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5" r:id="rId1"/>
    <p:sldMasterId id="2147484088" r:id="rId2"/>
    <p:sldMasterId id="2147484113" r:id="rId3"/>
    <p:sldMasterId id="2147484128" r:id="rId4"/>
    <p:sldMasterId id="2147484163" r:id="rId5"/>
  </p:sldMasterIdLst>
  <p:notesMasterIdLst>
    <p:notesMasterId r:id="rId53"/>
  </p:notesMasterIdLst>
  <p:sldIdLst>
    <p:sldId id="257" r:id="rId6"/>
    <p:sldId id="260" r:id="rId7"/>
    <p:sldId id="261" r:id="rId8"/>
    <p:sldId id="8419" r:id="rId9"/>
    <p:sldId id="8405" r:id="rId10"/>
    <p:sldId id="8416" r:id="rId11"/>
    <p:sldId id="8399" r:id="rId12"/>
    <p:sldId id="8401" r:id="rId13"/>
    <p:sldId id="1623" r:id="rId14"/>
    <p:sldId id="1624" r:id="rId15"/>
    <p:sldId id="1625" r:id="rId16"/>
    <p:sldId id="1587" r:id="rId17"/>
    <p:sldId id="314" r:id="rId18"/>
    <p:sldId id="8408" r:id="rId19"/>
    <p:sldId id="359" r:id="rId20"/>
    <p:sldId id="8424" r:id="rId21"/>
    <p:sldId id="8425" r:id="rId22"/>
    <p:sldId id="8413" r:id="rId23"/>
    <p:sldId id="8412" r:id="rId24"/>
    <p:sldId id="8410" r:id="rId25"/>
    <p:sldId id="361" r:id="rId26"/>
    <p:sldId id="581" r:id="rId27"/>
    <p:sldId id="4312" r:id="rId28"/>
    <p:sldId id="2507" r:id="rId29"/>
    <p:sldId id="8420" r:id="rId30"/>
    <p:sldId id="8421" r:id="rId31"/>
    <p:sldId id="1844" r:id="rId32"/>
    <p:sldId id="1845" r:id="rId33"/>
    <p:sldId id="8422" r:id="rId34"/>
    <p:sldId id="8423" r:id="rId35"/>
    <p:sldId id="1881" r:id="rId36"/>
    <p:sldId id="1882" r:id="rId37"/>
    <p:sldId id="1883" r:id="rId38"/>
    <p:sldId id="1843" r:id="rId39"/>
    <p:sldId id="1885" r:id="rId40"/>
    <p:sldId id="1756" r:id="rId41"/>
    <p:sldId id="1757" r:id="rId42"/>
    <p:sldId id="1758" r:id="rId43"/>
    <p:sldId id="1759" r:id="rId44"/>
    <p:sldId id="1782" r:id="rId45"/>
    <p:sldId id="1886" r:id="rId46"/>
    <p:sldId id="1761" r:id="rId47"/>
    <p:sldId id="1606" r:id="rId48"/>
    <p:sldId id="1888" r:id="rId49"/>
    <p:sldId id="1889" r:id="rId50"/>
    <p:sldId id="8379" r:id="rId51"/>
    <p:sldId id="1611" r:id="rId52"/>
  </p:sldIdLst>
  <p:sldSz cx="12192000" cy="6858000"/>
  <p:notesSz cx="6858000" cy="9239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Azure" id="{AD4A1DB0-E6C9-4E15-BEE4-CE1265AC25C9}">
          <p14:sldIdLst>
            <p14:sldId id="257"/>
            <p14:sldId id="260"/>
            <p14:sldId id="261"/>
            <p14:sldId id="8419"/>
            <p14:sldId id="8405"/>
            <p14:sldId id="8416"/>
            <p14:sldId id="8399"/>
            <p14:sldId id="8401"/>
            <p14:sldId id="1623"/>
            <p14:sldId id="1624"/>
            <p14:sldId id="1625"/>
            <p14:sldId id="1587"/>
            <p14:sldId id="314"/>
            <p14:sldId id="8408"/>
            <p14:sldId id="359"/>
            <p14:sldId id="8424"/>
            <p14:sldId id="8425"/>
            <p14:sldId id="8413"/>
            <p14:sldId id="8412"/>
            <p14:sldId id="8410"/>
            <p14:sldId id="361"/>
            <p14:sldId id="581"/>
            <p14:sldId id="4312"/>
            <p14:sldId id="2507"/>
            <p14:sldId id="8420"/>
            <p14:sldId id="8421"/>
            <p14:sldId id="1844"/>
            <p14:sldId id="1845"/>
            <p14:sldId id="8422"/>
            <p14:sldId id="8423"/>
            <p14:sldId id="1881"/>
            <p14:sldId id="1882"/>
            <p14:sldId id="1883"/>
            <p14:sldId id="1843"/>
            <p14:sldId id="1885"/>
            <p14:sldId id="1756"/>
            <p14:sldId id="1757"/>
            <p14:sldId id="1758"/>
            <p14:sldId id="1759"/>
            <p14:sldId id="1782"/>
            <p14:sldId id="1886"/>
            <p14:sldId id="1761"/>
            <p14:sldId id="1606"/>
            <p14:sldId id="1888"/>
            <p14:sldId id="1889"/>
            <p14:sldId id="8379"/>
            <p14:sldId id="161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25"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8F8F8"/>
    <a:srgbClr val="4F97D5"/>
    <a:srgbClr val="7030A0"/>
    <a:srgbClr val="073A65"/>
    <a:srgbClr val="3498DB"/>
    <a:srgbClr val="0078D4"/>
    <a:srgbClr val="29BCEE"/>
    <a:srgbClr val="512BD4"/>
    <a:srgbClr val="1130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875" autoAdjust="0"/>
    <p:restoredTop sz="80425" autoAdjust="0"/>
  </p:normalViewPr>
  <p:slideViewPr>
    <p:cSldViewPr snapToGrid="0">
      <p:cViewPr varScale="1">
        <p:scale>
          <a:sx n="72" d="100"/>
          <a:sy n="72" d="100"/>
        </p:scale>
        <p:origin x="27" y="65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438622-0837-4E9E-A16C-0B0206CE676E}"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AE778D-2A57-4226-B72B-26EA3CA60131}" type="slidenum">
              <a:rPr lang="en-US" smtClean="0"/>
              <a:t>‹#›</a:t>
            </a:fld>
            <a:endParaRPr lang="en-US"/>
          </a:p>
        </p:txBody>
      </p:sp>
    </p:spTree>
    <p:extLst>
      <p:ext uri="{BB962C8B-B14F-4D97-AF65-F5344CB8AC3E}">
        <p14:creationId xmlns:p14="http://schemas.microsoft.com/office/powerpoint/2010/main" val="9065523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AE778D-2A57-4226-B72B-26EA3CA60131}" type="slidenum">
              <a:rPr lang="en-US" smtClean="0"/>
              <a:t>1</a:t>
            </a:fld>
            <a:endParaRPr lang="en-US"/>
          </a:p>
        </p:txBody>
      </p:sp>
    </p:spTree>
    <p:extLst>
      <p:ext uri="{BB962C8B-B14F-4D97-AF65-F5344CB8AC3E}">
        <p14:creationId xmlns:p14="http://schemas.microsoft.com/office/powerpoint/2010/main" val="428488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What the Xamarin platform does for iOS, Android, macOS, </a:t>
            </a:r>
            <a:r>
              <a:rPr lang="en-US" dirty="0" err="1"/>
              <a:t>watchOS</a:t>
            </a:r>
            <a:r>
              <a:rPr lang="en-US" dirty="0"/>
              <a:t>, and </a:t>
            </a:r>
            <a:r>
              <a:rPr lang="en-US" dirty="0" err="1"/>
              <a:t>tvOS</a:t>
            </a:r>
            <a:r>
              <a:rPr lang="en-US" dirty="0"/>
              <a:t> is bring .NET directly to them and the platform delivers “C# bindings” around the native APIs. So you have access to everything, directly in C#.</a:t>
            </a:r>
          </a:p>
          <a:p>
            <a:endParaRPr lang="en-US" dirty="0"/>
          </a:p>
          <a:p>
            <a:r>
              <a:rPr lang="en-US" dirty="0"/>
              <a:t>Here we see just a few of the thousands of APIs available for iOS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4/26/2019 10:04 PM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3379666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same is true for Android with thousands of APIs beyond these. In addition, the Xamarin platform delivers essential integrations which we will talk about such as Google Play services and the support libraries.</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Segoe UI"/>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4/26/2019 10:04 PM</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a:ln>
                <a:noFill/>
              </a:ln>
              <a:solidFill>
                <a:prstClr val="black"/>
              </a:solidFill>
              <a:effectLst/>
              <a:uLnTx/>
              <a:uFillTx/>
              <a:latin typeface="Segoe UI"/>
              <a:cs typeface="Segoe UI"/>
              <a:sym typeface="Segoe UI"/>
            </a:endParaRPr>
          </a:p>
        </p:txBody>
      </p:sp>
    </p:spTree>
    <p:extLst>
      <p:ext uri="{BB962C8B-B14F-4D97-AF65-F5344CB8AC3E}">
        <p14:creationId xmlns:p14="http://schemas.microsoft.com/office/powerpoint/2010/main" val="19238030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like we saw earlier .NET is a platform to target everything, it is also a unified platform enabling you to share your libraries across all of the different platforms that you want to target. You can also build your apps with several different tools. </a:t>
            </a:r>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12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7053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core foundation of .NET is the .NET Foundation that is run by the .NET community and supports .NET projects and the community. </a:t>
            </a:r>
          </a:p>
        </p:txBody>
      </p:sp>
      <p:sp>
        <p:nvSpPr>
          <p:cNvPr id="7" name="Slide Number Placeholder 6"/>
          <p:cNvSpPr>
            <a:spLocks noGrp="1"/>
          </p:cNvSpPr>
          <p:nvPr>
            <p:ph type="sldNum" sz="quarter" idx="13"/>
          </p:nvPr>
        </p:nvSpPr>
        <p:spPr/>
        <p:txBody>
          <a:bodyPr/>
          <a:lstStyle/>
          <a:p>
            <a:pPr marL="0" marR="0" lvl="0" indent="0" algn="r" defTabSz="1004619"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004619"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Header Placeholder 10">
            <a:extLst>
              <a:ext uri="{FF2B5EF4-FFF2-40B4-BE49-F238E27FC236}">
                <a16:creationId xmlns:a16="http://schemas.microsoft.com/office/drawing/2014/main" id="{BA0A9682-9551-48BB-9E1E-C3AFDBD64EEA}"/>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067283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know how Xamarin fits into .NET, let’s take a look at the technology that is powering these apps.</a:t>
            </a:r>
          </a:p>
        </p:txBody>
      </p:sp>
      <p:sp>
        <p:nvSpPr>
          <p:cNvPr id="4" name="Slide Number Placeholder 3"/>
          <p:cNvSpPr>
            <a:spLocks noGrp="1"/>
          </p:cNvSpPr>
          <p:nvPr>
            <p:ph type="sldNum" sz="quarter" idx="5"/>
          </p:nvPr>
        </p:nvSpPr>
        <p:spPr/>
        <p:txBody>
          <a:bodyPr/>
          <a:lstStyle/>
          <a:p>
            <a:fld id="{E0AE778D-2A57-4226-B72B-26EA3CA60131}" type="slidenum">
              <a:rPr lang="en-US" smtClean="0"/>
              <a:t>14</a:t>
            </a:fld>
            <a:endParaRPr lang="en-US"/>
          </a:p>
        </p:txBody>
      </p:sp>
    </p:spTree>
    <p:extLst>
      <p:ext uri="{BB962C8B-B14F-4D97-AF65-F5344CB8AC3E}">
        <p14:creationId xmlns:p14="http://schemas.microsoft.com/office/powerpoint/2010/main" val="9100391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045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is the core architecture which enables huge amount of code sharing across apps. You can build stunning applications with high fidelity. Let’s talk about what is in each of these blocks, first with the head projects, platform APIs, and user interface. The business logic is just .NET code that can always be shared with other .NET platforms.</a:t>
            </a:r>
          </a:p>
        </p:txBody>
      </p:sp>
    </p:spTree>
    <p:extLst>
      <p:ext uri="{BB962C8B-B14F-4D97-AF65-F5344CB8AC3E}">
        <p14:creationId xmlns:p14="http://schemas.microsoft.com/office/powerpoint/2010/main" val="2194262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Which is Xamarin.Essentials. An open source library that abstracts common native features into a single cross platform API for iOS, Android, and Windows. These are APIs that exist across each platform so why not bring them together.</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rPr>
              <a:t>Microsoft Build 2017</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4/26/2019 10:11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Segoe UI"/>
                <a:sym typeface="Segoe UI"/>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Segoe UI"/>
              <a:sym typeface="Segoe UI"/>
            </a:endParaRPr>
          </a:p>
        </p:txBody>
      </p:sp>
    </p:spTree>
    <p:extLst>
      <p:ext uri="{BB962C8B-B14F-4D97-AF65-F5344CB8AC3E}">
        <p14:creationId xmlns:p14="http://schemas.microsoft.com/office/powerpoint/2010/main" val="18768644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now, if we look a bit further, this is what our app architecture looks like.  </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18</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904751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about the user interface? Just like APIs you can build the native UI for each platform. However, many developers choose to share all or most of the UI with Xamarin.Forms</a:t>
            </a:r>
          </a:p>
        </p:txBody>
      </p:sp>
      <p:sp>
        <p:nvSpPr>
          <p:cNvPr id="4" name="Slide Number Placeholder 3"/>
          <p:cNvSpPr>
            <a:spLocks noGrp="1"/>
          </p:cNvSpPr>
          <p:nvPr>
            <p:ph type="sldNum" sz="quarter" idx="5"/>
          </p:nvPr>
        </p:nvSpPr>
        <p:spPr/>
        <p:txBody>
          <a:bodyPr/>
          <a:lstStyle/>
          <a:p>
            <a:fld id="{E0AE778D-2A57-4226-B72B-26EA3CA60131}" type="slidenum">
              <a:rPr lang="en-US" smtClean="0"/>
              <a:t>19</a:t>
            </a:fld>
            <a:endParaRPr lang="en-US"/>
          </a:p>
        </p:txBody>
      </p:sp>
    </p:spTree>
    <p:extLst>
      <p:ext uri="{BB962C8B-B14F-4D97-AF65-F5344CB8AC3E}">
        <p14:creationId xmlns:p14="http://schemas.microsoft.com/office/powerpoint/2010/main" val="3076477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lnSpc>
                <a:spcPct val="90000"/>
              </a:lnSpc>
              <a:spcBef>
                <a:spcPts val="0"/>
              </a:spcBef>
              <a:spcAft>
                <a:spcPts val="300"/>
              </a:spcAft>
              <a:buClr>
                <a:schemeClr val="dk1"/>
              </a:buClr>
              <a:buSzPct val="78571"/>
              <a:buFont typeface="Arial"/>
              <a:buNone/>
            </a:pPr>
            <a:r>
              <a:rPr lang="en-US" dirty="0"/>
              <a:t>Every day more and more of the things that we do are completely being driven by software.</a:t>
            </a:r>
          </a:p>
          <a:p>
            <a:pPr lvl="0" rtl="0">
              <a:lnSpc>
                <a:spcPct val="90000"/>
              </a:lnSpc>
              <a:spcBef>
                <a:spcPts val="0"/>
              </a:spcBef>
              <a:spcAft>
                <a:spcPts val="300"/>
              </a:spcAft>
              <a:buClr>
                <a:schemeClr val="dk1"/>
              </a:buClr>
              <a:buSzPct val="78571"/>
              <a:buFont typeface="Arial"/>
              <a:buNone/>
            </a:pPr>
            <a:r>
              <a:rPr lang="en-US" dirty="0"/>
              <a:t>From sending an email, to ordering a pizza, to driving our cars, software is there and we need to be able to reach them.</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will look more at Xamarin.Forms, but now we can see a full picture of what goes into our app.</a:t>
            </a:r>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defTabSz="825500" eaLnBrk="1" fontAlgn="auto" latinLnBrk="0" hangingPunct="1">
              <a:lnSpc>
                <a:spcPct val="100000"/>
              </a:lnSpc>
              <a:spcBef>
                <a:spcPts val="0"/>
              </a:spcBef>
              <a:spcAft>
                <a:spcPts val="0"/>
              </a:spcAft>
              <a:buClrTx/>
              <a:buSzTx/>
              <a:buFontTx/>
              <a:buNone/>
              <a:tabLst/>
              <a:defRPr/>
            </a:pPr>
            <a:fld id="{9A022845-941E-7C42-8070-12AD873FCE1E}" type="slidenum">
              <a:rPr kumimoji="0" lang="en-US" sz="4500" b="1" i="0" u="none" strike="noStrike" kern="0" cap="none" spc="0" normalizeH="0" baseline="0" noProof="0" smtClean="0">
                <a:ln>
                  <a:noFill/>
                </a:ln>
                <a:solidFill>
                  <a:srgbClr val="3B99D4"/>
                </a:solidFill>
                <a:effectLst/>
                <a:uLnTx/>
                <a:uFillTx/>
                <a:latin typeface="Segoe UI"/>
                <a:cs typeface="Segoe UI"/>
                <a:sym typeface="Segoe UI"/>
              </a:rPr>
              <a:pPr marL="0" marR="0" lvl="0" indent="0" defTabSz="825500" eaLnBrk="1" fontAlgn="auto" latinLnBrk="0" hangingPunct="1">
                <a:lnSpc>
                  <a:spcPct val="100000"/>
                </a:lnSpc>
                <a:spcBef>
                  <a:spcPts val="0"/>
                </a:spcBef>
                <a:spcAft>
                  <a:spcPts val="0"/>
                </a:spcAft>
                <a:buClrTx/>
                <a:buSzTx/>
                <a:buFontTx/>
                <a:buNone/>
                <a:tabLst/>
                <a:defRPr/>
              </a:pPr>
              <a:t>20</a:t>
            </a:fld>
            <a:endParaRPr kumimoji="0" lang="en-US" sz="4500" b="1" i="0" u="none" strike="noStrike" kern="0" cap="none" spc="0" normalizeH="0" baseline="0" noProof="0">
              <a:ln>
                <a:noFill/>
              </a:ln>
              <a:solidFill>
                <a:srgbClr val="3B99D4"/>
              </a:solidFill>
              <a:effectLst/>
              <a:uLnTx/>
              <a:uFillTx/>
              <a:latin typeface="Segoe UI"/>
              <a:cs typeface="Segoe UI"/>
              <a:sym typeface="Segoe UI"/>
            </a:endParaRPr>
          </a:p>
        </p:txBody>
      </p:sp>
    </p:spTree>
    <p:extLst>
      <p:ext uri="{BB962C8B-B14F-4D97-AF65-F5344CB8AC3E}">
        <p14:creationId xmlns:p14="http://schemas.microsoft.com/office/powerpoint/2010/main" val="2681310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Regardless of app approaches and if you need to mix in native APIs or UI in addition to Xamarin.Essentials and Xamarin.Forms, the average app shares nearly 80% of code.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6917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65097B6B-FF96-F443-AED4-FFB28983C4F8}"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22</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87719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is-IS" dirty="0"/>
          </a:p>
        </p:txBody>
      </p:sp>
    </p:spTree>
    <p:extLst>
      <p:ext uri="{BB962C8B-B14F-4D97-AF65-F5344CB8AC3E}">
        <p14:creationId xmlns:p14="http://schemas.microsoft.com/office/powerpoint/2010/main" val="25524523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No matter what you may need, there is a service in Azure for you. From serverless compute with Functions to </a:t>
            </a:r>
            <a:r>
              <a:rPr lang="en-US" dirty="0" err="1"/>
              <a:t>realtime</a:t>
            </a:r>
            <a:r>
              <a:rPr lang="en-US" dirty="0"/>
              <a:t> communication with </a:t>
            </a:r>
            <a:r>
              <a:rPr lang="en-US" dirty="0" err="1"/>
              <a:t>SignalR</a:t>
            </a:r>
            <a:r>
              <a:rPr lang="en-US" dirty="0"/>
              <a:t>, or databases with SQL and Cosmos DB there are great cross-platform SDKs for .NET.</a:t>
            </a:r>
          </a:p>
        </p:txBody>
      </p:sp>
      <p:sp>
        <p:nvSpPr>
          <p:cNvPr id="4" name="Header Placeholder 3"/>
          <p:cNvSpPr>
            <a:spLocks noGrp="1"/>
          </p:cNvSpPr>
          <p:nvPr>
            <p:ph type="hdr" sz="quarter" idx="10"/>
          </p:nvPr>
        </p:nvSpPr>
        <p:spPr/>
        <p:txBody>
          <a:bodyPr/>
          <a:lstStyle/>
          <a:p>
            <a:pPr marL="0" marR="0" lvl="0" indent="0" algn="l" defTabSz="985894"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2016</a:t>
            </a:r>
          </a:p>
        </p:txBody>
      </p:sp>
      <p:sp>
        <p:nvSpPr>
          <p:cNvPr id="5" name="Footer Placeholder 4"/>
          <p:cNvSpPr>
            <a:spLocks noGrp="1"/>
          </p:cNvSpPr>
          <p:nvPr>
            <p:ph type="ftr" sz="quarter" idx="11"/>
          </p:nvPr>
        </p:nvSpPr>
        <p:spPr/>
        <p:txBody>
          <a:bodyPr/>
          <a:lstStyle/>
          <a:p>
            <a:pPr marL="604067" marR="0" lvl="0" indent="0" algn="l" defTabSz="966188"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4/26/2019 8:54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8589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8589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7105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6936158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CFD6A-4BD9-4516-9E31-F047A5C7030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47556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936889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984460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4/26/2019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3235653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r>
              <a:rPr lang="en-US" sz="1400" dirty="0"/>
              <a:t>Additionally, there are more devices, platforms, and extensions into the world of AI and machine learning.</a:t>
            </a:r>
          </a:p>
          <a:p>
            <a:pPr lvl="0" rtl="0">
              <a:spcBef>
                <a:spcPts val="0"/>
              </a:spcBef>
              <a:buNone/>
            </a:pPr>
            <a:r>
              <a:rPr lang="en-US" sz="1400" dirty="0"/>
              <a:t>That is where Xamarin can help .NET developers.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F6266E11-2D6E-47D1-9B0E-710511962C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6251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4/26/2019 8:54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dirty="0"/>
          </a:p>
        </p:txBody>
      </p:sp>
    </p:spTree>
    <p:extLst>
      <p:ext uri="{BB962C8B-B14F-4D97-AF65-F5344CB8AC3E}">
        <p14:creationId xmlns:p14="http://schemas.microsoft.com/office/powerpoint/2010/main" val="2813473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4/26/2019 8:54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142835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4/26/2019</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1018213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is how Xamarin as part of the .NET platform enables you to reach even more platforms than ever and share </a:t>
            </a:r>
            <a:r>
              <a:rPr lang="en-US"/>
              <a:t>code between all of your apps.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31467"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4/26/2019 10:04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440955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into how we build apps with Xamarin.</a:t>
            </a:r>
          </a:p>
        </p:txBody>
      </p:sp>
      <p:sp>
        <p:nvSpPr>
          <p:cNvPr id="4" name="Slide Number Placeholder 3"/>
          <p:cNvSpPr>
            <a:spLocks noGrp="1"/>
          </p:cNvSpPr>
          <p:nvPr>
            <p:ph type="sldNum" sz="quarter" idx="5"/>
          </p:nvPr>
        </p:nvSpPr>
        <p:spPr/>
        <p:txBody>
          <a:bodyPr/>
          <a:lstStyle/>
          <a:p>
            <a:fld id="{E0AE778D-2A57-4226-B72B-26EA3CA60131}" type="slidenum">
              <a:rPr lang="en-US" smtClean="0"/>
              <a:t>5</a:t>
            </a:fld>
            <a:endParaRPr lang="en-US"/>
          </a:p>
        </p:txBody>
      </p:sp>
    </p:spTree>
    <p:extLst>
      <p:ext uri="{BB962C8B-B14F-4D97-AF65-F5344CB8AC3E}">
        <p14:creationId xmlns:p14="http://schemas.microsoft.com/office/powerpoint/2010/main" val="307982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similar to .NET core, which is:</a:t>
            </a:r>
            <a:br>
              <a:rPr lang="en-US" dirty="0"/>
            </a:br>
            <a:r>
              <a:rPr lang="en-US" dirty="0"/>
              <a:t>    an open source software platform</a:t>
            </a:r>
          </a:p>
          <a:p>
            <a:r>
              <a:rPr lang="en-US" dirty="0"/>
              <a:t>    from Microsoft for</a:t>
            </a:r>
          </a:p>
          <a:p>
            <a:r>
              <a:rPr lang="en-US" dirty="0"/>
              <a:t>    building modern &amp; performant</a:t>
            </a:r>
          </a:p>
          <a:p>
            <a:r>
              <a:rPr lang="en-US" dirty="0"/>
              <a:t>    Windows, macOS &amp; Linux</a:t>
            </a:r>
          </a:p>
          <a:p>
            <a:r>
              <a:rPr lang="en-US" dirty="0"/>
              <a:t>    apps and websites with .NET</a:t>
            </a:r>
          </a:p>
        </p:txBody>
      </p:sp>
      <p:sp>
        <p:nvSpPr>
          <p:cNvPr id="4" name="Slide Number Placeholder 3"/>
          <p:cNvSpPr>
            <a:spLocks noGrp="1"/>
          </p:cNvSpPr>
          <p:nvPr>
            <p:ph type="sldNum" sz="quarter" idx="5"/>
          </p:nvPr>
        </p:nvSpPr>
        <p:spPr/>
        <p:txBody>
          <a:bodyPr/>
          <a:lstStyle/>
          <a:p>
            <a:fld id="{E0AE778D-2A57-4226-B72B-26EA3CA60131}" type="slidenum">
              <a:rPr lang="en-US" smtClean="0"/>
              <a:t>6</a:t>
            </a:fld>
            <a:endParaRPr lang="en-US"/>
          </a:p>
        </p:txBody>
      </p:sp>
    </p:spTree>
    <p:extLst>
      <p:ext uri="{BB962C8B-B14F-4D97-AF65-F5344CB8AC3E}">
        <p14:creationId xmlns:p14="http://schemas.microsoft.com/office/powerpoint/2010/main" val="2884630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Xamarin has a goal of delivering on these for core principals.</a:t>
            </a:r>
          </a:p>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Each of them are exactly what developers need to be super productive.</a:t>
            </a:r>
          </a:p>
          <a:p>
            <a:pPr defTabSz="457200">
              <a:defRPr/>
            </a:pPr>
            <a:endParaRPr lang="en-US" sz="1200" b="0" i="0" u="none" strike="noStrike" kern="1200" cap="none" baseline="0" dirty="0">
              <a:solidFill>
                <a:schemeClr val="tx1"/>
              </a:solidFill>
              <a:effectLst/>
              <a:latin typeface="Helvetica Neue"/>
              <a:ea typeface="Helvetica Neue"/>
              <a:cs typeface="Helvetica Neue"/>
              <a:sym typeface="Helvetica Neue"/>
            </a:endParaRPr>
          </a:p>
          <a:p>
            <a:pPr defTabSz="457200">
              <a:defRPr/>
            </a:pPr>
            <a:r>
              <a:rPr lang="en-US" sz="1200" b="0" i="0" u="none" strike="noStrike" kern="1200" cap="none" baseline="0" dirty="0">
                <a:solidFill>
                  <a:schemeClr val="tx1"/>
                </a:solidFill>
                <a:effectLst/>
                <a:latin typeface="Helvetica Neue"/>
                <a:ea typeface="Helvetica Neue"/>
                <a:cs typeface="Helvetica Neue"/>
                <a:sym typeface="Helvetica Neue"/>
              </a:rPr>
              <a:t>Let’s walk through how Xamarin does this.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ABBD7D81-D864-B349-9FB4-613ED1F9D755}" type="slidenum">
              <a:rPr kumimoji="0" lang="en-US" sz="1200" b="0" i="0" u="none" strike="noStrike" kern="1200" cap="none" spc="0" normalizeH="0" baseline="0" noProof="0" smtClean="0">
                <a:ln>
                  <a:noFill/>
                </a:ln>
                <a:solidFill>
                  <a:prstClr val="black"/>
                </a:solidFill>
                <a:effectLst/>
                <a:uLnTx/>
                <a:uFillTx/>
                <a:latin typeface="Segoe UI" pitchFamily="34" charset="0"/>
                <a:ea typeface=""/>
                <a:cs typeface=""/>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
              <a:cs typeface=""/>
            </a:endParaRPr>
          </a:p>
        </p:txBody>
      </p:sp>
    </p:spTree>
    <p:extLst>
      <p:ext uri="{BB962C8B-B14F-4D97-AF65-F5344CB8AC3E}">
        <p14:creationId xmlns:p14="http://schemas.microsoft.com/office/powerpoint/2010/main" val="54414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Due to the nature of Xamarin, which is actually just an extension of .NET, we get to decide what platforms our apps can run on.</a:t>
            </a:r>
          </a:p>
          <a:p>
            <a:endParaRPr lang="en-US" dirty="0"/>
          </a:p>
          <a:p>
            <a:r>
              <a:rPr lang="en-US" dirty="0"/>
              <a:t>You can access all of the native APIs for each and share a bulk of the C# logic.</a:t>
            </a:r>
          </a:p>
          <a:p>
            <a:r>
              <a:rPr lang="en-US" dirty="0"/>
              <a:t>Here we see business logic, platform APIs, and user interfaces.</a:t>
            </a:r>
          </a:p>
          <a:p>
            <a:endParaRPr lang="en-US" dirty="0"/>
          </a:p>
          <a:p>
            <a:r>
              <a:rPr lang="en-US" dirty="0"/>
              <a:t>This can scale to a lot or a little based on what you are trying to achieve. So how exactly does this work?</a:t>
            </a:r>
          </a:p>
        </p:txBody>
      </p:sp>
      <p:sp>
        <p:nvSpPr>
          <p:cNvPr id="4" name="Header Placeholder 3"/>
          <p:cNvSpPr>
            <a:spLocks noGrp="1"/>
          </p:cNvSpPr>
          <p:nvPr>
            <p:ph type="hdr" sz="quarter" idx="10"/>
          </p:nvPr>
        </p:nvSpPr>
        <p:spPr>
          <a:xfrm>
            <a:off x="0" y="0"/>
            <a:ext cx="2971800" cy="458788"/>
          </a:xfrm>
          <a:prstGeom prst="rect">
            <a:avLst/>
          </a:prstGeom>
        </p:spPr>
        <p: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kumimoji="0" lang="en-US" sz="4500" b="1" i="0" u="none" strike="noStrike" kern="0" cap="none" spc="0" normalizeH="0" baseline="0" noProof="0">
                <a:ln>
                  <a:noFill/>
                </a:ln>
                <a:solidFill>
                  <a:prstClr val="black"/>
                </a:solidFill>
                <a:effectLst/>
                <a:uLnTx/>
                <a:uFillTx/>
                <a:latin typeface="Segoe UI"/>
                <a:ea typeface="+mn-ea"/>
                <a:cs typeface="Segoe UI"/>
                <a:sym typeface="Segoe UI"/>
              </a:rPr>
              <a:t>Build 2015</a:t>
            </a:r>
          </a:p>
        </p:txBody>
      </p:sp>
      <p:sp>
        <p:nvSpPr>
          <p:cNvPr id="5" name="Footer Placeholder 4"/>
          <p:cNvSpPr>
            <a:spLocks noGrp="1"/>
          </p:cNvSpPr>
          <p:nvPr>
            <p:ph type="ftr" sz="quarter" idx="11"/>
          </p:nvPr>
        </p:nvSpPr>
        <p:spPr>
          <a:xfrm>
            <a:off x="0" y="8685213"/>
            <a:ext cx="2971800" cy="458787"/>
          </a:xfrm>
          <a:prstGeom prst="rect">
            <a:avLst/>
          </a:prstGeom>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1"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a:xfrm>
            <a:off x="3884613" y="0"/>
            <a:ext cx="2971800" cy="458788"/>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4/26/2019 10:04 PM</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
        <p:nvSpPr>
          <p:cNvPr id="7" name="Slide Number Placeholder 6"/>
          <p:cNvSpPr>
            <a:spLocks noGrp="1"/>
          </p:cNvSpPr>
          <p:nvPr>
            <p:ph type="sldNum" sz="quarter" idx="13"/>
          </p:nvPr>
        </p:nvSpPr>
        <p:spPr>
          <a:xfrm>
            <a:off x="3884613" y="8685213"/>
            <a:ext cx="2971800" cy="458787"/>
          </a:xfrm>
          <a:prstGeom prst="rect">
            <a:avLst/>
          </a:prstGeom>
        </p:spPr>
        <p:txBody>
          <a:bodyPr/>
          <a:lstStyle/>
          <a:p>
            <a:pPr marL="0" marR="0" lvl="0" indent="0" algn="r" defTabSz="8255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4500" b="1" i="0" u="none" strike="noStrike" kern="0" cap="none" spc="0" normalizeH="0" baseline="0" noProof="0" smtClean="0">
                <a:ln>
                  <a:noFill/>
                </a:ln>
                <a:solidFill>
                  <a:prstClr val="black"/>
                </a:solidFill>
                <a:effectLst/>
                <a:uLnTx/>
                <a:uFillTx/>
                <a:latin typeface="Segoe UI"/>
                <a:ea typeface="+mn-ea"/>
                <a:cs typeface="Segoe UI"/>
                <a:sym typeface="Segoe UI"/>
              </a:rPr>
              <a:pPr marL="0" marR="0" lvl="0" indent="0" algn="r" defTabSz="825500" rtl="0" eaLnBrk="1" fontAlgn="auto" latinLnBrk="0" hangingPunct="1">
                <a:lnSpc>
                  <a:spcPct val="100000"/>
                </a:lnSpc>
                <a:spcBef>
                  <a:spcPts val="0"/>
                </a:spcBef>
                <a:spcAft>
                  <a:spcPts val="0"/>
                </a:spcAft>
                <a:buClrTx/>
                <a:buSzTx/>
                <a:buFontTx/>
                <a:buNone/>
                <a:tabLst/>
                <a:defRPr/>
              </a:pPr>
              <a:t>8</a:t>
            </a:fld>
            <a:endParaRPr kumimoji="0" lang="en-US" sz="4500" b="1" i="0" u="none" strike="noStrike" kern="0" cap="none" spc="0" normalizeH="0" baseline="0" noProof="0">
              <a:ln>
                <a:noFill/>
              </a:ln>
              <a:solidFill>
                <a:prstClr val="black"/>
              </a:solidFill>
              <a:effectLst/>
              <a:uLnTx/>
              <a:uFillTx/>
              <a:latin typeface="Segoe UI"/>
              <a:ea typeface="+mn-ea"/>
              <a:cs typeface="Segoe UI"/>
              <a:sym typeface="Segoe UI"/>
            </a:endParaRPr>
          </a:p>
        </p:txBody>
      </p:sp>
    </p:spTree>
    <p:extLst>
      <p:ext uri="{BB962C8B-B14F-4D97-AF65-F5344CB8AC3E}">
        <p14:creationId xmlns:p14="http://schemas.microsoft.com/office/powerpoint/2010/main" val="3900795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.NET and Window development we always had the .NET Framework which offers tons of APIs for developers to use. When you want to target desktop or web, you download a SDK and get platform APIs.</a:t>
            </a:r>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sym typeface="Segoe UI"/>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D18B56EA-E28F-4F92-9F16-7A6F2501B303}" type="datetime8">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4/26/2019 10:04 PM</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a:cs typeface="Segoe UI"/>
                <a:sym typeface="Segoe UI"/>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a:ln>
                <a:noFill/>
              </a:ln>
              <a:solidFill>
                <a:sysClr val="windowText" lastClr="000000"/>
              </a:solidFill>
              <a:effectLst/>
              <a:uLnTx/>
              <a:uFillTx/>
              <a:latin typeface="Segoe UI"/>
              <a:cs typeface="Segoe UI"/>
              <a:sym typeface="Segoe UI"/>
            </a:endParaRPr>
          </a:p>
        </p:txBody>
      </p:sp>
    </p:spTree>
    <p:extLst>
      <p:ext uri="{BB962C8B-B14F-4D97-AF65-F5344CB8AC3E}">
        <p14:creationId xmlns:p14="http://schemas.microsoft.com/office/powerpoint/2010/main" val="5424334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Walkin">
    <p:bg>
      <p:bgPr>
        <a:solidFill>
          <a:srgbClr val="512BD4"/>
        </a:solidFill>
        <a:effectLst/>
      </p:bgPr>
    </p:bg>
    <p:spTree>
      <p:nvGrpSpPr>
        <p:cNvPr id="1" name=""/>
        <p:cNvGrpSpPr/>
        <p:nvPr/>
      </p:nvGrpSpPr>
      <p:grpSpPr>
        <a:xfrm>
          <a:off x="0" y="0"/>
          <a:ext cx="0" cy="0"/>
          <a:chOff x="0" y="0"/>
          <a:chExt cx="0" cy="0"/>
        </a:xfrm>
      </p:grpSpPr>
      <p:pic>
        <p:nvPicPr>
          <p:cNvPr id="19" name="Picture 18"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3" y="6119147"/>
            <a:ext cx="1253377" cy="268786"/>
          </a:xfrm>
          <a:prstGeom prst="rect">
            <a:avLst/>
          </a:prstGeom>
        </p:spPr>
      </p:pic>
      <p:sp>
        <p:nvSpPr>
          <p:cNvPr id="5" name="TextBox 4">
            <a:extLst>
              <a:ext uri="{FF2B5EF4-FFF2-40B4-BE49-F238E27FC236}">
                <a16:creationId xmlns:a16="http://schemas.microsoft.com/office/drawing/2014/main" id="{72D58D4C-8C36-4E83-A6D0-5CCDE628C6A1}"/>
              </a:ext>
            </a:extLst>
          </p:cNvPr>
          <p:cNvSpPr txBox="1"/>
          <p:nvPr userDrawn="1"/>
        </p:nvSpPr>
        <p:spPr>
          <a:xfrm>
            <a:off x="2719659" y="1009127"/>
            <a:ext cx="7620000" cy="360560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39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.NET</a:t>
            </a:r>
          </a:p>
        </p:txBody>
      </p:sp>
      <p:sp>
        <p:nvSpPr>
          <p:cNvPr id="6" name="TextBox 5">
            <a:extLst>
              <a:ext uri="{FF2B5EF4-FFF2-40B4-BE49-F238E27FC236}">
                <a16:creationId xmlns:a16="http://schemas.microsoft.com/office/drawing/2014/main" id="{59D84138-C5D8-434E-B158-149140D533BE}"/>
              </a:ext>
            </a:extLst>
          </p:cNvPr>
          <p:cNvSpPr txBox="1"/>
          <p:nvPr userDrawn="1"/>
        </p:nvSpPr>
        <p:spPr>
          <a:xfrm>
            <a:off x="0" y="4142676"/>
            <a:ext cx="12191999" cy="1966692"/>
          </a:xfrm>
          <a:prstGeom prst="rect">
            <a:avLst/>
          </a:prstGeom>
          <a:noFill/>
        </p:spPr>
        <p:txBody>
          <a:bodyPr wrap="square" lIns="182880" tIns="146304" rIns="182880" bIns="146304" rtlCol="0">
            <a:spAutoFit/>
          </a:bodyPr>
          <a:lstStyle/>
          <a:p>
            <a:pPr algn="ctr">
              <a:lnSpc>
                <a:spcPct val="90000"/>
              </a:lnSpc>
              <a:spcAft>
                <a:spcPts val="600"/>
              </a:spcAft>
            </a:pPr>
            <a:r>
              <a:rPr lang="en-US" sz="2400" i="1">
                <a:solidFill>
                  <a:schemeClr val="bg1"/>
                </a:solidFill>
              </a:rPr>
              <a:t>Free. Cross-platform. </a:t>
            </a:r>
            <a:r>
              <a:rPr lang="en-US" sz="2400" i="1">
                <a:solidFill>
                  <a:schemeClr val="bg2"/>
                </a:solidFill>
              </a:rPr>
              <a:t>Open source. </a:t>
            </a:r>
          </a:p>
          <a:p>
            <a:pPr algn="ctr">
              <a:lnSpc>
                <a:spcPct val="90000"/>
              </a:lnSpc>
              <a:spcAft>
                <a:spcPts val="600"/>
              </a:spcAft>
            </a:pPr>
            <a:r>
              <a:rPr lang="en-US" sz="2400" i="1">
                <a:solidFill>
                  <a:schemeClr val="bg1"/>
                </a:solidFill>
              </a:rPr>
              <a:t>A developer platform for building all your apps. </a:t>
            </a:r>
          </a:p>
          <a:p>
            <a:pPr algn="ctr">
              <a:lnSpc>
                <a:spcPct val="90000"/>
              </a:lnSpc>
              <a:spcAft>
                <a:spcPts val="600"/>
              </a:spcAft>
            </a:pPr>
            <a:endParaRPr lang="en-US" sz="2400" i="1">
              <a:solidFill>
                <a:schemeClr val="bg1"/>
              </a:solidFill>
            </a:endParaRPr>
          </a:p>
          <a:p>
            <a:pPr algn="ctr">
              <a:lnSpc>
                <a:spcPct val="90000"/>
              </a:lnSpc>
              <a:spcAft>
                <a:spcPts val="600"/>
              </a:spcAft>
            </a:pPr>
            <a:r>
              <a:rPr lang="en-US" sz="3200" i="0">
                <a:solidFill>
                  <a:schemeClr val="bg1"/>
                </a:solidFill>
              </a:rPr>
              <a:t>www.dot.net</a:t>
            </a:r>
          </a:p>
        </p:txBody>
      </p:sp>
    </p:spTree>
    <p:extLst>
      <p:ext uri="{BB962C8B-B14F-4D97-AF65-F5344CB8AC3E}">
        <p14:creationId xmlns:p14="http://schemas.microsoft.com/office/powerpoint/2010/main" val="662093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3" y="2084172"/>
            <a:ext cx="9396397"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87652338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19"/>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0"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92652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8" name="Text Placeholder 3"/>
          <p:cNvSpPr>
            <a:spLocks noGrp="1"/>
          </p:cNvSpPr>
          <p:nvPr>
            <p:ph type="body" sz="quarter" idx="10"/>
          </p:nvPr>
        </p:nvSpPr>
        <p:spPr>
          <a:xfrm>
            <a:off x="178135" y="2082614"/>
            <a:ext cx="3927804" cy="3586208"/>
          </a:xfrm>
          <a:solidFill>
            <a:schemeClr val="accent2"/>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4158259" y="2082614"/>
            <a:ext cx="3927804" cy="3586208"/>
          </a:xfrm>
          <a:solidFill>
            <a:schemeClr val="accent3"/>
          </a:solidFill>
          <a:ln>
            <a:noFill/>
          </a:ln>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p:cNvSpPr>
            <a:spLocks noGrp="1"/>
          </p:cNvSpPr>
          <p:nvPr>
            <p:ph type="body" sz="quarter" idx="12"/>
          </p:nvPr>
        </p:nvSpPr>
        <p:spPr>
          <a:xfrm>
            <a:off x="8138382" y="2082614"/>
            <a:ext cx="3875483" cy="3586208"/>
          </a:xfrm>
          <a:solidFill>
            <a:schemeClr val="accent1"/>
          </a:solidFill>
        </p:spPr>
        <p:txBody>
          <a:bodyPr wrap="square" tIns="146304" bIns="146304">
            <a:noAutofit/>
          </a:bodyPr>
          <a:lstStyle>
            <a:lvl1pPr marL="0" indent="0">
              <a:spcBef>
                <a:spcPts val="1200"/>
              </a:spcBef>
              <a:buClr>
                <a:schemeClr val="tx1"/>
              </a:buClr>
              <a:buFont typeface="Wingdings" pitchFamily="2" charset="2"/>
              <a:buNone/>
              <a:defRPr sz="3920">
                <a:solidFill>
                  <a:schemeClr val="bg1"/>
                </a:solidFill>
              </a:defRPr>
            </a:lvl1pPr>
            <a:lvl2pPr marL="0" indent="0">
              <a:spcBef>
                <a:spcPts val="1059"/>
              </a:spcBef>
              <a:buNone/>
              <a:defRPr sz="1961">
                <a:solidFill>
                  <a:schemeClr val="bg1"/>
                </a:solidFill>
              </a:defRPr>
            </a:lvl2pPr>
            <a:lvl3pPr marL="227104" indent="0">
              <a:buNone/>
              <a:tabLst/>
              <a:defRPr sz="1961">
                <a:solidFill>
                  <a:schemeClr val="bg1"/>
                </a:solidFill>
              </a:defRPr>
            </a:lvl3pPr>
            <a:lvl4pPr marL="451097" indent="0">
              <a:buNone/>
              <a:defRPr>
                <a:solidFill>
                  <a:schemeClr val="bg1"/>
                </a:solidFill>
              </a:defRPr>
            </a:lvl4pPr>
            <a:lvl5pPr marL="671979"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4129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Sampl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94C3A-647A-4380-8F58-7DACBC37B8D6}"/>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DC461A05-AEE5-4F03-AB59-08DE18E68BAE}"/>
              </a:ext>
            </a:extLst>
          </p:cNvPr>
          <p:cNvSpPr>
            <a:spLocks noGrp="1"/>
          </p:cNvSpPr>
          <p:nvPr>
            <p:ph type="body" sz="quarter" idx="10" hasCustomPrompt="1"/>
          </p:nvPr>
        </p:nvSpPr>
        <p:spPr>
          <a:xfrm>
            <a:off x="269239" y="1544877"/>
            <a:ext cx="11655839" cy="517065"/>
          </a:xfrm>
        </p:spPr>
        <p:txBody>
          <a:bodyPr/>
          <a:lstStyle>
            <a:lvl1pPr marL="0" indent="0">
              <a:buNone/>
              <a:defRPr sz="2400">
                <a:latin typeface="Consolas" panose="020B0609020204030204" pitchFamily="49" charset="0"/>
              </a:defRPr>
            </a:lvl1pPr>
            <a:lvl2pPr marL="336145" indent="0">
              <a:buNone/>
              <a:defRPr>
                <a:latin typeface="Consolas" panose="020B0609020204030204" pitchFamily="49" charset="0"/>
              </a:defRPr>
            </a:lvl2pPr>
            <a:lvl3pPr marL="560241" indent="0">
              <a:buNone/>
              <a:defRPr>
                <a:latin typeface="Consolas" panose="020B0609020204030204" pitchFamily="49" charset="0"/>
              </a:defRPr>
            </a:lvl3pPr>
            <a:lvl4pPr marL="784338" indent="0">
              <a:buNone/>
              <a:defRPr>
                <a:latin typeface="Consolas" panose="020B0609020204030204" pitchFamily="49" charset="0"/>
              </a:defRPr>
            </a:lvl4pPr>
            <a:lvl5pPr marL="1008434" indent="0">
              <a:buNone/>
              <a:defRPr>
                <a:latin typeface="Consolas" panose="020B0609020204030204" pitchFamily="49" charset="0"/>
              </a:defRPr>
            </a:lvl5pPr>
          </a:lstStyle>
          <a:p>
            <a:pPr lvl="0"/>
            <a:r>
              <a:rPr lang="en-US"/>
              <a:t>Code Samples</a:t>
            </a:r>
          </a:p>
        </p:txBody>
      </p:sp>
    </p:spTree>
    <p:extLst>
      <p:ext uri="{BB962C8B-B14F-4D97-AF65-F5344CB8AC3E}">
        <p14:creationId xmlns:p14="http://schemas.microsoft.com/office/powerpoint/2010/main" val="414964827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nnouncement">
    <p:bg>
      <p:bgPr>
        <a:solidFill>
          <a:schemeClr val="tx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alphaModFix amt="51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p:cNvSpPr/>
          <p:nvPr/>
        </p:nvSpPr>
        <p:spPr bwMode="auto">
          <a:xfrm>
            <a:off x="1624135" y="0"/>
            <a:ext cx="8943730" cy="6858000"/>
          </a:xfrm>
          <a:prstGeom prst="rect">
            <a:avLst/>
          </a:prstGeom>
          <a:solidFill>
            <a:srgbClr val="512BD4">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89607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Purple">
    <p:bg>
      <p:bgPr>
        <a:solidFill>
          <a:srgbClr val="0078D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3340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5704100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6637863"/>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One Column Subhead White">
    <p:bg>
      <p:bgPr>
        <a:solidFill>
          <a:schemeClr val="bg1"/>
        </a:solidFill>
        <a:effectLst/>
      </p:bgPr>
    </p:bg>
    <p:spTree>
      <p:nvGrpSpPr>
        <p:cNvPr id="1" name=""/>
        <p:cNvGrpSpPr/>
        <p:nvPr/>
      </p:nvGrpSpPr>
      <p:grpSpPr>
        <a:xfrm>
          <a:off x="0" y="0"/>
          <a:ext cx="0" cy="0"/>
          <a:chOff x="0" y="0"/>
          <a:chExt cx="0" cy="0"/>
        </a:xfrm>
      </p:grpSpPr>
      <p:sp>
        <p:nvSpPr>
          <p:cNvPr id="9" name="Title 1"/>
          <p:cNvSpPr>
            <a:spLocks noGrp="1" noChangeAspect="1"/>
          </p:cNvSpPr>
          <p:nvPr>
            <p:ph type="title"/>
          </p:nvPr>
        </p:nvSpPr>
        <p:spPr>
          <a:xfrm>
            <a:off x="304800" y="358227"/>
            <a:ext cx="11582400" cy="889000"/>
          </a:xfrm>
          <a:prstGeom prst="rect">
            <a:avLst/>
          </a:prstGeom>
        </p:spPr>
        <p:txBody>
          <a:bodyPr lIns="0" tIns="0" rIns="0" bIns="0" anchor="ctr"/>
          <a:lstStyle>
            <a:lvl1pPr algn="l">
              <a:defRPr sz="5867">
                <a:solidFill>
                  <a:schemeClr val="tx2"/>
                </a:solidFill>
                <a:latin typeface="Segoe UI Light"/>
                <a:cs typeface="Segoe UI Light"/>
              </a:defRPr>
            </a:lvl1pPr>
          </a:lstStyle>
          <a:p>
            <a:r>
              <a:rPr lang="en-US"/>
              <a:t>Click to edit Master title style</a:t>
            </a:r>
          </a:p>
        </p:txBody>
      </p:sp>
      <p:sp>
        <p:nvSpPr>
          <p:cNvPr id="10" name="Text Placeholder 2"/>
          <p:cNvSpPr>
            <a:spLocks noGrp="1"/>
          </p:cNvSpPr>
          <p:nvPr>
            <p:ph type="body" idx="11"/>
          </p:nvPr>
        </p:nvSpPr>
        <p:spPr>
          <a:xfrm>
            <a:off x="304799" y="1286338"/>
            <a:ext cx="11582400" cy="554421"/>
          </a:xfrm>
          <a:prstGeom prst="rect">
            <a:avLst/>
          </a:prstGeom>
        </p:spPr>
        <p:txBody>
          <a:bodyPr lIns="0" tIns="0" rIns="0" bIns="0" anchor="ctr"/>
          <a:lstStyle>
            <a:lvl1pPr marL="0" indent="0">
              <a:buNone/>
              <a:defRPr sz="3333" b="0">
                <a:solidFill>
                  <a:schemeClr val="accent1"/>
                </a:solidFill>
                <a:latin typeface="Segoe UI"/>
                <a:cs typeface="Segoe UI"/>
              </a:defRPr>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p:txBody>
      </p:sp>
      <p:sp>
        <p:nvSpPr>
          <p:cNvPr id="5" name="TextBox 4"/>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
        <p:nvSpPr>
          <p:cNvPr id="7" name="Content Placeholder 2"/>
          <p:cNvSpPr>
            <a:spLocks noGrp="1"/>
          </p:cNvSpPr>
          <p:nvPr>
            <p:ph idx="1" hasCustomPrompt="1"/>
          </p:nvPr>
        </p:nvSpPr>
        <p:spPr>
          <a:xfrm>
            <a:off x="304800" y="1852429"/>
            <a:ext cx="11582400" cy="4220351"/>
          </a:xfrm>
          <a:prstGeom prst="rect">
            <a:avLst/>
          </a:prstGeom>
        </p:spPr>
        <p:txBody>
          <a:bodyPr lIns="0" tIns="0" rIns="0" bIns="0"/>
          <a:lstStyle>
            <a:lvl1pPr marL="243834" indent="-243834">
              <a:lnSpc>
                <a:spcPct val="100000"/>
              </a:lnSpc>
              <a:spcBef>
                <a:spcPts val="667"/>
              </a:spcBef>
              <a:buFont typeface="Arial" charset="0"/>
              <a:buChar char="•"/>
              <a:defRPr sz="3200" baseline="0">
                <a:solidFill>
                  <a:schemeClr val="tx1"/>
                </a:solidFill>
                <a:latin typeface="Segoe UI Light"/>
                <a:cs typeface="Segoe UI Light"/>
              </a:defRPr>
            </a:lvl1pPr>
            <a:lvl2pPr marL="609585" indent="-243834">
              <a:lnSpc>
                <a:spcPct val="100000"/>
              </a:lnSpc>
              <a:spcBef>
                <a:spcPts val="667"/>
              </a:spcBef>
              <a:buFont typeface="Arial" panose="020B0604020202020204" pitchFamily="34" charset="0"/>
              <a:buChar char="•"/>
              <a:defRPr sz="2933">
                <a:solidFill>
                  <a:schemeClr val="tx1"/>
                </a:solidFill>
                <a:latin typeface="Segoe UI Light"/>
                <a:cs typeface="Segoe UI Light"/>
              </a:defRPr>
            </a:lvl2pPr>
            <a:lvl3pPr marL="914377" indent="-243834">
              <a:lnSpc>
                <a:spcPct val="100000"/>
              </a:lnSpc>
              <a:spcBef>
                <a:spcPts val="667"/>
              </a:spcBef>
              <a:buFont typeface="Arial"/>
              <a:buChar char="•"/>
              <a:defRPr sz="2667">
                <a:solidFill>
                  <a:schemeClr val="tx1"/>
                </a:solidFill>
                <a:latin typeface="Segoe UI Light"/>
                <a:cs typeface="Segoe UI Light"/>
              </a:defRPr>
            </a:lvl3pPr>
            <a:lvl4pPr marL="1219170" marR="0" indent="-243834" algn="l" defTabSz="1219170" rtl="0" eaLnBrk="1" fontAlgn="auto" latinLnBrk="0" hangingPunct="1">
              <a:lnSpc>
                <a:spcPct val="100000"/>
              </a:lnSpc>
              <a:spcBef>
                <a:spcPts val="667"/>
              </a:spcBef>
              <a:spcAft>
                <a:spcPts val="0"/>
              </a:spcAft>
              <a:buClrTx/>
              <a:buSzTx/>
              <a:buFont typeface="Arial"/>
              <a:buChar char="•"/>
              <a:tabLst/>
              <a:defRPr sz="2400" baseline="0">
                <a:solidFill>
                  <a:schemeClr val="tx1"/>
                </a:solidFill>
                <a:latin typeface="Segoe UI Light"/>
                <a:cs typeface="Segoe UI Light"/>
              </a:defRPr>
            </a:lvl4pPr>
            <a:lvl5pPr marL="2072588" indent="243834">
              <a:spcBef>
                <a:spcPts val="1333"/>
              </a:spcBef>
              <a:buFont typeface="Arial"/>
              <a:buChar char="•"/>
              <a:tabLst>
                <a:tab pos="2135664" algn="l"/>
              </a:tabLst>
              <a:defRPr sz="2667" baseline="0">
                <a:solidFill>
                  <a:schemeClr val="bg1"/>
                </a:solidFill>
                <a:latin typeface="Segoe UI Light"/>
                <a:cs typeface="Segoe UI Light"/>
              </a:defRPr>
            </a:lvl5pPr>
          </a:lstStyle>
          <a:p>
            <a:pPr lvl="0"/>
            <a:r>
              <a:rPr lang="en-US"/>
              <a:t>Bullet first level</a:t>
            </a:r>
          </a:p>
          <a:p>
            <a:pPr lvl="1"/>
            <a:r>
              <a:rPr lang="en-US"/>
              <a:t>Bullet second level</a:t>
            </a:r>
          </a:p>
          <a:p>
            <a:pPr lvl="2"/>
            <a:r>
              <a:rPr lang="en-US"/>
              <a:t>Bullet third level</a:t>
            </a:r>
          </a:p>
          <a:p>
            <a:pPr lvl="3"/>
            <a:r>
              <a:rPr lang="en-US"/>
              <a:t>Bullet fourth level</a:t>
            </a:r>
          </a:p>
        </p:txBody>
      </p:sp>
    </p:spTree>
    <p:extLst>
      <p:ext uri="{BB962C8B-B14F-4D97-AF65-F5344CB8AC3E}">
        <p14:creationId xmlns:p14="http://schemas.microsoft.com/office/powerpoint/2010/main" val="15828005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Slide 3">
    <p:bg>
      <p:bgPr>
        <a:solidFill>
          <a:srgbClr val="0072C6"/>
        </a:solidFill>
        <a:effectLst/>
      </p:bgPr>
    </p:bg>
    <p:spTree>
      <p:nvGrpSpPr>
        <p:cNvPr id="1" name=""/>
        <p:cNvGrpSpPr/>
        <p:nvPr/>
      </p:nvGrpSpPr>
      <p:grpSpPr>
        <a:xfrm>
          <a:off x="0" y="0"/>
          <a:ext cx="0" cy="0"/>
          <a:chOff x="0" y="0"/>
          <a:chExt cx="0" cy="0"/>
        </a:xfrm>
      </p:grpSpPr>
      <p:sp>
        <p:nvSpPr>
          <p:cNvPr id="11" name="Text Placeholder 4"/>
          <p:cNvSpPr>
            <a:spLocks noGrp="1"/>
          </p:cNvSpPr>
          <p:nvPr>
            <p:ph type="body" sz="quarter" idx="13" hasCustomPrompt="1"/>
          </p:nvPr>
        </p:nvSpPr>
        <p:spPr>
          <a:xfrm>
            <a:off x="440690" y="3798565"/>
            <a:ext cx="9363061" cy="664797"/>
          </a:xfrm>
          <a:prstGeom prst="rect">
            <a:avLst/>
          </a:prstGeom>
          <a:noFill/>
        </p:spPr>
        <p:txBody>
          <a:bodyPr wrap="square" lIns="146304" tIns="109728" rIns="146304" bIns="109728">
            <a:spAutoFit/>
          </a:bodyPr>
          <a:lstStyle>
            <a:lvl1pPr marL="0" indent="0">
              <a:spcBef>
                <a:spcPts val="0"/>
              </a:spcBef>
              <a:buNone/>
              <a:defRPr sz="3200" spc="0" baseline="0">
                <a:solidFill>
                  <a:schemeClr val="bg1"/>
                </a:solidFill>
                <a:latin typeface="+mj-lt"/>
              </a:defRPr>
            </a:lvl1pPr>
          </a:lstStyle>
          <a:p>
            <a:r>
              <a:rPr lang="en-US">
                <a:solidFill>
                  <a:schemeClr val="bg1"/>
                </a:solidFill>
              </a:rPr>
              <a:t>Other</a:t>
            </a:r>
          </a:p>
        </p:txBody>
      </p:sp>
      <p:sp>
        <p:nvSpPr>
          <p:cNvPr id="13" name="Title 12"/>
          <p:cNvSpPr>
            <a:spLocks noGrp="1"/>
          </p:cNvSpPr>
          <p:nvPr>
            <p:ph type="title" hasCustomPrompt="1"/>
          </p:nvPr>
        </p:nvSpPr>
        <p:spPr>
          <a:xfrm>
            <a:off x="440691" y="1958334"/>
            <a:ext cx="9363062" cy="1840230"/>
          </a:xfrm>
          <a:prstGeom prst="rect">
            <a:avLst/>
          </a:prstGeom>
        </p:spPr>
        <p:txBody>
          <a:bodyPr lIns="146304" tIns="9144" rIns="146304" bIns="9144" anchor="b" anchorCtr="0"/>
          <a:lstStyle>
            <a:lvl1pPr marL="0" indent="0">
              <a:spcBef>
                <a:spcPts val="0"/>
              </a:spcBef>
              <a:buNone/>
              <a:defRPr sz="5998">
                <a:solidFill>
                  <a:schemeClr val="bg1"/>
                </a:solidFill>
                <a:latin typeface="+mj-lt"/>
              </a:defRPr>
            </a:lvl1pPr>
          </a:lstStyle>
          <a:p>
            <a:r>
              <a:rPr lang="en-US" sz="5998">
                <a:solidFill>
                  <a:schemeClr val="bg1"/>
                </a:solidFill>
              </a:rPr>
              <a:t>Section title</a:t>
            </a:r>
          </a:p>
        </p:txBody>
      </p:sp>
      <p:pic>
        <p:nvPicPr>
          <p:cNvPr id="8" name="Picture 7"/>
          <p:cNvPicPr>
            <a:picLocks noChangeAspect="1"/>
          </p:cNvPicPr>
          <p:nvPr userDrawn="1"/>
        </p:nvPicPr>
        <p:blipFill>
          <a:blip r:embed="rId2"/>
          <a:stretch>
            <a:fillRect/>
          </a:stretch>
        </p:blipFill>
        <p:spPr>
          <a:xfrm>
            <a:off x="8662379" y="329401"/>
            <a:ext cx="3181771" cy="509899"/>
          </a:xfrm>
          <a:prstGeom prst="rect">
            <a:avLst/>
          </a:prstGeom>
        </p:spPr>
      </p:pic>
    </p:spTree>
    <p:extLst>
      <p:ext uri="{BB962C8B-B14F-4D97-AF65-F5344CB8AC3E}">
        <p14:creationId xmlns:p14="http://schemas.microsoft.com/office/powerpoint/2010/main" val="304858553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1">
    <p:bg>
      <p:bgPr>
        <a:solidFill>
          <a:srgbClr val="0078D4"/>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3" name="Group 2">
            <a:extLst>
              <a:ext uri="{FF2B5EF4-FFF2-40B4-BE49-F238E27FC236}">
                <a16:creationId xmlns:a16="http://schemas.microsoft.com/office/drawing/2014/main" id="{3AAD6D8B-19E8-4D03-AF4A-2ECBD7219199}"/>
              </a:ext>
            </a:extLst>
          </p:cNvPr>
          <p:cNvGrpSpPr/>
          <p:nvPr userDrawn="1"/>
        </p:nvGrpSpPr>
        <p:grpSpPr>
          <a:xfrm>
            <a:off x="3019127" y="448578"/>
            <a:ext cx="9646191" cy="6621296"/>
            <a:chOff x="3019127" y="448578"/>
            <a:chExt cx="9646191" cy="6621296"/>
          </a:xfrm>
        </p:grpSpPr>
        <p:pic>
          <p:nvPicPr>
            <p:cNvPr id="5" name="Picture 4">
              <a:extLst>
                <a:ext uri="{FF2B5EF4-FFF2-40B4-BE49-F238E27FC236}">
                  <a16:creationId xmlns:a16="http://schemas.microsoft.com/office/drawing/2014/main" id="{ACCB7245-0950-4F4D-A2A6-296384195082}"/>
                </a:ext>
              </a:extLst>
            </p:cNvPr>
            <p:cNvPicPr>
              <a:picLocks noChangeAspect="1"/>
            </p:cNvPicPr>
            <p:nvPr userDrawn="1"/>
          </p:nvPicPr>
          <p:blipFill>
            <a:blip r:embed="rId3">
              <a:alphaModFix amt="69000"/>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2" name="TextBox 1">
              <a:extLst>
                <a:ext uri="{FF2B5EF4-FFF2-40B4-BE49-F238E27FC236}">
                  <a16:creationId xmlns:a16="http://schemas.microsoft.com/office/drawing/2014/main" id="{ABA4263D-8DDB-49FB-AF7F-346C7DC7B3F9}"/>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25000"/>
                    </a:schemeClr>
                  </a:solidFill>
                </a:rPr>
                <a:t>.NET</a:t>
              </a:r>
            </a:p>
          </p:txBody>
        </p:sp>
      </p:grpSp>
    </p:spTree>
    <p:extLst>
      <p:ext uri="{BB962C8B-B14F-4D97-AF65-F5344CB8AC3E}">
        <p14:creationId xmlns:p14="http://schemas.microsoft.com/office/powerpoint/2010/main" val="2853996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911433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62178"/>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512059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682A7A"/>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88680331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rgbClr val="5C2D91"/>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133447364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5)">
    <p:bg>
      <p:bgPr>
        <a:solidFill>
          <a:srgbClr val="0078D7"/>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25848473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6)">
    <p:bg>
      <p:bgPr>
        <a:solidFill>
          <a:schemeClr val="accent4"/>
        </a:solidFill>
        <a:effectLst/>
      </p:bgPr>
    </p:bg>
    <p:spTree>
      <p:nvGrpSpPr>
        <p:cNvPr id="1" name=""/>
        <p:cNvGrpSpPr/>
        <p:nvPr/>
      </p:nvGrpSpPr>
      <p:grpSpPr>
        <a:xfrm>
          <a:off x="0" y="0"/>
          <a:ext cx="0" cy="0"/>
          <a:chOff x="0" y="0"/>
          <a:chExt cx="0" cy="0"/>
        </a:xfrm>
      </p:grpSpPr>
      <p:sp>
        <p:nvSpPr>
          <p:cNvPr id="4" name="Text Placeholder 4"/>
          <p:cNvSpPr>
            <a:spLocks noGrp="1"/>
          </p:cNvSpPr>
          <p:nvPr>
            <p:ph type="body" sz="quarter" idx="14" hasCustomPrompt="1"/>
          </p:nvPr>
        </p:nvSpPr>
        <p:spPr>
          <a:xfrm>
            <a:off x="273908" y="2808471"/>
            <a:ext cx="11644185" cy="861018"/>
          </a:xfrm>
          <a:noFill/>
        </p:spPr>
        <p:txBody>
          <a:bodyPr wrap="square" lIns="182880" tIns="146304" rIns="182880" bIns="146304">
            <a:spAutoFit/>
          </a:bodyPr>
          <a:lstStyle>
            <a:lvl1pPr marL="0" indent="0">
              <a:spcBef>
                <a:spcPts val="0"/>
              </a:spcBef>
              <a:buNone/>
              <a:defRPr sz="4117" spc="0" baseline="0">
                <a:gradFill>
                  <a:gsLst>
                    <a:gs pos="0">
                      <a:schemeClr val="tx1"/>
                    </a:gs>
                    <a:gs pos="100000">
                      <a:schemeClr val="tx1"/>
                    </a:gs>
                  </a:gsLst>
                  <a:lin ang="5400000" scaled="0"/>
                </a:gradFill>
                <a:latin typeface="+mj-lt"/>
              </a:defRPr>
            </a:lvl1pPr>
          </a:lstStyle>
          <a:p>
            <a:pPr lvl="0"/>
            <a:r>
              <a:rPr lang="en-US"/>
              <a:t>Section Title</a:t>
            </a:r>
          </a:p>
        </p:txBody>
      </p:sp>
    </p:spTree>
    <p:extLst>
      <p:ext uri="{BB962C8B-B14F-4D97-AF65-F5344CB8AC3E}">
        <p14:creationId xmlns:p14="http://schemas.microsoft.com/office/powerpoint/2010/main" val="860922110"/>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33333">
                      <a:schemeClr val="bg1"/>
                    </a:gs>
                    <a:gs pos="64000">
                      <a:schemeClr val="bg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33333">
                      <a:schemeClr val="bg1"/>
                    </a:gs>
                    <a:gs pos="64000">
                      <a:schemeClr val="bg1"/>
                    </a:gs>
                  </a:gsLst>
                  <a:lin ang="5400000" scaled="0"/>
                </a:gradFill>
              </a:defRPr>
            </a:lvl1pPr>
            <a:lvl2pPr marL="27981" indent="0">
              <a:buNone/>
              <a:defRPr sz="1959">
                <a:gradFill>
                  <a:gsLst>
                    <a:gs pos="33333">
                      <a:schemeClr val="bg1"/>
                    </a:gs>
                    <a:gs pos="64000">
                      <a:schemeClr val="bg1"/>
                    </a:gs>
                  </a:gsLst>
                  <a:lin ang="5400000" scaled="0"/>
                </a:gradFill>
              </a:defRPr>
            </a:lvl2pPr>
            <a:lvl3pPr marL="219185" indent="0">
              <a:buNone/>
              <a:defRPr sz="1959">
                <a:gradFill>
                  <a:gsLst>
                    <a:gs pos="33333">
                      <a:schemeClr val="bg1"/>
                    </a:gs>
                    <a:gs pos="64000">
                      <a:schemeClr val="bg1"/>
                    </a:gs>
                  </a:gsLst>
                  <a:lin ang="5400000" scaled="0"/>
                </a:gradFill>
              </a:defRPr>
            </a:lvl3pPr>
            <a:lvl4pPr marL="466351" indent="0">
              <a:buNone/>
              <a:defRPr sz="1763">
                <a:gradFill>
                  <a:gsLst>
                    <a:gs pos="33333">
                      <a:schemeClr val="bg1"/>
                    </a:gs>
                    <a:gs pos="64000">
                      <a:schemeClr val="bg1"/>
                    </a:gs>
                  </a:gsLst>
                  <a:lin ang="5400000" scaled="0"/>
                </a:gradFill>
              </a:defRPr>
            </a:lvl4pPr>
            <a:lvl5pPr marL="724400" indent="0">
              <a:buNone/>
              <a:defRPr sz="1763">
                <a:gradFill>
                  <a:gsLst>
                    <a:gs pos="33333">
                      <a:schemeClr val="bg1"/>
                    </a:gs>
                    <a:gs pos="64000">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48945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590873"/>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solidFill>
                  <a:schemeClr val="tx1"/>
                </a:soli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solidFill>
                  <a:schemeClr val="tx1"/>
                </a:solidFill>
              </a:defRPr>
            </a:lvl1pPr>
            <a:lvl2pPr marL="27981" indent="0">
              <a:buNone/>
              <a:defRPr sz="1959">
                <a:solidFill>
                  <a:schemeClr val="tx1"/>
                </a:solidFill>
              </a:defRPr>
            </a:lvl2pPr>
            <a:lvl3pPr marL="219185" indent="0">
              <a:buNone/>
              <a:defRPr sz="1959">
                <a:solidFill>
                  <a:schemeClr val="tx1"/>
                </a:solidFill>
              </a:defRPr>
            </a:lvl3pPr>
            <a:lvl4pPr marL="466351" indent="0">
              <a:buNone/>
              <a:defRPr sz="1763">
                <a:solidFill>
                  <a:schemeClr val="tx1"/>
                </a:solidFill>
              </a:defRPr>
            </a:lvl4pPr>
            <a:lvl5pPr marL="724400" indent="0">
              <a:buNone/>
              <a:defRPr sz="1763">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517341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3108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9266006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21296">
                      <a:schemeClr val="tx1"/>
                    </a:gs>
                    <a:gs pos="33333">
                      <a:schemeClr val="tx1"/>
                    </a:gs>
                  </a:gsLst>
                  <a:lin ang="5400000" scaled="0"/>
                </a:gradFill>
              </a:defRPr>
            </a:lvl1pPr>
          </a:lstStyle>
          <a:p>
            <a:r>
              <a:rPr lang="en-US"/>
              <a:t>Click to edit Master title style</a:t>
            </a:r>
          </a:p>
        </p:txBody>
      </p:sp>
      <p:sp>
        <p:nvSpPr>
          <p:cNvPr id="5" name="Text Placeholder 3"/>
          <p:cNvSpPr>
            <a:spLocks noGrp="1"/>
          </p:cNvSpPr>
          <p:nvPr>
            <p:ph type="body" sz="quarter" idx="13"/>
          </p:nvPr>
        </p:nvSpPr>
        <p:spPr>
          <a:xfrm>
            <a:off x="269241" y="1783454"/>
            <a:ext cx="11655840" cy="2051245"/>
          </a:xfrm>
        </p:spPr>
        <p:txBody>
          <a:bodyPr/>
          <a:lstStyle>
            <a:lvl1pPr marL="0" indent="0">
              <a:buNone/>
              <a:defRPr>
                <a:gradFill>
                  <a:gsLst>
                    <a:gs pos="21296">
                      <a:schemeClr val="tx1"/>
                    </a:gs>
                    <a:gs pos="33333">
                      <a:schemeClr val="tx1"/>
                    </a:gs>
                  </a:gsLst>
                  <a:lin ang="5400000" scaled="0"/>
                </a:gradFill>
              </a:defRPr>
            </a:lvl1pPr>
            <a:lvl2pPr marL="27981" indent="0">
              <a:buNone/>
              <a:defRPr sz="1959">
                <a:gradFill>
                  <a:gsLst>
                    <a:gs pos="21296">
                      <a:schemeClr val="tx1"/>
                    </a:gs>
                    <a:gs pos="33333">
                      <a:schemeClr val="tx1"/>
                    </a:gs>
                  </a:gsLst>
                  <a:lin ang="5400000" scaled="0"/>
                </a:gradFill>
              </a:defRPr>
            </a:lvl2pPr>
            <a:lvl3pPr marL="219185" indent="0">
              <a:buNone/>
              <a:defRPr sz="1959">
                <a:gradFill>
                  <a:gsLst>
                    <a:gs pos="21296">
                      <a:schemeClr val="tx1"/>
                    </a:gs>
                    <a:gs pos="33333">
                      <a:schemeClr val="tx1"/>
                    </a:gs>
                  </a:gsLst>
                  <a:lin ang="5400000" scaled="0"/>
                </a:gradFill>
              </a:defRPr>
            </a:lvl3pPr>
            <a:lvl4pPr marL="466351" indent="0">
              <a:buNone/>
              <a:defRPr sz="1763">
                <a:gradFill>
                  <a:gsLst>
                    <a:gs pos="21296">
                      <a:schemeClr val="tx1"/>
                    </a:gs>
                    <a:gs pos="33333">
                      <a:schemeClr val="tx1"/>
                    </a:gs>
                  </a:gsLst>
                  <a:lin ang="5400000" scaled="0"/>
                </a:gradFill>
              </a:defRPr>
            </a:lvl4pPr>
            <a:lvl5pPr marL="724400" indent="0">
              <a:buNone/>
              <a:defRPr sz="1763">
                <a:gradFill>
                  <a:gsLst>
                    <a:gs pos="21296">
                      <a:schemeClr val="tx1"/>
                    </a:gs>
                    <a:gs pos="33333">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3706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7407">
                      <a:schemeClr val="bg1"/>
                    </a:gs>
                    <a:gs pos="21296">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7407">
                      <a:schemeClr val="bg1"/>
                    </a:gs>
                    <a:gs pos="21296">
                      <a:schemeClr val="bg1"/>
                    </a:gs>
                  </a:gsLst>
                  <a:lin ang="5400000" scaled="0"/>
                </a:gradFill>
              </a:defRPr>
            </a:lvl1pPr>
            <a:lvl2pPr marL="0" indent="0">
              <a:buNone/>
              <a:defRPr sz="1959">
                <a:gradFill>
                  <a:gsLst>
                    <a:gs pos="7407">
                      <a:schemeClr val="bg1"/>
                    </a:gs>
                    <a:gs pos="21296">
                      <a:schemeClr val="bg1"/>
                    </a:gs>
                  </a:gsLst>
                  <a:lin ang="5400000" scaled="0"/>
                </a:gradFill>
              </a:defRPr>
            </a:lvl2pPr>
            <a:lvl3pPr marL="226957" indent="0">
              <a:buNone/>
              <a:tabLst/>
              <a:defRPr sz="1959">
                <a:gradFill>
                  <a:gsLst>
                    <a:gs pos="7407">
                      <a:schemeClr val="bg1"/>
                    </a:gs>
                    <a:gs pos="21296">
                      <a:schemeClr val="bg1"/>
                    </a:gs>
                  </a:gsLst>
                  <a:lin ang="5400000" scaled="0"/>
                </a:gradFill>
              </a:defRPr>
            </a:lvl3pPr>
            <a:lvl4pPr marL="450807" indent="0">
              <a:buNone/>
              <a:defRPr>
                <a:gradFill>
                  <a:gsLst>
                    <a:gs pos="7407">
                      <a:schemeClr val="bg1"/>
                    </a:gs>
                    <a:gs pos="21296">
                      <a:schemeClr val="bg1"/>
                    </a:gs>
                  </a:gsLst>
                  <a:lin ang="5400000" scaled="0"/>
                </a:gradFill>
              </a:defRPr>
            </a:lvl4pPr>
            <a:lvl5pPr marL="671546" indent="0">
              <a:buNone/>
              <a:tabLst/>
              <a:defRPr>
                <a:gradFill>
                  <a:gsLst>
                    <a:gs pos="7407">
                      <a:schemeClr val="bg1"/>
                    </a:gs>
                    <a:gs pos="21296">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7471550"/>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Non-Bulleted Text (2)">
    <p:bg>
      <p:bgPr>
        <a:solidFill>
          <a:srgbClr val="682A7A"/>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5458982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3)">
    <p:bg>
      <p:bgPr>
        <a:solidFill>
          <a:srgbClr val="5C2D9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9115163"/>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4)">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536396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Non-Bulleted Text (5)">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705">
                <a:gradFill>
                  <a:gsLst>
                    <a:gs pos="53704">
                      <a:schemeClr val="tx1"/>
                    </a:gs>
                    <a:gs pos="39000">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3"/>
          <p:cNvSpPr>
            <a:spLocks noGrp="1"/>
          </p:cNvSpPr>
          <p:nvPr>
            <p:ph type="body" sz="quarter" idx="12"/>
          </p:nvPr>
        </p:nvSpPr>
        <p:spPr>
          <a:xfrm>
            <a:off x="6544218"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53704">
                      <a:schemeClr val="tx1"/>
                    </a:gs>
                    <a:gs pos="39000">
                      <a:schemeClr val="tx1"/>
                    </a:gs>
                  </a:gsLst>
                  <a:lin ang="5400000" scaled="0"/>
                </a:gradFill>
              </a:defRPr>
            </a:lvl1pPr>
            <a:lvl2pPr marL="0" indent="0">
              <a:buNone/>
              <a:defRPr sz="1959">
                <a:gradFill>
                  <a:gsLst>
                    <a:gs pos="53704">
                      <a:schemeClr val="tx1"/>
                    </a:gs>
                    <a:gs pos="39000">
                      <a:schemeClr val="tx1"/>
                    </a:gs>
                  </a:gsLst>
                  <a:lin ang="5400000" scaled="0"/>
                </a:gradFill>
              </a:defRPr>
            </a:lvl2pPr>
            <a:lvl3pPr marL="226957" indent="0">
              <a:buNone/>
              <a:tabLst/>
              <a:defRPr sz="1959">
                <a:gradFill>
                  <a:gsLst>
                    <a:gs pos="53704">
                      <a:schemeClr val="tx1"/>
                    </a:gs>
                    <a:gs pos="39000">
                      <a:schemeClr val="tx1"/>
                    </a:gs>
                  </a:gsLst>
                  <a:lin ang="5400000" scaled="0"/>
                </a:gradFill>
              </a:defRPr>
            </a:lvl3pPr>
            <a:lvl4pPr marL="450807" indent="0">
              <a:buNone/>
              <a:defRPr>
                <a:gradFill>
                  <a:gsLst>
                    <a:gs pos="53704">
                      <a:schemeClr val="tx1"/>
                    </a:gs>
                    <a:gs pos="39000">
                      <a:schemeClr val="tx1"/>
                    </a:gs>
                  </a:gsLst>
                  <a:lin ang="5400000" scaled="0"/>
                </a:gradFill>
              </a:defRPr>
            </a:lvl4pPr>
            <a:lvl5pPr marL="671546" indent="0">
              <a:buNone/>
              <a:tabLst/>
              <a:defRPr>
                <a:gradFill>
                  <a:gsLst>
                    <a:gs pos="53704">
                      <a:schemeClr val="tx1"/>
                    </a:gs>
                    <a:gs pos="39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42254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 One Column Non-Bulleted Text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3" y="289514"/>
            <a:ext cx="5378550" cy="1493941"/>
          </a:xfrm>
        </p:spPr>
        <p:txBody>
          <a:bodyPr/>
          <a:lstStyle>
            <a:lvl1pPr>
              <a:defRPr sz="4705">
                <a:gradFill>
                  <a:gsLst>
                    <a:gs pos="85185">
                      <a:schemeClr val="bg1"/>
                    </a:gs>
                    <a:gs pos="64815">
                      <a:schemeClr val="bg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85185">
                      <a:schemeClr val="bg1"/>
                    </a:gs>
                    <a:gs pos="64815">
                      <a:schemeClr val="bg1"/>
                    </a:gs>
                  </a:gsLst>
                  <a:lin ang="5400000" scaled="0"/>
                </a:gradFill>
              </a:defRPr>
            </a:lvl1pPr>
            <a:lvl2pPr marL="0" indent="0">
              <a:buNone/>
              <a:defRPr sz="1959">
                <a:gradFill>
                  <a:gsLst>
                    <a:gs pos="85185">
                      <a:schemeClr val="bg1"/>
                    </a:gs>
                    <a:gs pos="64815">
                      <a:schemeClr val="bg1"/>
                    </a:gs>
                  </a:gsLst>
                  <a:lin ang="5400000" scaled="0"/>
                </a:gradFill>
              </a:defRPr>
            </a:lvl2pPr>
            <a:lvl3pPr marL="226957" indent="0">
              <a:buNone/>
              <a:tabLst/>
              <a:defRPr sz="1959">
                <a:gradFill>
                  <a:gsLst>
                    <a:gs pos="85185">
                      <a:schemeClr val="bg1"/>
                    </a:gs>
                    <a:gs pos="64815">
                      <a:schemeClr val="bg1"/>
                    </a:gs>
                  </a:gsLst>
                  <a:lin ang="5400000" scaled="0"/>
                </a:gradFill>
              </a:defRPr>
            </a:lvl3pPr>
            <a:lvl4pPr marL="450807" indent="0">
              <a:buNone/>
              <a:defRPr>
                <a:gradFill>
                  <a:gsLst>
                    <a:gs pos="85185">
                      <a:schemeClr val="bg1"/>
                    </a:gs>
                    <a:gs pos="64815">
                      <a:schemeClr val="bg1"/>
                    </a:gs>
                  </a:gsLst>
                  <a:lin ang="5400000" scaled="0"/>
                </a:gradFill>
              </a:defRPr>
            </a:lvl4pPr>
            <a:lvl5pPr marL="671546" indent="0">
              <a:buNone/>
              <a:tabLst/>
              <a:defRPr>
                <a:gradFill>
                  <a:gsLst>
                    <a:gs pos="85185">
                      <a:schemeClr val="bg1"/>
                    </a:gs>
                    <a:gs pos="64815">
                      <a:schemeClr val="bg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8436138"/>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5"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6"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078683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50% One Column Non-Bulleted Text (2)">
    <p:bg>
      <p:bgPr>
        <a:solidFill>
          <a:schemeClr val="tx2"/>
        </a:solidFill>
        <a:effectLst/>
      </p:bgPr>
    </p:bg>
    <p:spTree>
      <p:nvGrpSpPr>
        <p:cNvPr id="1" name=""/>
        <p:cNvGrpSpPr/>
        <p:nvPr/>
      </p:nvGrpSpPr>
      <p:grpSpPr>
        <a:xfrm>
          <a:off x="0" y="0"/>
          <a:ext cx="0" cy="0"/>
          <a:chOff x="0" y="0"/>
          <a:chExt cx="0" cy="0"/>
        </a:xfrm>
      </p:grpSpPr>
      <p:sp>
        <p:nvSpPr>
          <p:cNvPr id="8" name="Rectangle 7"/>
          <p:cNvSpPr/>
          <p:nvPr userDrawn="1"/>
        </p:nvSpPr>
        <p:spPr bwMode="auto">
          <a:xfrm>
            <a:off x="-2" y="0"/>
            <a:ext cx="5916404" cy="6858000"/>
          </a:xfrm>
          <a:prstGeom prst="rect">
            <a:avLst/>
          </a:prstGeom>
          <a:solidFill>
            <a:srgbClr val="682A7A"/>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73986543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0% One Column Non-Bulleted Text (3)">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rgbClr val="5C2D9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524321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37097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0% One Column Non-Bulleted Text (4)">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6"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7"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6617619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0% One Column Non-Bulleted Text (5)">
    <p:bg>
      <p:bgPr>
        <a:solidFill>
          <a:schemeClr val="tx2"/>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1" y="0"/>
            <a:ext cx="5916404" cy="6858000"/>
          </a:xfrm>
          <a:prstGeom prst="rect">
            <a:avLst/>
          </a:prstGeom>
          <a:solidFill>
            <a:schemeClr val="accent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9525" tIns="44761" rIns="89525" bIns="44761" numCol="1" rtlCol="0" anchor="ctr" anchorCtr="0" compatLnSpc="1">
            <a:prstTxWarp prst="textNoShape">
              <a:avLst/>
            </a:prstTxWarp>
          </a:bodyPr>
          <a:lstStyle/>
          <a:p>
            <a:pPr marL="0" marR="0" lvl="0" indent="0" algn="ctr" defTabSz="894953" rtl="0" eaLnBrk="1" fontAlgn="base" latinLnBrk="0" hangingPunct="1">
              <a:lnSpc>
                <a:spcPct val="90000"/>
              </a:lnSpc>
              <a:spcBef>
                <a:spcPct val="0"/>
              </a:spcBef>
              <a:spcAft>
                <a:spcPct val="0"/>
              </a:spcAft>
              <a:buClrTx/>
              <a:buSzTx/>
              <a:buFontTx/>
              <a:buNone/>
              <a:tabLst/>
              <a:defRPr/>
            </a:pPr>
            <a:endParaRPr kumimoji="0" lang="en-US" sz="1959" b="0" i="0" u="none" strike="noStrike" kern="1200" cap="none" spc="-49"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 name="Title 1"/>
          <p:cNvSpPr>
            <a:spLocks noGrp="1"/>
          </p:cNvSpPr>
          <p:nvPr>
            <p:ph type="title"/>
          </p:nvPr>
        </p:nvSpPr>
        <p:spPr>
          <a:xfrm>
            <a:off x="269243" y="289514"/>
            <a:ext cx="5378550" cy="1493941"/>
          </a:xfrm>
        </p:spPr>
        <p:txBody>
          <a:bodyPr/>
          <a:lstStyle>
            <a:lvl1pPr>
              <a:defRPr sz="4705">
                <a:gradFill>
                  <a:gsLst>
                    <a:gs pos="92593">
                      <a:schemeClr val="tx1"/>
                    </a:gs>
                    <a:gs pos="85185">
                      <a:schemeClr val="tx1"/>
                    </a:gs>
                  </a:gsLst>
                  <a:lin ang="5400000" scaled="0"/>
                </a:gradFill>
              </a:defRPr>
            </a:lvl1pPr>
          </a:lstStyle>
          <a:p>
            <a:r>
              <a:rPr lang="en-US"/>
              <a:t>Click to edit Master title style</a:t>
            </a:r>
          </a:p>
        </p:txBody>
      </p:sp>
      <p:sp>
        <p:nvSpPr>
          <p:cNvPr id="9" name="Text Placeholder 3"/>
          <p:cNvSpPr>
            <a:spLocks noGrp="1"/>
          </p:cNvSpPr>
          <p:nvPr>
            <p:ph type="body" sz="quarter" idx="11"/>
          </p:nvPr>
        </p:nvSpPr>
        <p:spPr>
          <a:xfrm>
            <a:off x="269245" y="1783455"/>
            <a:ext cx="5378548" cy="2596903"/>
          </a:xfrm>
        </p:spPr>
        <p:txBody>
          <a:bodyPr wrap="square">
            <a:spAutoFit/>
          </a:bodyPr>
          <a:lstStyle>
            <a:lvl1pPr marL="0" indent="0">
              <a:spcBef>
                <a:spcPts val="1198"/>
              </a:spcBef>
              <a:buClr>
                <a:schemeClr val="tx1"/>
              </a:buClr>
              <a:buFont typeface="Wingdings" pitchFamily="2" charset="2"/>
              <a:buNone/>
              <a:defRPr sz="3921">
                <a:gradFill>
                  <a:gsLst>
                    <a:gs pos="92593">
                      <a:schemeClr val="tx1"/>
                    </a:gs>
                    <a:gs pos="85185">
                      <a:schemeClr val="tx1"/>
                    </a:gs>
                  </a:gsLst>
                  <a:lin ang="5400000" scaled="0"/>
                </a:gradFill>
              </a:defRPr>
            </a:lvl1pPr>
            <a:lvl2pPr marL="0" indent="0">
              <a:buNone/>
              <a:defRPr sz="1959">
                <a:gradFill>
                  <a:gsLst>
                    <a:gs pos="92593">
                      <a:schemeClr val="tx1"/>
                    </a:gs>
                    <a:gs pos="85185">
                      <a:schemeClr val="tx1"/>
                    </a:gs>
                  </a:gsLst>
                  <a:lin ang="5400000" scaled="0"/>
                </a:gradFill>
              </a:defRPr>
            </a:lvl2pPr>
            <a:lvl3pPr marL="226957" indent="0">
              <a:buNone/>
              <a:tabLst/>
              <a:defRPr sz="1959">
                <a:gradFill>
                  <a:gsLst>
                    <a:gs pos="92593">
                      <a:schemeClr val="tx1"/>
                    </a:gs>
                    <a:gs pos="85185">
                      <a:schemeClr val="tx1"/>
                    </a:gs>
                  </a:gsLst>
                  <a:lin ang="5400000" scaled="0"/>
                </a:gradFill>
              </a:defRPr>
            </a:lvl3pPr>
            <a:lvl4pPr marL="450807" indent="0">
              <a:buNone/>
              <a:defRPr>
                <a:gradFill>
                  <a:gsLst>
                    <a:gs pos="92593">
                      <a:schemeClr val="tx1"/>
                    </a:gs>
                    <a:gs pos="85185">
                      <a:schemeClr val="tx1"/>
                    </a:gs>
                  </a:gsLst>
                  <a:lin ang="5400000" scaled="0"/>
                </a:gradFill>
              </a:defRPr>
            </a:lvl4pPr>
            <a:lvl5pPr marL="671546" indent="0">
              <a:buNone/>
              <a:tabLst/>
              <a:defRPr>
                <a:gradFill>
                  <a:gsLst>
                    <a:gs pos="92593">
                      <a:schemeClr val="tx1"/>
                    </a:gs>
                    <a:gs pos="85185">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586390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Layout (1)">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2748174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uote Layout (2)">
    <p:bg>
      <p:bgPr>
        <a:solidFill>
          <a:srgbClr val="682A7A"/>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3867550319"/>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Quote Layout (3)">
    <p:bg>
      <p:bgPr>
        <a:solidFill>
          <a:srgbClr val="5C2D91"/>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4810874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Quote Layout (4)">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197082841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Layout (5)">
    <p:bg>
      <p:bgPr>
        <a:solidFill>
          <a:schemeClr val="accent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65666" y="1178353"/>
            <a:ext cx="9860672" cy="3372611"/>
          </a:xfrm>
        </p:spPr>
        <p:txBody>
          <a:bodyPr/>
          <a:lstStyle>
            <a:lvl1pPr marL="176454" indent="-228513">
              <a:defRPr sz="4705" baseline="0">
                <a:gradFill>
                  <a:gsLst>
                    <a:gs pos="4630">
                      <a:schemeClr val="tx1"/>
                    </a:gs>
                    <a:gs pos="15741">
                      <a:schemeClr val="tx1"/>
                    </a:gs>
                  </a:gsLst>
                  <a:lin ang="5400000" scaled="1"/>
                </a:gradFill>
              </a:defRPr>
            </a:lvl1pPr>
          </a:lstStyle>
          <a:p>
            <a:r>
              <a:rPr lang="en-US"/>
              <a:t>“Sample quote goes here. Design is easier than it looks, and more important than it seems.”</a:t>
            </a:r>
          </a:p>
        </p:txBody>
      </p:sp>
      <p:sp>
        <p:nvSpPr>
          <p:cNvPr id="4" name="Text Placeholder 3"/>
          <p:cNvSpPr>
            <a:spLocks noGrp="1"/>
          </p:cNvSpPr>
          <p:nvPr>
            <p:ph type="body" sz="quarter" idx="10" hasCustomPrompt="1"/>
          </p:nvPr>
        </p:nvSpPr>
        <p:spPr>
          <a:xfrm>
            <a:off x="5647788" y="5025987"/>
            <a:ext cx="5378549" cy="1050216"/>
          </a:xfrm>
        </p:spPr>
        <p:txBody>
          <a:bodyPr/>
          <a:lstStyle>
            <a:lvl1pPr marL="0" indent="0">
              <a:spcBef>
                <a:spcPts val="0"/>
              </a:spcBef>
              <a:buNone/>
              <a:defRPr sz="3133" baseline="0">
                <a:gradFill>
                  <a:gsLst>
                    <a:gs pos="4630">
                      <a:schemeClr val="tx1"/>
                    </a:gs>
                    <a:gs pos="15741">
                      <a:schemeClr val="tx1"/>
                    </a:gs>
                  </a:gsLst>
                  <a:lin ang="5400000" scaled="1"/>
                </a:gradFill>
                <a:latin typeface="+mj-lt"/>
              </a:defRPr>
            </a:lvl1pPr>
          </a:lstStyle>
          <a:p>
            <a:pPr lvl="0"/>
            <a:r>
              <a:rPr lang="en-US"/>
              <a:t>Author Name</a:t>
            </a:r>
          </a:p>
          <a:p>
            <a:pPr lvl="0"/>
            <a:r>
              <a:rPr lang="en-US"/>
              <a:t>Title</a:t>
            </a:r>
          </a:p>
        </p:txBody>
      </p:sp>
    </p:spTree>
    <p:extLst>
      <p:ext uri="{BB962C8B-B14F-4D97-AF65-F5344CB8AC3E}">
        <p14:creationId xmlns:p14="http://schemas.microsoft.com/office/powerpoint/2010/main" val="2240412848"/>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682A7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34776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rgbClr val="5C2D9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1405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rgbClr val="0078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957200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083632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Accent Color (4)">
    <p:bg>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70398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6593901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88659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cSld name="Section header">
    <p:bg>
      <p:bgPr>
        <a:solidFill>
          <a:srgbClr val="EFEFEF"/>
        </a:solidFill>
        <a:effectLst/>
      </p:bgPr>
    </p:bg>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415600" y="2867800"/>
            <a:ext cx="11360800" cy="1122400"/>
          </a:xfrm>
          <a:prstGeom prst="rect">
            <a:avLst/>
          </a:prstGeom>
        </p:spPr>
        <p:txBody>
          <a:bodyPr wrap="square" lIns="91425" tIns="91425" rIns="91425" bIns="91425" anchor="ctr" anchorCtr="0"/>
          <a:lstStyle>
            <a:lvl1pPr lvl="0" algn="ctr" rtl="0">
              <a:spcBef>
                <a:spcPts val="0"/>
              </a:spcBef>
              <a:buSzPct val="100000"/>
              <a:buFont typeface="Roboto Light"/>
              <a:defRPr sz="3200" i="1">
                <a:latin typeface="Roboto Light"/>
                <a:ea typeface="Roboto Light"/>
                <a:cs typeface="Roboto Light"/>
                <a:sym typeface="Roboto Light"/>
              </a:defRPr>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sp>
        <p:nvSpPr>
          <p:cNvPr id="15" name="Shape 15"/>
          <p:cNvSpPr txBox="1">
            <a:spLocks noGrp="1"/>
          </p:cNvSpPr>
          <p:nvPr>
            <p:ph type="sldNum" idx="12"/>
          </p:nvPr>
        </p:nvSpPr>
        <p:spPr>
          <a:xfrm>
            <a:off x="11296611" y="6217623"/>
            <a:ext cx="731600" cy="524800"/>
          </a:xfrm>
          <a:prstGeom prst="rect">
            <a:avLst/>
          </a:prstGeom>
        </p:spPr>
        <p:txBody>
          <a:bodyPr wrap="square"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28735371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02611141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5"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55" indent="0">
              <a:buNone/>
              <a:tabLst/>
              <a:defRPr sz="1961"/>
            </a:lvl3pPr>
            <a:lvl4pPr marL="451200" indent="0">
              <a:buNone/>
              <a:defRPr/>
            </a:lvl4pPr>
            <a:lvl5pPr marL="672132"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744645"/>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 1">
    <p:bg>
      <p:bgPr>
        <a:solidFill>
          <a:schemeClr val="bg2"/>
        </a:solidFill>
        <a:effectLst/>
      </p:bgPr>
    </p:bg>
    <p:spTree>
      <p:nvGrpSpPr>
        <p:cNvPr id="1" name=""/>
        <p:cNvGrpSpPr/>
        <p:nvPr/>
      </p:nvGrpSpPr>
      <p:grpSpPr>
        <a:xfrm>
          <a:off x="0" y="0"/>
          <a:ext cx="0" cy="0"/>
          <a:chOff x="0" y="0"/>
          <a:chExt cx="0" cy="0"/>
        </a:xfrm>
      </p:grpSpPr>
      <p:pic>
        <p:nvPicPr>
          <p:cNvPr id="16" name="Picture 15" hidden="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13" name="Title 1"/>
          <p:cNvSpPr>
            <a:spLocks noGrp="1"/>
          </p:cNvSpPr>
          <p:nvPr>
            <p:ph type="title" hasCustomPrompt="1"/>
          </p:nvPr>
        </p:nvSpPr>
        <p:spPr>
          <a:xfrm>
            <a:off x="543147" y="2084187"/>
            <a:ext cx="9860610"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14" name="Text Placeholder 4"/>
          <p:cNvSpPr>
            <a:spLocks noGrp="1"/>
          </p:cNvSpPr>
          <p:nvPr>
            <p:ph type="body" sz="quarter" idx="12" hasCustomPrompt="1"/>
          </p:nvPr>
        </p:nvSpPr>
        <p:spPr>
          <a:xfrm>
            <a:off x="543146" y="3878574"/>
            <a:ext cx="9860611"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90347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0910947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87778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62959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66920" y="0"/>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18797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6602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3343495395"/>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White Background Subtitl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38477" y="1117577"/>
            <a:ext cx="10816237" cy="563458"/>
          </a:xfrm>
          <a:prstGeom prst="rect">
            <a:avLst/>
          </a:prstGeom>
        </p:spPr>
        <p:txBody>
          <a:bodyPr lIns="192024">
            <a:noAutofit/>
          </a:bodyPr>
          <a:lstStyle>
            <a:lvl1pPr marL="0" indent="0" algn="l" defTabSz="465932" rtl="0" eaLnBrk="1" fontAlgn="base" hangingPunct="1">
              <a:lnSpc>
                <a:spcPct val="90000"/>
              </a:lnSpc>
              <a:spcBef>
                <a:spcPct val="0"/>
              </a:spcBef>
              <a:spcAft>
                <a:spcPts val="306"/>
              </a:spcAft>
              <a:buSzPct val="90000"/>
              <a:buFont typeface="Arial" charset="0"/>
              <a:buNone/>
              <a:defRPr lang="en-US" sz="2700" kern="1200" dirty="0">
                <a:solidFill>
                  <a:srgbClr val="68217A"/>
                </a:solidFill>
                <a:latin typeface="Segoe UI Light" panose="020B0502040204020203" pitchFamily="34" charset="0"/>
                <a:ea typeface="ＭＳ Ｐゴシック" charset="0"/>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
        <p:nvSpPr>
          <p:cNvPr id="8"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42264318"/>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Purple half">
    <p:spTree>
      <p:nvGrpSpPr>
        <p:cNvPr id="1" name=""/>
        <p:cNvGrpSpPr/>
        <p:nvPr/>
      </p:nvGrpSpPr>
      <p:grpSpPr>
        <a:xfrm>
          <a:off x="0" y="0"/>
          <a:ext cx="0" cy="0"/>
          <a:chOff x="0" y="0"/>
          <a:chExt cx="0" cy="0"/>
        </a:xfrm>
      </p:grpSpPr>
      <p:sp>
        <p:nvSpPr>
          <p:cNvPr id="7" name="Rectangle 6"/>
          <p:cNvSpPr/>
          <p:nvPr userDrawn="1"/>
        </p:nvSpPr>
        <p:spPr bwMode="auto">
          <a:xfrm>
            <a:off x="-19488" y="487"/>
            <a:ext cx="6436066" cy="6857514"/>
          </a:xfrm>
          <a:prstGeom prst="rect">
            <a:avLst/>
          </a:prstGeom>
          <a:solidFill>
            <a:srgbClr val="6A3F9A"/>
          </a:solidFill>
          <a:ln w="12700" cap="flat" cmpd="sng" algn="ctr">
            <a:noFill/>
            <a:prstDash val="solid"/>
            <a:miter lim="800000"/>
            <a:headEnd type="none" w="med" len="med"/>
            <a:tailEnd type="none" w="med" len="med"/>
          </a:ln>
          <a:effectLst/>
        </p:spPr>
        <p:txBody>
          <a:bodyPr vert="horz" wrap="square" lIns="210600" tIns="1030597" rIns="89617" bIns="71694" numCol="1" rtlCol="0" anchor="t" anchorCtr="0" compatLnSpc="1">
            <a:prstTxWarp prst="textNoShape">
              <a:avLst/>
            </a:prstTxWarp>
          </a:bodyPr>
          <a:lstStyle/>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Calibri" panose="020F0502020204030204"/>
              <a:ea typeface="ＭＳ Ｐゴシック" charset="0"/>
              <a:cs typeface="+mn-cs"/>
            </a:endParaRPr>
          </a:p>
          <a:p>
            <a:pPr marL="0" marR="0" lvl="0" indent="0" algn="l" defTabSz="456932" rtl="0" eaLnBrk="1" fontAlgn="auto" latinLnBrk="0" hangingPunct="1">
              <a:lnSpc>
                <a:spcPct val="90000"/>
              </a:lnSpc>
              <a:spcBef>
                <a:spcPts val="883"/>
              </a:spcBef>
              <a:spcAft>
                <a:spcPts val="0"/>
              </a:spcAft>
              <a:buClrTx/>
              <a:buSzTx/>
              <a:buFontTx/>
              <a:buNone/>
              <a:tabLst/>
              <a:defRPr/>
            </a:pPr>
            <a:endParaRPr kumimoji="0" lang="en-US" sz="1568" b="0" i="0" u="none" strike="noStrike" kern="0" cap="none" spc="0" normalizeH="0" baseline="0" noProof="0">
              <a:ln>
                <a:noFill/>
              </a:ln>
              <a:gradFill>
                <a:gsLst>
                  <a:gs pos="100000">
                    <a:srgbClr val="FFFFFF"/>
                  </a:gs>
                  <a:gs pos="0">
                    <a:srgbClr val="FFFFFF"/>
                  </a:gs>
                </a:gsLst>
                <a:lin ang="5400000" scaled="0"/>
              </a:gradFill>
              <a:effectLst/>
              <a:uLnTx/>
              <a:uFillTx/>
              <a:latin typeface="Segoe UI Light"/>
              <a:ea typeface="ＭＳ Ｐゴシック" charset="0"/>
              <a:cs typeface="+mn-cs"/>
            </a:endParaRPr>
          </a:p>
        </p:txBody>
      </p:sp>
      <p:sp>
        <p:nvSpPr>
          <p:cNvPr id="13" name="Text Placeholder 5"/>
          <p:cNvSpPr>
            <a:spLocks noGrp="1"/>
          </p:cNvSpPr>
          <p:nvPr>
            <p:ph type="body" sz="quarter" idx="13"/>
          </p:nvPr>
        </p:nvSpPr>
        <p:spPr>
          <a:xfrm>
            <a:off x="554678" y="1965302"/>
            <a:ext cx="4950773"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14" name="Title 2"/>
          <p:cNvSpPr>
            <a:spLocks noGrp="1"/>
          </p:cNvSpPr>
          <p:nvPr>
            <p:ph type="title"/>
          </p:nvPr>
        </p:nvSpPr>
        <p:spPr>
          <a:xfrm>
            <a:off x="554678" y="682410"/>
            <a:ext cx="49507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16" name="Text Placeholder 15"/>
          <p:cNvSpPr>
            <a:spLocks noGrp="1"/>
          </p:cNvSpPr>
          <p:nvPr>
            <p:ph type="body" sz="quarter" idx="14"/>
          </p:nvPr>
        </p:nvSpPr>
        <p:spPr>
          <a:xfrm>
            <a:off x="554832" y="2867025"/>
            <a:ext cx="4950619" cy="3448050"/>
          </a:xfrm>
        </p:spPr>
        <p:txBody>
          <a:bodyPr>
            <a:normAutofit/>
          </a:bodyPr>
          <a:lstStyle>
            <a:lvl1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2pPr>
            <a:lvl3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3pPr>
            <a:lvl4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4pPr>
            <a:lvl5pPr>
              <a:defRPr sz="1800">
                <a:solidFill>
                  <a:schemeClr val="bg1"/>
                </a:solidFill>
                <a:latin typeface="Segoe UI" panose="020B0502040204020203" pitchFamily="34" charset="0"/>
                <a:ea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660596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Purple Background">
    <p:bg>
      <p:bgPr>
        <a:solidFill>
          <a:srgbClr val="6A3F9A"/>
        </a:solidFill>
        <a:effectLst/>
      </p:bgPr>
    </p:bg>
    <p:spTree>
      <p:nvGrpSpPr>
        <p:cNvPr id="1" name=""/>
        <p:cNvGrpSpPr/>
        <p:nvPr/>
      </p:nvGrpSpPr>
      <p:grpSpPr>
        <a:xfrm>
          <a:off x="0" y="0"/>
          <a:ext cx="0" cy="0"/>
          <a:chOff x="0" y="0"/>
          <a:chExt cx="0" cy="0"/>
        </a:xfrm>
      </p:grpSpPr>
      <p:sp>
        <p:nvSpPr>
          <p:cNvPr id="7"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Tree>
    <p:extLst>
      <p:ext uri="{BB962C8B-B14F-4D97-AF65-F5344CB8AC3E}">
        <p14:creationId xmlns:p14="http://schemas.microsoft.com/office/powerpoint/2010/main" val="542633384"/>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urple Background Subtitle">
    <p:bg>
      <p:bgPr>
        <a:solidFill>
          <a:srgbClr val="6A3F9A"/>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54678" y="1174727"/>
            <a:ext cx="9369016" cy="563458"/>
          </a:xfrm>
          <a:prstGeom prst="rect">
            <a:avLst/>
          </a:prstGeom>
        </p:spPr>
        <p:txBody>
          <a:bodyPr lIns="192024">
            <a:normAutofit/>
          </a:bodyPr>
          <a:lstStyle>
            <a:lvl1pPr marL="0" indent="0">
              <a:buNone/>
              <a:defRPr lang="en-US" sz="2700" kern="1200" smtClean="0">
                <a:solidFill>
                  <a:schemeClr val="bg1"/>
                </a:solidFill>
                <a:latin typeface="Segoe UI Light" panose="020B0502040204020203" pitchFamily="34" charset="0"/>
                <a:ea typeface="+mn-ea"/>
                <a:cs typeface="+mn-cs"/>
              </a:defRPr>
            </a:lvl1pPr>
            <a:lvl2pPr marL="0" indent="0">
              <a:buNone/>
              <a:defRPr lang="en-US" sz="3108" kern="1200" smtClean="0">
                <a:solidFill>
                  <a:schemeClr val="bg1"/>
                </a:solidFill>
                <a:latin typeface="+mj-lt"/>
                <a:ea typeface="+mn-ea"/>
                <a:cs typeface="+mn-cs"/>
              </a:defRPr>
            </a:lvl2pPr>
            <a:lvl3pPr marL="0" indent="0">
              <a:buNone/>
              <a:defRPr lang="en-US" sz="3108" kern="1200" smtClean="0">
                <a:solidFill>
                  <a:schemeClr val="bg1"/>
                </a:solidFill>
                <a:latin typeface="+mj-lt"/>
                <a:ea typeface="+mn-ea"/>
                <a:cs typeface="+mn-cs"/>
              </a:defRPr>
            </a:lvl3pPr>
            <a:lvl4pPr marL="0" indent="0">
              <a:buNone/>
              <a:defRPr lang="en-US" sz="3108" kern="1200" smtClean="0">
                <a:solidFill>
                  <a:schemeClr val="bg1"/>
                </a:solidFill>
                <a:latin typeface="+mj-lt"/>
                <a:ea typeface="+mn-ea"/>
                <a:cs typeface="+mn-cs"/>
              </a:defRPr>
            </a:lvl4pPr>
            <a:lvl5pPr marL="0" indent="0">
              <a:buNone/>
              <a:defRPr lang="en-US" sz="3108" kern="1200">
                <a:solidFill>
                  <a:schemeClr val="bg1"/>
                </a:solidFill>
                <a:latin typeface="+mj-lt"/>
                <a:ea typeface="+mn-ea"/>
                <a:cs typeface="+mn-cs"/>
              </a:defRPr>
            </a:lvl5pPr>
          </a:lstStyle>
          <a:p>
            <a:pPr lvl="0"/>
            <a:r>
              <a:rPr lang="en-US"/>
              <a:t>Click to edit Master text styles</a:t>
            </a:r>
          </a:p>
        </p:txBody>
      </p:sp>
      <p:sp>
        <p:nvSpPr>
          <p:cNvPr id="5" name="Slide Number Placeholder 3"/>
          <p:cNvSpPr>
            <a:spLocks noGrp="1"/>
          </p:cNvSpPr>
          <p:nvPr>
            <p:ph type="sldNum" sz="quarter" idx="15"/>
          </p:nvPr>
        </p:nvSpPr>
        <p:spPr/>
        <p:txBody>
          <a:bodyPr/>
          <a:lstStyle>
            <a:lvl1pPr>
              <a:defRPr>
                <a:solidFill>
                  <a:schemeClr val="bg1"/>
                </a:solidFill>
              </a:defRPr>
            </a:lvl1pPr>
          </a:lstStyle>
          <a:p>
            <a:endParaRPr lang="en-US">
              <a:solidFill>
                <a:srgbClr val="FFFFFF"/>
              </a:solidFill>
            </a:endParaRPr>
          </a:p>
        </p:txBody>
      </p:sp>
      <p:sp>
        <p:nvSpPr>
          <p:cNvPr id="15" name="Title 2"/>
          <p:cNvSpPr>
            <a:spLocks noGrp="1"/>
          </p:cNvSpPr>
          <p:nvPr>
            <p:ph type="title"/>
          </p:nvPr>
        </p:nvSpPr>
        <p:spPr>
          <a:xfrm>
            <a:off x="554678" y="400681"/>
            <a:ext cx="10094273" cy="774046"/>
          </a:xfrm>
          <a:prstGeom prst="rect">
            <a:avLst/>
          </a:prstGeom>
        </p:spPr>
        <p:txBody>
          <a:bodyPr>
            <a:normAutofit/>
          </a:bodyPr>
          <a:lstStyle>
            <a:lvl1pPr algn="l">
              <a:defRPr sz="4800" b="0">
                <a:solidFill>
                  <a:schemeClr val="bg1"/>
                </a:solidFill>
                <a:latin typeface="Segoe UI Light"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57331907"/>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435221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01189"/>
          </a:xfrm>
        </p:spPr>
        <p:txBody>
          <a:bodyPr>
            <a:spAutoFit/>
          </a:bodyPr>
          <a:lstStyle>
            <a:lvl1pPr>
              <a:defRPr sz="353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7626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nect 2017 Opening Slide_ON-SIT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A67967-ED88-4A5B-8476-2B050F5E06AD}"/>
              </a:ext>
            </a:extLst>
          </p:cNvPr>
          <p:cNvPicPr>
            <a:picLocks noChangeAspect="1"/>
          </p:cNvPicPr>
          <p:nvPr userDrawn="1"/>
        </p:nvPicPr>
        <p:blipFill rotWithShape="1">
          <a:blip r:embed="rId2"/>
          <a:srcRect l="16830" t="14006" r="3135" b="18700"/>
          <a:stretch/>
        </p:blipFill>
        <p:spPr>
          <a:xfrm>
            <a:off x="-4669" y="0"/>
            <a:ext cx="12196669" cy="6858000"/>
          </a:xfrm>
          <a:prstGeom prst="rect">
            <a:avLst/>
          </a:prstGeom>
        </p:spPr>
      </p:pic>
      <p:pic>
        <p:nvPicPr>
          <p:cNvPr id="7" name="Picture 6">
            <a:extLst>
              <a:ext uri="{FF2B5EF4-FFF2-40B4-BE49-F238E27FC236}">
                <a16:creationId xmlns:a16="http://schemas.microsoft.com/office/drawing/2014/main" id="{45A61B7D-CF88-4B9F-B9AF-D443A50835B2}"/>
              </a:ext>
            </a:extLst>
          </p:cNvPr>
          <p:cNvPicPr>
            <a:picLocks noChangeAspect="1"/>
          </p:cNvPicPr>
          <p:nvPr userDrawn="1"/>
        </p:nvPicPr>
        <p:blipFill>
          <a:blip r:embed="rId3"/>
          <a:stretch>
            <a:fillRect/>
          </a:stretch>
        </p:blipFill>
        <p:spPr>
          <a:xfrm>
            <a:off x="9054515" y="2643944"/>
            <a:ext cx="3137486" cy="1570109"/>
          </a:xfrm>
          <a:prstGeom prst="rect">
            <a:avLst/>
          </a:prstGeom>
        </p:spPr>
      </p:pic>
      <p:pic>
        <p:nvPicPr>
          <p:cNvPr id="6" name="Picture 5">
            <a:extLst>
              <a:ext uri="{FF2B5EF4-FFF2-40B4-BE49-F238E27FC236}">
                <a16:creationId xmlns:a16="http://schemas.microsoft.com/office/drawing/2014/main" id="{56C2D90F-C2D9-4D57-B5A5-4A275E4E2E97}"/>
              </a:ext>
            </a:extLst>
          </p:cNvPr>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281690" y="6268081"/>
            <a:ext cx="1402823" cy="300247"/>
          </a:xfrm>
          <a:prstGeom prst="rect">
            <a:avLst/>
          </a:prstGeom>
        </p:spPr>
      </p:pic>
    </p:spTree>
    <p:extLst>
      <p:ext uri="{BB962C8B-B14F-4D97-AF65-F5344CB8AC3E}">
        <p14:creationId xmlns:p14="http://schemas.microsoft.com/office/powerpoint/2010/main" val="4165071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zure Platform/Blue_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8364407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Video slide">
    <p:bg>
      <p:bgPr>
        <a:solidFill>
          <a:srgbClr val="512BD4"/>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l="17176"/>
          <a:stretch/>
        </p:blipFill>
        <p:spPr>
          <a:xfrm>
            <a:off x="0" y="798242"/>
            <a:ext cx="5872872" cy="5096933"/>
          </a:xfrm>
          <a:prstGeom prst="rect">
            <a:avLst/>
          </a:prstGeom>
        </p:spPr>
      </p:pic>
      <p:grpSp>
        <p:nvGrpSpPr>
          <p:cNvPr id="5" name="Group 4">
            <a:extLst>
              <a:ext uri="{FF2B5EF4-FFF2-40B4-BE49-F238E27FC236}">
                <a16:creationId xmlns:a16="http://schemas.microsoft.com/office/drawing/2014/main" id="{90EF4A5C-345F-488C-AC5E-0AF3B8376036}"/>
              </a:ext>
            </a:extLst>
          </p:cNvPr>
          <p:cNvGrpSpPr/>
          <p:nvPr userDrawn="1"/>
        </p:nvGrpSpPr>
        <p:grpSpPr>
          <a:xfrm>
            <a:off x="3019127" y="448578"/>
            <a:ext cx="9646191" cy="6621296"/>
            <a:chOff x="3019127" y="448578"/>
            <a:chExt cx="9646191" cy="6621296"/>
          </a:xfrm>
        </p:grpSpPr>
        <p:pic>
          <p:nvPicPr>
            <p:cNvPr id="7" name="Picture 6">
              <a:extLst>
                <a:ext uri="{FF2B5EF4-FFF2-40B4-BE49-F238E27FC236}">
                  <a16:creationId xmlns:a16="http://schemas.microsoft.com/office/drawing/2014/main" id="{CC8E3C5F-48E2-412C-A5AF-F85384D5EE5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8" name="TextBox 7">
              <a:extLst>
                <a:ext uri="{FF2B5EF4-FFF2-40B4-BE49-F238E27FC236}">
                  <a16:creationId xmlns:a16="http://schemas.microsoft.com/office/drawing/2014/main" id="{0A9EAD12-9B65-48D0-91A3-85F3DD932746}"/>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319995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Visual Studio/Purple_Title">
    <p:bg>
      <p:bgPr>
        <a:solidFill>
          <a:srgbClr val="5C2D9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24390276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ata Platform/Teal_Title">
    <p:bg>
      <p:bgPr>
        <a:solidFill>
          <a:srgbClr val="00827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5739570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ross-platform Mobile/Red_Title">
    <p:bg>
      <p:bgPr>
        <a:solidFill>
          <a:srgbClr val="E8112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264252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AI/Yellow_Title">
    <p:bg>
      <p:bgPr>
        <a:solidFill>
          <a:srgbClr val="FFB90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solidFill>
                  <a:schemeClr val="bg1"/>
                </a:soli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solidFill>
                  <a:schemeClr val="bg1"/>
                </a:soli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738330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Ops/Green_Title">
    <p:bg>
      <p:bgPr>
        <a:solidFill>
          <a:srgbClr val="107C10"/>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2982008"/>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17072931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6797886" cy="899665"/>
          </a:xfrm>
        </p:spPr>
        <p:txBody>
          <a:bodyPr/>
          <a:lstStyle/>
          <a:p>
            <a:r>
              <a:rPr lang="en-US"/>
              <a:t>Click to edit Master title style</a:t>
            </a:r>
          </a:p>
        </p:txBody>
      </p:sp>
      <p:sp>
        <p:nvSpPr>
          <p:cNvPr id="7" name="Text Placeholder 3">
            <a:extLst>
              <a:ext uri="{FF2B5EF4-FFF2-40B4-BE49-F238E27FC236}">
                <a16:creationId xmlns:a16="http://schemas.microsoft.com/office/drawing/2014/main" id="{03D45574-B30B-4C34-A8B0-D8DC428F3EED}"/>
              </a:ext>
            </a:extLst>
          </p:cNvPr>
          <p:cNvSpPr>
            <a:spLocks noGrp="1"/>
          </p:cNvSpPr>
          <p:nvPr>
            <p:ph type="body" sz="quarter" idx="10"/>
          </p:nvPr>
        </p:nvSpPr>
        <p:spPr>
          <a:xfrm>
            <a:off x="269240" y="1860034"/>
            <a:ext cx="6723185"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3890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7171397" cy="899665"/>
          </a:xfrm>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269303" y="1860034"/>
            <a:ext cx="6723122" cy="2263268"/>
          </a:xfrm>
        </p:spPr>
        <p:txBody>
          <a:bodyPr/>
          <a:lstStyle>
            <a:lvl1pPr>
              <a:defRPr lang="en-US" sz="3529" kern="1200" spc="0" baseline="0" dirty="0" smtClean="0">
                <a:solidFill>
                  <a:schemeClr val="tx1"/>
                </a:solidFill>
                <a:latin typeface="+mj-lt"/>
                <a:ea typeface="+mn-ea"/>
                <a:cs typeface="+mn-cs"/>
              </a:defRPr>
            </a:lvl1pPr>
          </a:lstStyle>
          <a:p>
            <a:pPr marL="224097" marR="0" lvl="0" indent="-224097" algn="l" defTabSz="914367" rtl="0" eaLnBrk="1" fontAlgn="auto" latinLnBrk="0" hangingPunct="1">
              <a:lnSpc>
                <a:spcPct val="90000"/>
              </a:lnSpc>
              <a:spcBef>
                <a:spcPct val="20000"/>
              </a:spcBef>
              <a:spcAft>
                <a:spcPts val="0"/>
              </a:spcAft>
              <a:buClrTx/>
              <a:buSzPct val="90000"/>
              <a:tabLst/>
            </a:pPr>
            <a:r>
              <a:rPr lang="en-US"/>
              <a:t>Click to edit Master text styles</a:t>
            </a:r>
          </a:p>
          <a:p>
            <a:pPr marL="224097" marR="0" lvl="1" indent="-224097" algn="l" defTabSz="914367" rtl="0" eaLnBrk="1" fontAlgn="auto" latinLnBrk="0" hangingPunct="1">
              <a:lnSpc>
                <a:spcPct val="90000"/>
              </a:lnSpc>
              <a:spcBef>
                <a:spcPct val="20000"/>
              </a:spcBef>
              <a:spcAft>
                <a:spcPts val="0"/>
              </a:spcAft>
              <a:buClrTx/>
              <a:buSzPct val="90000"/>
              <a:tabLst/>
            </a:pPr>
            <a:r>
              <a:rPr lang="en-US"/>
              <a:t>Second level</a:t>
            </a:r>
          </a:p>
          <a:p>
            <a:pPr marL="224097" marR="0" lvl="2" indent="-224097" algn="l" defTabSz="914367" rtl="0" eaLnBrk="1" fontAlgn="auto" latinLnBrk="0" hangingPunct="1">
              <a:lnSpc>
                <a:spcPct val="90000"/>
              </a:lnSpc>
              <a:spcBef>
                <a:spcPct val="20000"/>
              </a:spcBef>
              <a:spcAft>
                <a:spcPts val="0"/>
              </a:spcAft>
              <a:buClrTx/>
              <a:buSzPct val="90000"/>
              <a:tabLst/>
            </a:pPr>
            <a:r>
              <a:rPr lang="en-US"/>
              <a:t>Third level</a:t>
            </a:r>
          </a:p>
          <a:p>
            <a:pPr marL="224097" marR="0" lvl="3" indent="-224097" algn="l" defTabSz="914367" rtl="0" eaLnBrk="1" fontAlgn="auto" latinLnBrk="0" hangingPunct="1">
              <a:lnSpc>
                <a:spcPct val="90000"/>
              </a:lnSpc>
              <a:spcBef>
                <a:spcPct val="20000"/>
              </a:spcBef>
              <a:spcAft>
                <a:spcPts val="0"/>
              </a:spcAft>
              <a:buClrTx/>
              <a:buSzPct val="90000"/>
              <a:tabLst/>
            </a:pPr>
            <a:r>
              <a:rPr lang="en-US"/>
              <a:t>Fourth level</a:t>
            </a:r>
          </a:p>
          <a:p>
            <a:pPr marL="224097" marR="0" lvl="4" indent="-224097" algn="l" defTabSz="914367" rtl="0" eaLnBrk="1" fontAlgn="auto" latinLnBrk="0" hangingPunct="1">
              <a:lnSpc>
                <a:spcPct val="90000"/>
              </a:lnSpc>
              <a:spcBef>
                <a:spcPct val="20000"/>
              </a:spcBef>
              <a:spcAft>
                <a:spcPts val="0"/>
              </a:spcAft>
              <a:buClrTx/>
              <a:buSzPct val="90000"/>
              <a:tabLst/>
            </a:pPr>
            <a:r>
              <a:rPr lang="en-US"/>
              <a:t>Fifth level</a:t>
            </a:r>
          </a:p>
        </p:txBody>
      </p:sp>
    </p:spTree>
    <p:extLst>
      <p:ext uri="{BB962C8B-B14F-4D97-AF65-F5344CB8AC3E}">
        <p14:creationId xmlns:p14="http://schemas.microsoft.com/office/powerpoint/2010/main" val="89539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1393487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21202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9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512B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85498" y="2881341"/>
            <a:ext cx="10010687" cy="1015663"/>
          </a:xfrm>
          <a:noFill/>
        </p:spPr>
        <p:txBody>
          <a:bodyPr wrap="square" tIns="91440" bIns="91440" anchor="t" anchorCtr="0">
            <a:spAutoFit/>
          </a:bodyPr>
          <a:lstStyle>
            <a:lvl1pPr>
              <a:defRPr sz="6000" spc="-98" baseline="0">
                <a:gradFill>
                  <a:gsLst>
                    <a:gs pos="0">
                      <a:schemeClr val="tx1"/>
                    </a:gs>
                    <a:gs pos="100000">
                      <a:schemeClr val="tx1"/>
                    </a:gs>
                  </a:gsLst>
                  <a:lin ang="5400000" scaled="0"/>
                </a:gradFill>
              </a:defRPr>
            </a:lvl1pPr>
          </a:lstStyle>
          <a:p>
            <a:r>
              <a:rPr lang="en-US"/>
              <a:t>Demo</a:t>
            </a:r>
          </a:p>
        </p:txBody>
      </p:sp>
      <p:sp>
        <p:nvSpPr>
          <p:cNvPr id="6" name="Rectangle 5"/>
          <p:cNvSpPr/>
          <p:nvPr/>
        </p:nvSpPr>
        <p:spPr bwMode="auto">
          <a:xfrm>
            <a:off x="880949" y="1070515"/>
            <a:ext cx="10415239" cy="463890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97550BA1-B17C-488A-B13B-EAE642576B33}"/>
              </a:ext>
            </a:extLst>
          </p:cNvPr>
          <p:cNvGrpSpPr/>
          <p:nvPr userDrawn="1"/>
        </p:nvGrpSpPr>
        <p:grpSpPr>
          <a:xfrm>
            <a:off x="2112911" y="118352"/>
            <a:ext cx="9646191" cy="6621296"/>
            <a:chOff x="3019127" y="448578"/>
            <a:chExt cx="9646191" cy="6621296"/>
          </a:xfrm>
        </p:grpSpPr>
        <p:pic>
          <p:nvPicPr>
            <p:cNvPr id="8" name="Picture 7">
              <a:extLst>
                <a:ext uri="{FF2B5EF4-FFF2-40B4-BE49-F238E27FC236}">
                  <a16:creationId xmlns:a16="http://schemas.microsoft.com/office/drawing/2014/main" id="{26C5F131-CDD3-4833-8C45-E235D5E9F73B}"/>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19127" y="448578"/>
              <a:ext cx="9172873" cy="6621296"/>
            </a:xfrm>
            <a:prstGeom prst="rect">
              <a:avLst/>
            </a:prstGeom>
          </p:spPr>
        </p:pic>
        <p:sp>
          <p:nvSpPr>
            <p:cNvPr id="9" name="TextBox 8">
              <a:extLst>
                <a:ext uri="{FF2B5EF4-FFF2-40B4-BE49-F238E27FC236}">
                  <a16:creationId xmlns:a16="http://schemas.microsoft.com/office/drawing/2014/main" id="{9DBC19F9-263B-4FF9-BEAE-41F5BF5689F3}"/>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a:lnSpc>
                  <a:spcPct val="90000"/>
                </a:lnSpc>
                <a:spcAft>
                  <a:spcPts val="600"/>
                </a:spcAft>
              </a:pPr>
              <a:r>
                <a:rPr lang="en-US" sz="3600">
                  <a:solidFill>
                    <a:schemeClr val="tx2">
                      <a:alpha val="49000"/>
                    </a:schemeClr>
                  </a:solidFill>
                </a:rPr>
                <a:t>.NET</a:t>
              </a:r>
            </a:p>
          </p:txBody>
        </p:sp>
      </p:grpSp>
    </p:spTree>
    <p:extLst>
      <p:ext uri="{BB962C8B-B14F-4D97-AF65-F5344CB8AC3E}">
        <p14:creationId xmlns:p14="http://schemas.microsoft.com/office/powerpoint/2010/main" val="630453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746059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477406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7555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963881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creenshot Layou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39730FA-83AB-4C0B-BA17-68D7CE76DF47}"/>
              </a:ext>
            </a:extLst>
          </p:cNvPr>
          <p:cNvSpPr>
            <a:spLocks noGrp="1"/>
          </p:cNvSpPr>
          <p:nvPr>
            <p:ph type="title"/>
          </p:nvPr>
        </p:nvSpPr>
        <p:spPr>
          <a:xfrm>
            <a:off x="269239" y="2198292"/>
            <a:ext cx="4706229" cy="707719"/>
          </a:xfrm>
        </p:spPr>
        <p:txBody>
          <a:bodyPr/>
          <a:lstStyle>
            <a:lvl1pPr>
              <a:defRPr sz="2353">
                <a:latin typeface="Segoe UI Semibold" panose="020B0702040204020203" pitchFamily="34" charset="0"/>
                <a:cs typeface="Segoe UI Semibold" panose="020B0702040204020203" pitchFamily="34" charset="0"/>
              </a:defRPr>
            </a:lvl1pPr>
          </a:lstStyle>
          <a:p>
            <a:r>
              <a:rPr lang="en-US"/>
              <a:t>Click to edit Master title style</a:t>
            </a:r>
          </a:p>
        </p:txBody>
      </p:sp>
      <p:sp>
        <p:nvSpPr>
          <p:cNvPr id="9" name="Text Placeholder 3">
            <a:extLst>
              <a:ext uri="{FF2B5EF4-FFF2-40B4-BE49-F238E27FC236}">
                <a16:creationId xmlns:a16="http://schemas.microsoft.com/office/drawing/2014/main" id="{CD0DC49D-5F6B-4889-8BAB-44D9B15193C8}"/>
              </a:ext>
            </a:extLst>
          </p:cNvPr>
          <p:cNvSpPr>
            <a:spLocks noGrp="1"/>
          </p:cNvSpPr>
          <p:nvPr>
            <p:ph type="body" sz="quarter" idx="11"/>
          </p:nvPr>
        </p:nvSpPr>
        <p:spPr>
          <a:xfrm>
            <a:off x="269239" y="2906011"/>
            <a:ext cx="4706228" cy="2280787"/>
          </a:xfrm>
        </p:spPr>
        <p:txBody>
          <a:bodyPr wrap="square">
            <a:noAutofit/>
          </a:bodyPr>
          <a:lstStyle>
            <a:lvl1pPr marL="0" indent="0">
              <a:spcBef>
                <a:spcPts val="1765"/>
              </a:spcBef>
              <a:buNone/>
              <a:defRPr sz="2157">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sp>
        <p:nvSpPr>
          <p:cNvPr id="14" name="Rectangle 13">
            <a:extLst>
              <a:ext uri="{FF2B5EF4-FFF2-40B4-BE49-F238E27FC236}">
                <a16:creationId xmlns:a16="http://schemas.microsoft.com/office/drawing/2014/main" id="{64D45838-8CCB-4A31-93D3-BAE08906FB28}"/>
              </a:ext>
            </a:extLst>
          </p:cNvPr>
          <p:cNvSpPr/>
          <p:nvPr userDrawn="1"/>
        </p:nvSpPr>
        <p:spPr bwMode="auto">
          <a:xfrm>
            <a:off x="5333418" y="0"/>
            <a:ext cx="6858583" cy="6858000"/>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1427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37">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Drag picture to placeholder or click icon to add</a:t>
            </a:r>
          </a:p>
        </p:txBody>
      </p:sp>
      <p:sp>
        <p:nvSpPr>
          <p:cNvPr id="4" name="Rectangle 3">
            <a:extLst>
              <a:ext uri="{FF2B5EF4-FFF2-40B4-BE49-F238E27FC236}">
                <a16:creationId xmlns:a16="http://schemas.microsoft.com/office/drawing/2014/main" id="{FD1ABB9C-34DF-470B-9A68-B7FF651D0889}"/>
              </a:ext>
            </a:extLst>
          </p:cNvPr>
          <p:cNvSpPr/>
          <p:nvPr userDrawn="1"/>
        </p:nvSpPr>
        <p:spPr bwMode="auto">
          <a:xfrm>
            <a:off x="1" y="0"/>
            <a:ext cx="533435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47309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2783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78746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50/50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p:txBody>
      </p:sp>
      <p:pic>
        <p:nvPicPr>
          <p:cNvPr id="6" name="Picture 5">
            <a:extLst>
              <a:ext uri="{FF2B5EF4-FFF2-40B4-BE49-F238E27FC236}">
                <a16:creationId xmlns:a16="http://schemas.microsoft.com/office/drawing/2014/main" id="{C147BCB6-B351-4103-B9F5-A6E568D6760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5400000">
            <a:off x="-1014879" y="1014879"/>
            <a:ext cx="6858625" cy="4828867"/>
          </a:xfrm>
          <a:prstGeom prst="rect">
            <a:avLst/>
          </a:prstGeom>
        </p:spPr>
      </p:pic>
    </p:spTree>
    <p:extLst>
      <p:ext uri="{BB962C8B-B14F-4D97-AF65-F5344CB8AC3E}">
        <p14:creationId xmlns:p14="http://schemas.microsoft.com/office/powerpoint/2010/main" val="495788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083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lain">
    <p:bg>
      <p:bgPr>
        <a:solidFill>
          <a:srgbClr val="512BD4"/>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568047" y="2084172"/>
            <a:ext cx="11354714"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3009404"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7" y="3506769"/>
            <a:ext cx="1872761" cy="7940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9573217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1481248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3270173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2"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5109">
                      <a:schemeClr val="tx2"/>
                    </a:gs>
                    <a:gs pos="2500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7"/>
            <a:ext cx="5378548" cy="2552715"/>
          </a:xfrm>
        </p:spPr>
        <p:txBody>
          <a:bodyPr wrap="square">
            <a:spAutoFit/>
          </a:bodyPr>
          <a:lstStyle>
            <a:lvl1pPr marL="0" indent="0">
              <a:spcBef>
                <a:spcPts val="1200"/>
              </a:spcBef>
              <a:buClr>
                <a:schemeClr val="tx1"/>
              </a:buClr>
              <a:buFont typeface="Wingdings" pitchFamily="2" charset="2"/>
              <a:buNone/>
              <a:defRPr sz="3528">
                <a:gradFill>
                  <a:gsLst>
                    <a:gs pos="100000">
                      <a:schemeClr val="tx2"/>
                    </a:gs>
                    <a:gs pos="0">
                      <a:schemeClr val="tx2"/>
                    </a:gs>
                  </a:gsLst>
                  <a:lin ang="5400000" scaled="0"/>
                </a:gradFill>
              </a:defRPr>
            </a:lvl1pPr>
            <a:lvl2pPr marL="0" indent="0">
              <a:buNone/>
              <a:defRPr sz="1961"/>
            </a:lvl2pPr>
            <a:lvl3pPr marL="227165" indent="0">
              <a:buNone/>
              <a:tabLst/>
              <a:defRPr sz="1961"/>
            </a:lvl3pPr>
            <a:lvl4pPr marL="451219" indent="0">
              <a:buNone/>
              <a:defRPr/>
            </a:lvl4pPr>
            <a:lvl5pPr marL="672161"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031517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3" cy="2130490"/>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54" indent="0">
              <a:buNone/>
              <a:defRPr/>
            </a:lvl3pPr>
            <a:lvl4pPr marL="448107" indent="0">
              <a:buNone/>
              <a:defRPr/>
            </a:lvl4pPr>
            <a:lvl5pPr marL="67216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582246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3794762"/>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Section Title dark">
    <p:bg>
      <p:bgPr>
        <a:solidFill>
          <a:srgbClr val="0078D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1397" cy="498598"/>
          </a:xfrm>
          <a:noFill/>
        </p:spPr>
        <p:txBody>
          <a:bodyPr wrap="square" lIns="0" tIns="0" rIns="0" bIns="0" anchor="t"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0457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7"/>
            <a:ext cx="10363200" cy="553998"/>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430887"/>
          </a:xfrm>
        </p:spPr>
        <p:txBody>
          <a:bodyPr/>
          <a:lstStyle>
            <a:lvl1pPr marL="0" indent="0" algn="ctr">
              <a:buNone/>
              <a:defRPr>
                <a:solidFill>
                  <a:schemeClr val="tx1">
                    <a:tint val="75000"/>
                  </a:schemeClr>
                </a:solidFill>
              </a:defRPr>
            </a:lvl1pPr>
            <a:lvl2pPr marL="609468" indent="0" algn="ctr">
              <a:buNone/>
              <a:defRPr>
                <a:solidFill>
                  <a:schemeClr val="tx1">
                    <a:tint val="75000"/>
                  </a:schemeClr>
                </a:solidFill>
              </a:defRPr>
            </a:lvl2pPr>
            <a:lvl3pPr marL="1218935" indent="0" algn="ctr">
              <a:buNone/>
              <a:defRPr>
                <a:solidFill>
                  <a:schemeClr val="tx1">
                    <a:tint val="75000"/>
                  </a:schemeClr>
                </a:solidFill>
              </a:defRPr>
            </a:lvl3pPr>
            <a:lvl4pPr marL="1828403" indent="0" algn="ctr">
              <a:buNone/>
              <a:defRPr>
                <a:solidFill>
                  <a:schemeClr val="tx1">
                    <a:tint val="75000"/>
                  </a:schemeClr>
                </a:solidFill>
              </a:defRPr>
            </a:lvl4pPr>
            <a:lvl5pPr marL="2437871" indent="0" algn="ctr">
              <a:buNone/>
              <a:defRPr>
                <a:solidFill>
                  <a:schemeClr val="tx1">
                    <a:tint val="75000"/>
                  </a:schemeClr>
                </a:solidFill>
              </a:defRPr>
            </a:lvl5pPr>
            <a:lvl6pPr marL="3047339" indent="0" algn="ctr">
              <a:buNone/>
              <a:defRPr>
                <a:solidFill>
                  <a:schemeClr val="tx1">
                    <a:tint val="75000"/>
                  </a:schemeClr>
                </a:solidFill>
              </a:defRPr>
            </a:lvl6pPr>
            <a:lvl7pPr marL="3656806" indent="0" algn="ctr">
              <a:buNone/>
              <a:defRPr>
                <a:solidFill>
                  <a:schemeClr val="tx1">
                    <a:tint val="75000"/>
                  </a:schemeClr>
                </a:solidFill>
              </a:defRPr>
            </a:lvl7pPr>
            <a:lvl8pPr marL="4266273" indent="0" algn="ctr">
              <a:buNone/>
              <a:defRPr>
                <a:solidFill>
                  <a:schemeClr val="tx1">
                    <a:tint val="75000"/>
                  </a:schemeClr>
                </a:solidFill>
              </a:defRPr>
            </a:lvl8pPr>
            <a:lvl9pPr marL="487574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defTabSz="1218935"/>
            <a:fld id="{ACCEBF71-793A-440A-922C-1CBEC40F9778}" type="datetimeFigureOut">
              <a:rPr lang="en-US" sz="2400" kern="0" smtClean="0">
                <a:solidFill>
                  <a:sysClr val="windowText" lastClr="000000"/>
                </a:solidFill>
              </a:rPr>
              <a:pPr defTabSz="1218935"/>
              <a:t>4/26/2019</a:t>
            </a:fld>
            <a:endParaRPr lang="en-US" sz="2400" kern="0">
              <a:solidFill>
                <a:sysClr val="windowText" lastClr="000000"/>
              </a:solidFill>
            </a:endParaRPr>
          </a:p>
        </p:txBody>
      </p:sp>
      <p:sp>
        <p:nvSpPr>
          <p:cNvPr id="5" name="Footer Placeholder 4"/>
          <p:cNvSpPr>
            <a:spLocks noGrp="1"/>
          </p:cNvSpPr>
          <p:nvPr>
            <p:ph type="ftr" sz="quarter" idx="11"/>
          </p:nvPr>
        </p:nvSpPr>
        <p:spPr/>
        <p:txBody>
          <a:bodyPr/>
          <a:lstStyle/>
          <a:p>
            <a:pPr defTabSz="1218935"/>
            <a:endParaRPr lang="en-US" sz="2400" kern="0">
              <a:solidFill>
                <a:sysClr val="windowText" lastClr="000000"/>
              </a:solidFill>
            </a:endParaRPr>
          </a:p>
        </p:txBody>
      </p:sp>
      <p:sp>
        <p:nvSpPr>
          <p:cNvPr id="6" name="Slide Number Placeholder 5"/>
          <p:cNvSpPr>
            <a:spLocks noGrp="1"/>
          </p:cNvSpPr>
          <p:nvPr>
            <p:ph type="sldNum" sz="quarter" idx="12"/>
          </p:nvPr>
        </p:nvSpPr>
        <p:spPr/>
        <p:txBody>
          <a:bodyPr/>
          <a:lstStyle/>
          <a:p>
            <a:pPr defTabSz="1218935"/>
            <a:fld id="{704198DC-2EF7-4B34-A789-AD3A4CDEBD28}" type="slidenum">
              <a:rPr lang="en-US" sz="2400" kern="0" smtClean="0">
                <a:solidFill>
                  <a:sysClr val="windowText" lastClr="000000"/>
                </a:solidFill>
              </a:rPr>
              <a:pPr defTabSz="1218935"/>
              <a:t>‹#›</a:t>
            </a:fld>
            <a:endParaRPr lang="en-US" sz="2400" kern="0">
              <a:solidFill>
                <a:sysClr val="windowText" lastClr="000000"/>
              </a:solidFill>
            </a:endParaRPr>
          </a:p>
        </p:txBody>
      </p:sp>
    </p:spTree>
    <p:extLst>
      <p:ext uri="{BB962C8B-B14F-4D97-AF65-F5344CB8AC3E}">
        <p14:creationId xmlns:p14="http://schemas.microsoft.com/office/powerpoint/2010/main" val="398889233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dirty="0"/>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dirty="0"/>
          </a:p>
        </p:txBody>
      </p:sp>
      <p:sp>
        <p:nvSpPr>
          <p:cNvPr id="5" name="Slide Number Placeholder 3"/>
          <p:cNvSpPr>
            <a:spLocks noGrp="1"/>
          </p:cNvSpPr>
          <p:nvPr>
            <p:ph type="sldNum" sz="quarter" idx="15"/>
          </p:nvPr>
        </p:nvSpPr>
        <p:spPr/>
        <p:txBody>
          <a:bodyPr/>
          <a:lstStyle>
            <a:lvl1pPr>
              <a:defRPr/>
            </a:lvl1pPr>
          </a:lstStyle>
          <a:p>
            <a:endParaRPr lang="en-US" dirty="0"/>
          </a:p>
        </p:txBody>
      </p:sp>
    </p:spTree>
    <p:extLst>
      <p:ext uri="{BB962C8B-B14F-4D97-AF65-F5344CB8AC3E}">
        <p14:creationId xmlns:p14="http://schemas.microsoft.com/office/powerpoint/2010/main" val="3311885724"/>
      </p:ext>
    </p:extLst>
  </p:cSld>
  <p:clrMapOvr>
    <a:overrideClrMapping bg1="lt1" tx1="dk1" bg2="lt2" tx2="dk2" accent1="accent1" accent2="accent2" accent3="accent3" accent4="accent4" accent5="accent5" accent6="accent6" hlink="hlink" folHlink="folHlink"/>
  </p:clrMapOvr>
  <p:transition spd="med">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8.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theme" Target="../theme/theme2.xml"/><Relationship Id="rId5" Type="http://schemas.openxmlformats.org/officeDocument/2006/relationships/slideLayout" Target="../slideLayouts/slideLayout60.xml"/><Relationship Id="rId4" Type="http://schemas.openxmlformats.org/officeDocument/2006/relationships/slideLayout" Target="../slideLayouts/slideLayout5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3.xml"/><Relationship Id="rId7" Type="http://schemas.openxmlformats.org/officeDocument/2006/relationships/theme" Target="../theme/theme3.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4.xml"/><Relationship Id="rId1" Type="http://schemas.openxmlformats.org/officeDocument/2006/relationships/slideLayout" Target="../slideLayouts/slideLayout6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18" Type="http://schemas.openxmlformats.org/officeDocument/2006/relationships/slideLayout" Target="../slideLayouts/slideLayout85.xml"/><Relationship Id="rId26" Type="http://schemas.openxmlformats.org/officeDocument/2006/relationships/slideLayout" Target="../slideLayouts/slideLayout93.xml"/><Relationship Id="rId3" Type="http://schemas.openxmlformats.org/officeDocument/2006/relationships/slideLayout" Target="../slideLayouts/slideLayout70.xml"/><Relationship Id="rId21" Type="http://schemas.openxmlformats.org/officeDocument/2006/relationships/slideLayout" Target="../slideLayouts/slideLayout88.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17" Type="http://schemas.openxmlformats.org/officeDocument/2006/relationships/slideLayout" Target="../slideLayouts/slideLayout84.xml"/><Relationship Id="rId25" Type="http://schemas.openxmlformats.org/officeDocument/2006/relationships/slideLayout" Target="../slideLayouts/slideLayout92.xml"/><Relationship Id="rId2" Type="http://schemas.openxmlformats.org/officeDocument/2006/relationships/slideLayout" Target="../slideLayouts/slideLayout69.xml"/><Relationship Id="rId16" Type="http://schemas.openxmlformats.org/officeDocument/2006/relationships/slideLayout" Target="../slideLayouts/slideLayout83.xml"/><Relationship Id="rId20" Type="http://schemas.openxmlformats.org/officeDocument/2006/relationships/slideLayout" Target="../slideLayouts/slideLayout87.xml"/><Relationship Id="rId29" Type="http://schemas.openxmlformats.org/officeDocument/2006/relationships/slideLayout" Target="../slideLayouts/slideLayout96.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24" Type="http://schemas.openxmlformats.org/officeDocument/2006/relationships/slideLayout" Target="../slideLayouts/slideLayout91.xml"/><Relationship Id="rId32" Type="http://schemas.openxmlformats.org/officeDocument/2006/relationships/image" Target="../media/image10.emf"/><Relationship Id="rId5" Type="http://schemas.openxmlformats.org/officeDocument/2006/relationships/slideLayout" Target="../slideLayouts/slideLayout72.xml"/><Relationship Id="rId15" Type="http://schemas.openxmlformats.org/officeDocument/2006/relationships/slideLayout" Target="../slideLayouts/slideLayout82.xml"/><Relationship Id="rId23" Type="http://schemas.openxmlformats.org/officeDocument/2006/relationships/slideLayout" Target="../slideLayouts/slideLayout90.xml"/><Relationship Id="rId28" Type="http://schemas.openxmlformats.org/officeDocument/2006/relationships/slideLayout" Target="../slideLayouts/slideLayout95.xml"/><Relationship Id="rId10" Type="http://schemas.openxmlformats.org/officeDocument/2006/relationships/slideLayout" Target="../slideLayouts/slideLayout77.xml"/><Relationship Id="rId19" Type="http://schemas.openxmlformats.org/officeDocument/2006/relationships/slideLayout" Target="../slideLayouts/slideLayout86.xml"/><Relationship Id="rId31" Type="http://schemas.openxmlformats.org/officeDocument/2006/relationships/theme" Target="../theme/theme5.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 Id="rId22" Type="http://schemas.openxmlformats.org/officeDocument/2006/relationships/slideLayout" Target="../slideLayouts/slideLayout89.xml"/><Relationship Id="rId27" Type="http://schemas.openxmlformats.org/officeDocument/2006/relationships/slideLayout" Target="../slideLayouts/slideLayout94.xml"/><Relationship Id="rId30"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593001564"/>
      </p:ext>
    </p:extLst>
  </p:cSld>
  <p:clrMap bg1="lt1" tx1="dk1" bg2="lt2" tx2="dk2" accent1="accent1" accent2="accent2" accent3="accent3" accent4="accent4" accent5="accent5" accent6="accent6" hlink="hlink" folHlink="folHlink"/>
  <p:sldLayoutIdLst>
    <p:sldLayoutId id="2147483716" r:id="rId1"/>
    <p:sldLayoutId id="2147483717" r:id="rId2"/>
    <p:sldLayoutId id="2147483718" r:id="rId3"/>
    <p:sldLayoutId id="2147483719" r:id="rId4"/>
    <p:sldLayoutId id="2147483720" r:id="rId5"/>
    <p:sldLayoutId id="2147484162" r:id="rId6"/>
    <p:sldLayoutId id="2147483722" r:id="rId7"/>
    <p:sldLayoutId id="2147483723" r:id="rId8"/>
    <p:sldLayoutId id="2147483725" r:id="rId9"/>
    <p:sldLayoutId id="2147484158" r:id="rId10"/>
    <p:sldLayoutId id="2147484159" r:id="rId11"/>
    <p:sldLayoutId id="2147483752" r:id="rId12"/>
    <p:sldLayoutId id="2147483753" r:id="rId13"/>
    <p:sldLayoutId id="2147483728" r:id="rId14"/>
    <p:sldLayoutId id="2147483726" r:id="rId15"/>
    <p:sldLayoutId id="2147483754" r:id="rId16"/>
    <p:sldLayoutId id="2147483755" r:id="rId17"/>
    <p:sldLayoutId id="2147483757" r:id="rId18"/>
    <p:sldLayoutId id="2147483791" r:id="rId19"/>
    <p:sldLayoutId id="2147483792" r:id="rId20"/>
    <p:sldLayoutId id="2147484085" r:id="rId21"/>
    <p:sldLayoutId id="2147484047" r:id="rId22"/>
    <p:sldLayoutId id="2147484048" r:id="rId23"/>
    <p:sldLayoutId id="2147484049" r:id="rId24"/>
    <p:sldLayoutId id="2147484050" r:id="rId25"/>
    <p:sldLayoutId id="2147484051" r:id="rId26"/>
    <p:sldLayoutId id="2147484052" r:id="rId27"/>
    <p:sldLayoutId id="2147484053" r:id="rId28"/>
    <p:sldLayoutId id="2147484054" r:id="rId29"/>
    <p:sldLayoutId id="2147484055" r:id="rId30"/>
    <p:sldLayoutId id="2147484057" r:id="rId31"/>
    <p:sldLayoutId id="2147484058" r:id="rId32"/>
    <p:sldLayoutId id="2147484059" r:id="rId33"/>
    <p:sldLayoutId id="2147484060" r:id="rId34"/>
    <p:sldLayoutId id="2147484061" r:id="rId35"/>
    <p:sldLayoutId id="2147484062" r:id="rId36"/>
    <p:sldLayoutId id="2147484063" r:id="rId37"/>
    <p:sldLayoutId id="2147484064" r:id="rId38"/>
    <p:sldLayoutId id="2147484065" r:id="rId39"/>
    <p:sldLayoutId id="2147484066" r:id="rId40"/>
    <p:sldLayoutId id="2147484067" r:id="rId41"/>
    <p:sldLayoutId id="2147484068" r:id="rId42"/>
    <p:sldLayoutId id="2147484069" r:id="rId43"/>
    <p:sldLayoutId id="2147484070" r:id="rId44"/>
    <p:sldLayoutId id="2147484071" r:id="rId45"/>
    <p:sldLayoutId id="2147484072" r:id="rId46"/>
    <p:sldLayoutId id="2147484073" r:id="rId47"/>
    <p:sldLayoutId id="2147484074" r:id="rId48"/>
    <p:sldLayoutId id="2147484075" r:id="rId49"/>
    <p:sldLayoutId id="2147484076" r:id="rId50"/>
    <p:sldLayoutId id="2147484190" r:id="rId51"/>
    <p:sldLayoutId id="2147484196" r:id="rId52"/>
    <p:sldLayoutId id="2147484197" r:id="rId53"/>
    <p:sldLayoutId id="2147484198" r:id="rId54"/>
    <p:sldLayoutId id="2147484199" r:id="rId5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p:nvGrpSpPr>
        <p:grpSpPr>
          <a:xfrm>
            <a:off x="12370906" y="-217"/>
            <a:ext cx="935477" cy="5654619"/>
            <a:chOff x="12618967" y="-221"/>
            <a:chExt cx="954235" cy="5767187"/>
          </a:xfrm>
        </p:grpSpPr>
        <p:grpSp>
          <p:nvGrpSpPr>
            <p:cNvPr id="18" name="Group 17"/>
            <p:cNvGrpSpPr/>
            <p:nvPr userDrawn="1"/>
          </p:nvGrpSpPr>
          <p:grpSpPr>
            <a:xfrm>
              <a:off x="12618967" y="-221"/>
              <a:ext cx="954235" cy="5767187"/>
              <a:chOff x="12618967" y="-221"/>
              <a:chExt cx="954235" cy="5767187"/>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0 G:120 B:215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rgbClr val="D2D2D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14102" fontAlgn="base">
                    <a:lnSpc>
                      <a:spcPct val="100000"/>
                    </a:lnSpc>
                    <a:spcBef>
                      <a:spcPct val="0"/>
                    </a:spcBef>
                    <a:spcAft>
                      <a:spcPct val="0"/>
                    </a:spcAft>
                  </a:pPr>
                  <a:r>
                    <a:rPr lang="en-US" sz="490">
                      <a:gradFill>
                        <a:gsLst>
                          <a:gs pos="92035">
                            <a:srgbClr val="505050"/>
                          </a:gs>
                          <a:gs pos="27000">
                            <a:srgbClr val="505050"/>
                          </a:gs>
                        </a:gsLst>
                        <a:lin ang="5400000" scaled="0"/>
                      </a:gradFill>
                      <a:ea typeface="Segoe UI" pitchFamily="34" charset="0"/>
                      <a:cs typeface="Segoe UI" pitchFamily="34" charset="0"/>
                    </a:rPr>
                    <a:t>R:</a:t>
                  </a:r>
                  <a:r>
                    <a:rPr lang="en-US" sz="490" baseline="0">
                      <a:gradFill>
                        <a:gsLst>
                          <a:gs pos="92035">
                            <a:srgbClr val="505050"/>
                          </a:gs>
                          <a:gs pos="27000">
                            <a:srgbClr val="505050"/>
                          </a:gs>
                        </a:gsLst>
                        <a:lin ang="5400000" scaled="0"/>
                      </a:gradFill>
                      <a:ea typeface="Segoe UI" pitchFamily="34" charset="0"/>
                      <a:cs typeface="Segoe UI" pitchFamily="34" charset="0"/>
                    </a:rPr>
                    <a:t>210 G:210 B:210</a:t>
                  </a:r>
                  <a:endParaRPr lang="en-US" sz="49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14102" fontAlgn="base">
                    <a:lnSpc>
                      <a:spcPct val="100000"/>
                    </a:lnSpc>
                    <a:spcBef>
                      <a:spcPct val="0"/>
                    </a:spcBef>
                    <a:spcAft>
                      <a:spcPct val="0"/>
                    </a:spcAft>
                  </a:pPr>
                  <a:r>
                    <a:rPr lang="en-US" sz="490">
                      <a:gradFill>
                        <a:gsLst>
                          <a:gs pos="0">
                            <a:srgbClr val="FFFFFF"/>
                          </a:gs>
                          <a:gs pos="100000">
                            <a:srgbClr val="FFFFFF"/>
                          </a:gs>
                        </a:gsLst>
                        <a:lin ang="5400000" scaled="0"/>
                      </a:gradFill>
                      <a:ea typeface="Segoe UI" pitchFamily="34" charset="0"/>
                      <a:cs typeface="Segoe UI" pitchFamily="34" charset="0"/>
                    </a:rPr>
                    <a:t>R:92</a:t>
                  </a:r>
                  <a:r>
                    <a:rPr lang="en-US" sz="490" baseline="0">
                      <a:gradFill>
                        <a:gsLst>
                          <a:gs pos="0">
                            <a:srgbClr val="FFFFFF"/>
                          </a:gs>
                          <a:gs pos="100000">
                            <a:srgbClr val="FFFFFF"/>
                          </a:gs>
                        </a:gsLst>
                        <a:lin ang="5400000" scaled="0"/>
                      </a:gradFill>
                      <a:ea typeface="Segoe UI" pitchFamily="34" charset="0"/>
                      <a:cs typeface="Segoe UI" pitchFamily="34" charset="0"/>
                    </a:rPr>
                    <a:t> G:45 B:145</a:t>
                  </a:r>
                  <a:endParaRPr lang="en-US" sz="49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80 G:80 B:80</a:t>
                  </a:r>
                  <a:endParaRPr lang="en-US" sz="49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115 G:115 B:115</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0970856" y="3489620"/>
                <a:ext cx="3925458" cy="629233"/>
                <a:chOff x="3254158" y="4203959"/>
                <a:chExt cx="3925458" cy="629233"/>
              </a:xfrm>
            </p:grpSpPr>
            <p:sp>
              <p:nvSpPr>
                <p:cNvPr id="33" name="Rectangle 32"/>
                <p:cNvSpPr/>
                <p:nvPr userDrawn="1"/>
              </p:nvSpPr>
              <p:spPr bwMode="auto">
                <a:xfrm>
                  <a:off x="5395286" y="4543426"/>
                  <a:ext cx="869930" cy="289766"/>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solidFill>
                        <a:srgbClr val="000000"/>
                      </a:solidFill>
                      <a:latin typeface="+mn-lt"/>
                      <a:ea typeface="Segoe UI" pitchFamily="34" charset="0"/>
                      <a:cs typeface="Segoe UI" pitchFamily="34" charset="0"/>
                    </a:rPr>
                    <a:t>Yellow</a:t>
                  </a:r>
                </a:p>
                <a:p>
                  <a:pPr marL="0" algn="l" defTabSz="914102" rtl="0" eaLnBrk="1" fontAlgn="base" latinLnBrk="0" hangingPunct="1">
                    <a:lnSpc>
                      <a:spcPct val="100000"/>
                    </a:lnSpc>
                    <a:spcBef>
                      <a:spcPct val="0"/>
                    </a:spcBef>
                    <a:spcAft>
                      <a:spcPct val="0"/>
                    </a:spcAft>
                  </a:pPr>
                  <a:r>
                    <a:rPr lang="en-US" sz="490" kern="1200">
                      <a:solidFill>
                        <a:srgbClr val="000000"/>
                      </a:solidFill>
                      <a:latin typeface="+mn-lt"/>
                      <a:ea typeface="Segoe UI" pitchFamily="34" charset="0"/>
                      <a:cs typeface="Segoe UI" pitchFamily="34" charset="0"/>
                    </a:rPr>
                    <a:t>R:255 G:185 B:0</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a:t>
                  </a:r>
                  <a:r>
                    <a:rPr lang="en-US" sz="490" baseline="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3254158" y="4203959"/>
                  <a:ext cx="869930" cy="289766"/>
                </a:xfrm>
                <a:prstGeom prst="rect">
                  <a:avLst/>
                </a:prstGeom>
                <a:solidFill>
                  <a:srgbClr val="00827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14102" rtl="0" eaLnBrk="1" fontAlgn="base" latinLnBrk="0" hangingPunct="1">
                    <a:lnSpc>
                      <a:spcPct val="100000"/>
                    </a:lnSpc>
                    <a:spcBef>
                      <a:spcPct val="0"/>
                    </a:spcBef>
                    <a:spcAft>
                      <a:spcPct val="0"/>
                    </a:spcAft>
                  </a:pPr>
                  <a:r>
                    <a:rPr lang="en-US" sz="490" b="1" kern="1200" baseline="0">
                      <a:gradFill>
                        <a:gsLst>
                          <a:gs pos="0">
                            <a:srgbClr val="FFFFFF"/>
                          </a:gs>
                          <a:gs pos="100000">
                            <a:srgbClr val="FFFFFF"/>
                          </a:gs>
                        </a:gsLst>
                        <a:lin ang="5400000" scaled="0"/>
                      </a:gradFill>
                      <a:latin typeface="+mn-lt"/>
                      <a:ea typeface="Segoe UI" pitchFamily="34" charset="0"/>
                      <a:cs typeface="Segoe UI" pitchFamily="34" charset="0"/>
                    </a:rPr>
                    <a:t>Teal</a:t>
                  </a:r>
                </a:p>
                <a:p>
                  <a:pPr algn="l" defTabSz="914102" fontAlgn="base">
                    <a:lnSpc>
                      <a:spcPct val="100000"/>
                    </a:lnSpc>
                    <a:spcBef>
                      <a:spcPct val="0"/>
                    </a:spcBef>
                    <a:spcAft>
                      <a:spcPct val="0"/>
                    </a:spcAft>
                  </a:pPr>
                  <a:r>
                    <a:rPr lang="en-US" sz="490">
                      <a:gradFill>
                        <a:gsLst>
                          <a:gs pos="2092">
                            <a:srgbClr val="F8F8F8"/>
                          </a:gs>
                          <a:gs pos="10042">
                            <a:srgbClr val="F8F8F8"/>
                          </a:gs>
                        </a:gsLst>
                        <a:lin ang="5400000" scaled="0"/>
                      </a:gradFill>
                      <a:ea typeface="Segoe UI" pitchFamily="34" charset="0"/>
                      <a:cs typeface="Segoe UI" pitchFamily="34" charset="0"/>
                    </a:rPr>
                    <a:t>R:0</a:t>
                  </a:r>
                  <a:r>
                    <a:rPr lang="en-US" sz="490" baseline="0">
                      <a:gradFill>
                        <a:gsLst>
                          <a:gs pos="2092">
                            <a:srgbClr val="F8F8F8"/>
                          </a:gs>
                          <a:gs pos="10042">
                            <a:srgbClr val="F8F8F8"/>
                          </a:gs>
                        </a:gsLst>
                        <a:lin ang="5400000" scaled="0"/>
                      </a:gradFill>
                      <a:ea typeface="Segoe UI" pitchFamily="34" charset="0"/>
                      <a:cs typeface="Segoe UI" pitchFamily="34" charset="0"/>
                    </a:rPr>
                    <a:t> G:130 B:114</a:t>
                  </a:r>
                  <a:endParaRPr lang="en-US" sz="49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7813" y="258334"/>
                <a:ext cx="843944"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6691" y="4228746"/>
                <a:ext cx="2647253" cy="326834"/>
              </a:xfrm>
              <a:prstGeom prst="rect">
                <a:avLst/>
              </a:prstGeom>
              <a:noFill/>
            </p:spPr>
            <p:txBody>
              <a:bodyPr wrap="none" lIns="0" tIns="91440" rIns="182880" bIns="91440" rtlCol="0">
                <a:spAutoFit/>
              </a:bodyPr>
              <a:lstStyle/>
              <a:p>
                <a:pPr>
                  <a:lnSpc>
                    <a:spcPct val="90000"/>
                  </a:lnSpc>
                  <a:spcAft>
                    <a:spcPts val="588"/>
                  </a:spcAft>
                </a:pPr>
                <a:r>
                  <a:rPr lang="en-US" sz="980">
                    <a:gradFill>
                      <a:gsLst>
                        <a:gs pos="2917">
                          <a:schemeClr val="tx1"/>
                        </a:gs>
                        <a:gs pos="30000">
                          <a:schemeClr val="tx1"/>
                        </a:gs>
                      </a:gsLst>
                      <a:lin ang="5400000" scaled="0"/>
                    </a:gradFill>
                  </a:rPr>
                  <a:t>Secondary colors (use only when</a:t>
                </a:r>
                <a:r>
                  <a:rPr lang="en-US" sz="980" baseline="0">
                    <a:gradFill>
                      <a:gsLst>
                        <a:gs pos="2917">
                          <a:schemeClr val="tx1"/>
                        </a:gs>
                        <a:gs pos="30000">
                          <a:schemeClr val="tx1"/>
                        </a:gs>
                      </a:gsLst>
                      <a:lin ang="5400000" scaled="0"/>
                    </a:gradFill>
                  </a:rPr>
                  <a:t> necessary)</a:t>
                </a:r>
                <a:endParaRPr lang="en-US" sz="980">
                  <a:gradFill>
                    <a:gsLst>
                      <a:gs pos="2917">
                        <a:schemeClr val="tx1"/>
                      </a:gs>
                      <a:gs pos="30000">
                        <a:schemeClr val="tx1"/>
                      </a:gs>
                    </a:gsLst>
                    <a:lin ang="5400000" scaled="0"/>
                  </a:gradFill>
                </a:endParaRPr>
              </a:p>
            </p:txBody>
          </p:sp>
        </p:grpSp>
        <p:sp>
          <p:nvSpPr>
            <p:cNvPr id="19" name="Rectangle 18"/>
            <p:cNvSpPr/>
            <p:nvPr userDrawn="1"/>
          </p:nvSpPr>
          <p:spPr bwMode="auto">
            <a:xfrm rot="5400000">
              <a:off x="12328885" y="3356233"/>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14102" fontAlgn="base">
                <a:lnSpc>
                  <a:spcPct val="100000"/>
                </a:lnSpc>
                <a:spcBef>
                  <a:spcPct val="0"/>
                </a:spcBef>
                <a:spcAft>
                  <a:spcPct val="0"/>
                </a:spcAft>
              </a:pPr>
              <a:r>
                <a:rPr lang="en-US" sz="490" b="1" kern="1200" baseline="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14102" fontAlgn="base">
                <a:lnSpc>
                  <a:spcPct val="100000"/>
                </a:lnSpc>
                <a:spcBef>
                  <a:spcPct val="0"/>
                </a:spcBef>
                <a:spcAft>
                  <a:spcPct val="0"/>
                </a:spcAft>
              </a:pPr>
              <a:r>
                <a:rPr lang="en-US" sz="490">
                  <a:gradFill>
                    <a:gsLst>
                      <a:gs pos="7965">
                        <a:srgbClr val="000000"/>
                      </a:gs>
                      <a:gs pos="28319">
                        <a:srgbClr val="000000"/>
                      </a:gs>
                    </a:gsLst>
                    <a:lin ang="5400000" scaled="0"/>
                  </a:gradFill>
                  <a:ea typeface="Segoe UI" pitchFamily="34" charset="0"/>
                  <a:cs typeface="Segoe UI" pitchFamily="34" charset="0"/>
                </a:rPr>
                <a:t>R:</a:t>
              </a:r>
              <a:r>
                <a:rPr lang="en-US" sz="490" baseline="0">
                  <a:gradFill>
                    <a:gsLst>
                      <a:gs pos="7965">
                        <a:srgbClr val="000000"/>
                      </a:gs>
                      <a:gs pos="28319">
                        <a:srgbClr val="000000"/>
                      </a:gs>
                    </a:gsLst>
                    <a:lin ang="5400000" scaled="0"/>
                  </a:gradFill>
                  <a:ea typeface="Segoe UI" pitchFamily="34" charset="0"/>
                  <a:cs typeface="Segoe UI" pitchFamily="34" charset="0"/>
                </a:rPr>
                <a:t>0 G:188 B:242</a:t>
              </a:r>
              <a:endParaRPr lang="en-US" sz="490">
                <a:gradFill>
                  <a:gsLst>
                    <a:gs pos="7965">
                      <a:srgbClr val="000000"/>
                    </a:gs>
                    <a:gs pos="28319">
                      <a:srgbClr val="000000"/>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45953923"/>
      </p:ext>
    </p:extLst>
  </p:cSld>
  <p:clrMap bg1="lt1" tx1="dk1" bg2="lt2" tx2="dk2" accent1="accent1" accent2="accent2" accent3="accent3" accent4="accent4" accent5="accent5" accent6="accent6" hlink="hlink" folHlink="folHlink"/>
  <p:sldLayoutIdLst>
    <p:sldLayoutId id="2147484090" r:id="rId1"/>
    <p:sldLayoutId id="2147484091" r:id="rId2"/>
    <p:sldLayoutId id="2147484092" r:id="rId3"/>
    <p:sldLayoutId id="2147484093" r:id="rId4"/>
    <p:sldLayoutId id="2147484097"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03113"/>
      </p:ext>
    </p:extLst>
  </p:cSld>
  <p:clrMap bg1="lt1" tx1="dk1" bg2="lt2" tx2="dk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Lst>
  <p:txStyles>
    <p:titleStyle>
      <a:lvl1pPr algn="l" defTabSz="457200" rtl="0" eaLnBrk="1" latinLnBrk="0" hangingPunct="1">
        <a:lnSpc>
          <a:spcPct val="90000"/>
        </a:lnSpc>
        <a:spcBef>
          <a:spcPct val="0"/>
        </a:spcBef>
        <a:buNone/>
        <a:defRPr sz="4800" b="0" i="0" kern="1200">
          <a:solidFill>
            <a:srgbClr val="505050"/>
          </a:solidFill>
          <a:latin typeface="Segoe UI Light" panose="020B0502040204020203" pitchFamily="34" charset="0"/>
          <a:ea typeface="Segoe UI" charset="0"/>
          <a:cs typeface="Segoe UI" charset="0"/>
        </a:defRPr>
      </a:lvl1pPr>
    </p:titleStyle>
    <p:bodyStyle>
      <a:lvl1pPr marL="0" indent="0" algn="l" defTabSz="457200" rtl="0" eaLnBrk="1" latinLnBrk="0" hangingPunct="1">
        <a:lnSpc>
          <a:spcPct val="100000"/>
        </a:lnSpc>
        <a:spcBef>
          <a:spcPts val="500"/>
        </a:spcBef>
        <a:buFont typeface="Arial"/>
        <a:buNone/>
        <a:defRPr sz="2500" b="0" i="0" kern="1200">
          <a:solidFill>
            <a:srgbClr val="505050"/>
          </a:solidFill>
          <a:latin typeface="Segoe UI" charset="0"/>
          <a:ea typeface="Segoe UI" charset="0"/>
          <a:cs typeface="Segoe UI" charset="0"/>
        </a:defRPr>
      </a:lvl1pPr>
      <a:lvl2pPr marL="346869" indent="-34686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2pPr>
      <a:lvl3pPr marL="694532" indent="-337344" algn="l" defTabSz="457200" rtl="0" eaLnBrk="1" latinLnBrk="0" hangingPunct="1">
        <a:lnSpc>
          <a:spcPct val="100000"/>
        </a:lnSpc>
        <a:spcBef>
          <a:spcPts val="250"/>
        </a:spcBef>
        <a:buFont typeface=".AppleSystemUIFont" charset="0"/>
        <a:buChar char="–"/>
        <a:tabLst/>
        <a:defRPr sz="2500" b="0" i="0" kern="1200">
          <a:solidFill>
            <a:srgbClr val="505050"/>
          </a:solidFill>
          <a:latin typeface="Segoe UI" charset="0"/>
          <a:ea typeface="Segoe UI" charset="0"/>
          <a:cs typeface="Segoe UI" charset="0"/>
        </a:defRPr>
      </a:lvl3pPr>
      <a:lvl4pPr marL="1031875" indent="-327819"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4pPr>
      <a:lvl5pPr marL="1349375" indent="-317500" algn="l" defTabSz="457200" rtl="0" eaLnBrk="1" latinLnBrk="0" hangingPunct="1">
        <a:lnSpc>
          <a:spcPct val="100000"/>
        </a:lnSpc>
        <a:spcBef>
          <a:spcPts val="250"/>
        </a:spcBef>
        <a:buFont typeface="Arial"/>
        <a:buChar char="•"/>
        <a:tabLst/>
        <a:defRPr sz="2500" b="0" i="0" kern="1200">
          <a:solidFill>
            <a:srgbClr val="505050"/>
          </a:solidFill>
          <a:latin typeface="Segoe UI" charset="0"/>
          <a:ea typeface="Segoe UI" charset="0"/>
          <a:cs typeface="Segoe UI" charset="0"/>
        </a:defRPr>
      </a:lvl5pPr>
      <a:lvl6pPr marL="12573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Arial"/>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5499"/>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3"/>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317123861"/>
      </p:ext>
    </p:extLst>
  </p:cSld>
  <p:clrMap bg1="lt1" tx1="dk1" bg2="lt2" tx2="dk2" accent1="accent1" accent2="accent2" accent3="accent3" accent4="accent4" accent5="accent5" accent6="accent6" hlink="hlink" folHlink="folHlink"/>
  <p:sldLayoutIdLst>
    <p:sldLayoutId id="2147484134" r:id="rId1"/>
  </p:sldLayoutIdLst>
  <p:transition>
    <p:fade/>
  </p:transition>
  <p:txStyles>
    <p:titleStyle>
      <a:lvl1pPr algn="l" defTabSz="914414" rtl="0" eaLnBrk="1" latinLnBrk="0" hangingPunct="1">
        <a:lnSpc>
          <a:spcPct val="90000"/>
        </a:lnSpc>
        <a:spcBef>
          <a:spcPct val="0"/>
        </a:spcBef>
        <a:buNone/>
        <a:defRPr lang="en-US" sz="4706"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62" marR="0" indent="-336162" algn="l" defTabSz="914414" rtl="0" eaLnBrk="1" fontAlgn="auto" latinLnBrk="0" hangingPunct="1">
        <a:lnSpc>
          <a:spcPct val="90000"/>
        </a:lnSpc>
        <a:spcBef>
          <a:spcPct val="20000"/>
        </a:spcBef>
        <a:spcAft>
          <a:spcPts val="0"/>
        </a:spcAft>
        <a:buClrTx/>
        <a:buSzPct val="90000"/>
        <a:buFont typeface="Arial" pitchFamily="34" charset="0"/>
        <a:buChar char="•"/>
        <a:tabLst/>
        <a:defRPr sz="3922" kern="1200" spc="0" baseline="0">
          <a:gradFill>
            <a:gsLst>
              <a:gs pos="1250">
                <a:schemeClr val="tx1"/>
              </a:gs>
              <a:gs pos="100000">
                <a:schemeClr val="tx1"/>
              </a:gs>
            </a:gsLst>
            <a:lin ang="5400000" scaled="0"/>
          </a:gradFill>
          <a:latin typeface="+mj-lt"/>
          <a:ea typeface="+mn-ea"/>
          <a:cs typeface="+mn-cs"/>
        </a:defRPr>
      </a:lvl1pPr>
      <a:lvl2pPr marL="572721" marR="0" indent="-236559" algn="l" defTabSz="914414"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78"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86"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94" marR="0" indent="-224108" algn="l" defTabSz="914414"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637"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845"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9052"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260" indent="-228604" algn="l" defTabSz="91441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414" rtl="0" eaLnBrk="1" latinLnBrk="0" hangingPunct="1">
        <a:defRPr sz="1765" kern="1200">
          <a:solidFill>
            <a:schemeClr val="tx1"/>
          </a:solidFill>
          <a:latin typeface="+mn-lt"/>
          <a:ea typeface="+mn-ea"/>
          <a:cs typeface="+mn-cs"/>
        </a:defRPr>
      </a:lvl1pPr>
      <a:lvl2pPr marL="457207" algn="l" defTabSz="914414" rtl="0" eaLnBrk="1" latinLnBrk="0" hangingPunct="1">
        <a:defRPr sz="1765" kern="1200">
          <a:solidFill>
            <a:schemeClr val="tx1"/>
          </a:solidFill>
          <a:latin typeface="+mn-lt"/>
          <a:ea typeface="+mn-ea"/>
          <a:cs typeface="+mn-cs"/>
        </a:defRPr>
      </a:lvl2pPr>
      <a:lvl3pPr marL="914414" algn="l" defTabSz="914414" rtl="0" eaLnBrk="1" latinLnBrk="0" hangingPunct="1">
        <a:defRPr sz="1765" kern="1200">
          <a:solidFill>
            <a:schemeClr val="tx1"/>
          </a:solidFill>
          <a:latin typeface="+mn-lt"/>
          <a:ea typeface="+mn-ea"/>
          <a:cs typeface="+mn-cs"/>
        </a:defRPr>
      </a:lvl3pPr>
      <a:lvl4pPr marL="1371621" algn="l" defTabSz="914414" rtl="0" eaLnBrk="1" latinLnBrk="0" hangingPunct="1">
        <a:defRPr sz="1765" kern="1200">
          <a:solidFill>
            <a:schemeClr val="tx1"/>
          </a:solidFill>
          <a:latin typeface="+mn-lt"/>
          <a:ea typeface="+mn-ea"/>
          <a:cs typeface="+mn-cs"/>
        </a:defRPr>
      </a:lvl4pPr>
      <a:lvl5pPr marL="1828827" algn="l" defTabSz="914414" rtl="0" eaLnBrk="1" latinLnBrk="0" hangingPunct="1">
        <a:defRPr sz="1765" kern="1200">
          <a:solidFill>
            <a:schemeClr val="tx1"/>
          </a:solidFill>
          <a:latin typeface="+mn-lt"/>
          <a:ea typeface="+mn-ea"/>
          <a:cs typeface="+mn-cs"/>
        </a:defRPr>
      </a:lvl5pPr>
      <a:lvl6pPr marL="2286035" algn="l" defTabSz="914414" rtl="0" eaLnBrk="1" latinLnBrk="0" hangingPunct="1">
        <a:defRPr sz="1765" kern="1200">
          <a:solidFill>
            <a:schemeClr val="tx1"/>
          </a:solidFill>
          <a:latin typeface="+mn-lt"/>
          <a:ea typeface="+mn-ea"/>
          <a:cs typeface="+mn-cs"/>
        </a:defRPr>
      </a:lvl6pPr>
      <a:lvl7pPr marL="2743241" algn="l" defTabSz="914414" rtl="0" eaLnBrk="1" latinLnBrk="0" hangingPunct="1">
        <a:defRPr sz="1765" kern="1200">
          <a:solidFill>
            <a:schemeClr val="tx1"/>
          </a:solidFill>
          <a:latin typeface="+mn-lt"/>
          <a:ea typeface="+mn-ea"/>
          <a:cs typeface="+mn-cs"/>
        </a:defRPr>
      </a:lvl7pPr>
      <a:lvl8pPr marL="3200448" algn="l" defTabSz="914414" rtl="0" eaLnBrk="1" latinLnBrk="0" hangingPunct="1">
        <a:defRPr sz="1765" kern="1200">
          <a:solidFill>
            <a:schemeClr val="tx1"/>
          </a:solidFill>
          <a:latin typeface="+mn-lt"/>
          <a:ea typeface="+mn-ea"/>
          <a:cs typeface="+mn-cs"/>
        </a:defRPr>
      </a:lvl8pPr>
      <a:lvl9pPr marL="3657656" algn="l" defTabSz="914414"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2" cstate="screen">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1417512761"/>
      </p:ext>
    </p:extLst>
  </p:cSld>
  <p:clrMap bg1="lt1" tx1="dk1" bg2="lt2" tx2="dk2" accent1="accent1" accent2="accent2" accent3="accent3" accent4="accent4" accent5="accent5" accent6="accent6" hlink="hlink" folHlink="folHlink"/>
  <p:sldLayoutIdLst>
    <p:sldLayoutId id="2147484164" r:id="rId1"/>
    <p:sldLayoutId id="2147484165" r:id="rId2"/>
    <p:sldLayoutId id="2147484166" r:id="rId3"/>
    <p:sldLayoutId id="2147484167" r:id="rId4"/>
    <p:sldLayoutId id="2147484168" r:id="rId5"/>
    <p:sldLayoutId id="2147484169" r:id="rId6"/>
    <p:sldLayoutId id="2147484170" r:id="rId7"/>
    <p:sldLayoutId id="2147484171" r:id="rId8"/>
    <p:sldLayoutId id="2147484172" r:id="rId9"/>
    <p:sldLayoutId id="2147484173" r:id="rId10"/>
    <p:sldLayoutId id="2147484174" r:id="rId11"/>
    <p:sldLayoutId id="2147484175" r:id="rId12"/>
    <p:sldLayoutId id="2147484176" r:id="rId13"/>
    <p:sldLayoutId id="2147484177" r:id="rId14"/>
    <p:sldLayoutId id="2147484178" r:id="rId15"/>
    <p:sldLayoutId id="2147484179" r:id="rId16"/>
    <p:sldLayoutId id="2147484180" r:id="rId17"/>
    <p:sldLayoutId id="2147484181" r:id="rId18"/>
    <p:sldLayoutId id="2147484182" r:id="rId19"/>
    <p:sldLayoutId id="2147484183" r:id="rId20"/>
    <p:sldLayoutId id="2147484184" r:id="rId21"/>
    <p:sldLayoutId id="2147484185" r:id="rId22"/>
    <p:sldLayoutId id="2147484186" r:id="rId23"/>
    <p:sldLayoutId id="2147484187" r:id="rId24"/>
    <p:sldLayoutId id="2147484188" r:id="rId25"/>
    <p:sldLayoutId id="2147484189" r:id="rId26"/>
    <p:sldLayoutId id="2147484191" r:id="rId27"/>
    <p:sldLayoutId id="2147484192" r:id="rId28"/>
    <p:sldLayoutId id="2147484193" r:id="rId29"/>
    <p:sldLayoutId id="2147484194" r:id="rId3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8.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15.xml"/><Relationship Id="rId1" Type="http://schemas.openxmlformats.org/officeDocument/2006/relationships/slideLayout" Target="../slideLayouts/slideLayout54.xml"/><Relationship Id="rId6" Type="http://schemas.openxmlformats.org/officeDocument/2006/relationships/image" Target="../media/image53.png"/><Relationship Id="rId11" Type="http://schemas.openxmlformats.org/officeDocument/2006/relationships/image" Target="../media/image35.png"/><Relationship Id="rId5" Type="http://schemas.openxmlformats.org/officeDocument/2006/relationships/image" Target="../media/image52.png"/><Relationship Id="rId10" Type="http://schemas.openxmlformats.org/officeDocument/2006/relationships/image" Target="../media/image34.emf"/><Relationship Id="rId4" Type="http://schemas.openxmlformats.org/officeDocument/2006/relationships/image" Target="../media/image51.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55.tiff"/><Relationship Id="rId3" Type="http://schemas.openxmlformats.org/officeDocument/2006/relationships/image" Target="../media/image50.tiff"/><Relationship Id="rId7" Type="http://schemas.openxmlformats.org/officeDocument/2006/relationships/image" Target="../media/image54.tiff"/><Relationship Id="rId2" Type="http://schemas.openxmlformats.org/officeDocument/2006/relationships/notesSlide" Target="../notesSlides/notesSlide16.xml"/><Relationship Id="rId1" Type="http://schemas.openxmlformats.org/officeDocument/2006/relationships/slideLayout" Target="../slideLayouts/slideLayout54.xml"/><Relationship Id="rId6" Type="http://schemas.openxmlformats.org/officeDocument/2006/relationships/image" Target="../media/image53.png"/><Relationship Id="rId11" Type="http://schemas.openxmlformats.org/officeDocument/2006/relationships/image" Target="../media/image35.png"/><Relationship Id="rId5" Type="http://schemas.openxmlformats.org/officeDocument/2006/relationships/image" Target="../media/image52.png"/><Relationship Id="rId10" Type="http://schemas.openxmlformats.org/officeDocument/2006/relationships/image" Target="../media/image34.emf"/><Relationship Id="rId4" Type="http://schemas.openxmlformats.org/officeDocument/2006/relationships/image" Target="../media/image51.pn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55.xml"/></Relationships>
</file>

<file path=ppt/slides/_rels/slide1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8.xml"/><Relationship Id="rId1" Type="http://schemas.openxmlformats.org/officeDocument/2006/relationships/slideLayout" Target="../slideLayouts/slideLayout5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55.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20.xml"/><Relationship Id="rId1" Type="http://schemas.openxmlformats.org/officeDocument/2006/relationships/slideLayout" Target="../slideLayouts/slideLayout54.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emf"/><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3.png"/><Relationship Id="rId5" Type="http://schemas.openxmlformats.org/officeDocument/2006/relationships/image" Target="../media/image61.emf"/><Relationship Id="rId4" Type="http://schemas.openxmlformats.org/officeDocument/2006/relationships/image" Target="../media/image60.emf"/><Relationship Id="rId9"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2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2.xml"/></Relationships>
</file>

<file path=ppt/slides/_rels/slide2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7.xml"/></Relationships>
</file>

<file path=ppt/slides/_rels/slide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4.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4.xml"/></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95.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6.xml"/></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6.xml"/></Relationships>
</file>

<file path=ppt/slides/_rels/slide3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6.xml"/></Relationships>
</file>

<file path=ppt/slides/_rels/slide35.xml.rels><?xml version="1.0" encoding="UTF-8" standalone="yes"?>
<Relationships xmlns="http://schemas.openxmlformats.org/package/2006/relationships"><Relationship Id="rId3" Type="http://schemas.openxmlformats.org/officeDocument/2006/relationships/image" Target="../media/image81.svg"/><Relationship Id="rId2" Type="http://schemas.openxmlformats.org/officeDocument/2006/relationships/image" Target="../media/image80.png"/><Relationship Id="rId1" Type="http://schemas.openxmlformats.org/officeDocument/2006/relationships/slideLayout" Target="../slideLayouts/slideLayout95.xm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87.xml"/><Relationship Id="rId4" Type="http://schemas.openxmlformats.org/officeDocument/2006/relationships/image" Target="../media/image83.svg"/></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6.xml"/><Relationship Id="rId1" Type="http://schemas.openxmlformats.org/officeDocument/2006/relationships/slideLayout" Target="../slideLayouts/slideLayout96.xml"/><Relationship Id="rId4" Type="http://schemas.openxmlformats.org/officeDocument/2006/relationships/image" Target="../media/image85.sv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8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1.sv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87.xml"/><Relationship Id="rId1" Type="http://schemas.openxmlformats.org/officeDocument/2006/relationships/vmlDrawing" Target="../drawings/vmlDrawing1.vml"/><Relationship Id="rId5" Type="http://schemas.openxmlformats.org/officeDocument/2006/relationships/image" Target="../media/image88.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87.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1.svg"/></Relationships>
</file>

<file path=ppt/slides/_rels/slide41.xml.rels><?xml version="1.0" encoding="UTF-8" standalone="yes"?>
<Relationships xmlns="http://schemas.openxmlformats.org/package/2006/relationships"><Relationship Id="rId3" Type="http://schemas.openxmlformats.org/officeDocument/2006/relationships/image" Target="../media/image90.svg"/><Relationship Id="rId2" Type="http://schemas.openxmlformats.org/officeDocument/2006/relationships/image" Target="../media/image89.png"/><Relationship Id="rId1" Type="http://schemas.openxmlformats.org/officeDocument/2006/relationships/slideLayout" Target="../slideLayouts/slideLayout95.xml"/></Relationships>
</file>

<file path=ppt/slides/_rels/slide42.xml.rels><?xml version="1.0" encoding="UTF-8" standalone="yes"?>
<Relationships xmlns="http://schemas.openxmlformats.org/package/2006/relationships"><Relationship Id="rId8" Type="http://schemas.openxmlformats.org/officeDocument/2006/relationships/image" Target="../media/image96.svg"/><Relationship Id="rId13" Type="http://schemas.openxmlformats.org/officeDocument/2006/relationships/image" Target="../media/image89.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svg"/><Relationship Id="rId2" Type="http://schemas.openxmlformats.org/officeDocument/2006/relationships/notesSlide" Target="../notesSlides/notesSlide30.xml"/><Relationship Id="rId1" Type="http://schemas.openxmlformats.org/officeDocument/2006/relationships/slideLayout" Target="../slideLayouts/slideLayout87.xml"/><Relationship Id="rId6" Type="http://schemas.openxmlformats.org/officeDocument/2006/relationships/image" Target="../media/image94.sv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 Id="rId14" Type="http://schemas.openxmlformats.org/officeDocument/2006/relationships/image" Target="../media/image101.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6.xml"/><Relationship Id="rId1" Type="http://schemas.openxmlformats.org/officeDocument/2006/relationships/tags" Target="../tags/tag1.xml"/><Relationship Id="rId4" Type="http://schemas.openxmlformats.org/officeDocument/2006/relationships/image" Target="../media/image102.png"/></Relationships>
</file>

<file path=ppt/slides/_rels/slide4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95.xml"/></Relationships>
</file>

<file path=ppt/slides/_rels/slide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6.xml"/></Relationships>
</file>

<file path=ppt/slides/_rels/slide4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sv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8.xml"/><Relationship Id="rId1" Type="http://schemas.openxmlformats.org/officeDocument/2006/relationships/slideLayout" Target="../slideLayouts/slideLayout54.xml"/><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3A6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C7298-752B-48BD-843F-683A22D59A7E}"/>
              </a:ext>
            </a:extLst>
          </p:cNvPr>
          <p:cNvSpPr>
            <a:spLocks noGrp="1"/>
          </p:cNvSpPr>
          <p:nvPr>
            <p:ph type="title"/>
          </p:nvPr>
        </p:nvSpPr>
        <p:spPr/>
        <p:txBody>
          <a:bodyPr/>
          <a:lstStyle/>
          <a:p>
            <a:r>
              <a:rPr lang="en-US" dirty="0"/>
              <a:t>Using Azure to Create</a:t>
            </a:r>
            <a:br>
              <a:rPr lang="en-US" dirty="0"/>
            </a:br>
            <a:r>
              <a:rPr lang="en-US" dirty="0"/>
              <a:t>Cloud-Enabled Mobile Apps</a:t>
            </a:r>
          </a:p>
        </p:txBody>
      </p:sp>
      <p:sp>
        <p:nvSpPr>
          <p:cNvPr id="3" name="Text Placeholder 2">
            <a:extLst>
              <a:ext uri="{FF2B5EF4-FFF2-40B4-BE49-F238E27FC236}">
                <a16:creationId xmlns:a16="http://schemas.microsoft.com/office/drawing/2014/main" id="{2BA8E374-5793-40F2-A7B7-2D8AB053A278}"/>
              </a:ext>
            </a:extLst>
          </p:cNvPr>
          <p:cNvSpPr>
            <a:spLocks noGrp="1"/>
          </p:cNvSpPr>
          <p:nvPr>
            <p:ph type="body" sz="quarter" idx="12"/>
          </p:nvPr>
        </p:nvSpPr>
        <p:spPr/>
        <p:txBody>
          <a:bodyPr/>
          <a:lstStyle/>
          <a:p>
            <a:r>
              <a:rPr lang="en-US" sz="2800" dirty="0">
                <a:latin typeface="+mn-lt"/>
              </a:rPr>
              <a:t>Matthew Leibowitz</a:t>
            </a:r>
          </a:p>
          <a:p>
            <a:r>
              <a:rPr lang="en-US" sz="2800" dirty="0">
                <a:latin typeface="+mn-lt"/>
              </a:rPr>
              <a:t>Software Engineer @ Microsoft</a:t>
            </a:r>
          </a:p>
          <a:p>
            <a:endParaRPr lang="en-US" sz="2400" b="1" dirty="0">
              <a:latin typeface="+mn-lt"/>
            </a:endParaRPr>
          </a:p>
          <a:p>
            <a:r>
              <a:rPr lang="en-US" sz="2400" b="1" dirty="0">
                <a:latin typeface="+mn-lt"/>
              </a:rPr>
              <a:t>@mattleibow</a:t>
            </a:r>
          </a:p>
          <a:p>
            <a:r>
              <a:rPr lang="en-US" sz="2400" b="1" dirty="0">
                <a:latin typeface="+mn-lt"/>
              </a:rPr>
              <a:t>maleib@microsoft.com</a:t>
            </a:r>
          </a:p>
          <a:p>
            <a:endParaRPr lang="en-US" dirty="0">
              <a:latin typeface="+mn-lt"/>
            </a:endParaRPr>
          </a:p>
        </p:txBody>
      </p:sp>
      <p:pic>
        <p:nvPicPr>
          <p:cNvPr id="6" name="Picture 5">
            <a:extLst>
              <a:ext uri="{FF2B5EF4-FFF2-40B4-BE49-F238E27FC236}">
                <a16:creationId xmlns:a16="http://schemas.microsoft.com/office/drawing/2014/main" id="{21799F8E-FD8F-49F9-8C15-497C51D7DEF0}"/>
              </a:ext>
            </a:extLst>
          </p:cNvPr>
          <p:cNvPicPr>
            <a:picLocks noChangeAspect="1"/>
          </p:cNvPicPr>
          <p:nvPr/>
        </p:nvPicPr>
        <p:blipFill rotWithShape="1">
          <a:blip r:embed="rId3"/>
          <a:srcRect l="3638" t="27806" r="63105" b="28996"/>
          <a:stretch/>
        </p:blipFill>
        <p:spPr>
          <a:xfrm>
            <a:off x="10004321" y="593724"/>
            <a:ext cx="1484671" cy="1377460"/>
          </a:xfrm>
          <a:prstGeom prst="rect">
            <a:avLst/>
          </a:prstGeom>
        </p:spPr>
      </p:pic>
      <p:pic>
        <p:nvPicPr>
          <p:cNvPr id="5" name="Picture 4" descr="A close up of a logo&#10;&#10;Description automatically generated">
            <a:extLst>
              <a:ext uri="{FF2B5EF4-FFF2-40B4-BE49-F238E27FC236}">
                <a16:creationId xmlns:a16="http://schemas.microsoft.com/office/drawing/2014/main" id="{EACE7040-DC70-4D22-93BB-5BC45C8FC9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30648" y="1663669"/>
            <a:ext cx="2213608" cy="2213608"/>
          </a:xfrm>
          <a:prstGeom prst="rect">
            <a:avLst/>
          </a:prstGeom>
        </p:spPr>
      </p:pic>
    </p:spTree>
    <p:extLst>
      <p:ext uri="{BB962C8B-B14F-4D97-AF65-F5344CB8AC3E}">
        <p14:creationId xmlns:p14="http://schemas.microsoft.com/office/powerpoint/2010/main" val="477504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Xamarin.iOS</a:t>
            </a:r>
            <a:endParaRPr lang="en-US"/>
          </a:p>
        </p:txBody>
      </p:sp>
      <p:grpSp>
        <p:nvGrpSpPr>
          <p:cNvPr id="6" name="Group 5"/>
          <p:cNvGrpSpPr/>
          <p:nvPr/>
        </p:nvGrpSpPr>
        <p:grpSpPr>
          <a:xfrm>
            <a:off x="740866" y="1875365"/>
            <a:ext cx="10714759" cy="666218"/>
            <a:chOff x="755721" y="1912473"/>
            <a:chExt cx="10929612" cy="679577"/>
          </a:xfrm>
        </p:grpSpPr>
        <p:sp>
          <p:nvSpPr>
            <p:cNvPr id="26" name="Rounded Rectangle 18"/>
            <p:cNvSpPr/>
            <p:nvPr/>
          </p:nvSpPr>
          <p:spPr>
            <a:xfrm>
              <a:off x="755721"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MapKit</a:t>
              </a:r>
              <a:endParaRPr lang="en-US" sz="1766" kern="0">
                <a:solidFill>
                  <a:srgbClr val="FFFFFF"/>
                </a:solidFill>
                <a:latin typeface="Segoe UI Semibold" panose="020B0702040204020203" pitchFamily="34" charset="0"/>
                <a:cs typeface="Helvetica Light"/>
                <a:sym typeface="Segoe UI"/>
              </a:endParaRPr>
            </a:p>
          </p:txBody>
        </p:sp>
        <p:sp>
          <p:nvSpPr>
            <p:cNvPr id="27" name="Rounded Rectangle 19"/>
            <p:cNvSpPr/>
            <p:nvPr/>
          </p:nvSpPr>
          <p:spPr>
            <a:xfrm>
              <a:off x="2969527" y="1912474"/>
              <a:ext cx="2074387" cy="679576"/>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UIKit</a:t>
              </a:r>
              <a:endParaRPr lang="en-US" sz="1765" kern="0">
                <a:solidFill>
                  <a:srgbClr val="FFFFFF"/>
                </a:solidFill>
                <a:latin typeface="Segoe UI Semibold" panose="020B0702040204020203" pitchFamily="34" charset="0"/>
                <a:cs typeface="Helvetica Light"/>
                <a:sym typeface="Segoe UI"/>
              </a:endParaRPr>
            </a:p>
          </p:txBody>
        </p:sp>
        <p:sp>
          <p:nvSpPr>
            <p:cNvPr id="28" name="Rounded Rectangle 20"/>
            <p:cNvSpPr/>
            <p:nvPr/>
          </p:nvSpPr>
          <p:spPr>
            <a:xfrm>
              <a:off x="5183333"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SiriKit</a:t>
              </a:r>
              <a:endParaRPr lang="en-US" sz="1766" kern="0">
                <a:solidFill>
                  <a:srgbClr val="FFFFFF"/>
                </a:solidFill>
                <a:latin typeface="Segoe UI Semibold" panose="020B0702040204020203" pitchFamily="34" charset="0"/>
                <a:cs typeface="Helvetica Light"/>
                <a:sym typeface="Segoe UI"/>
              </a:endParaRPr>
            </a:p>
          </p:txBody>
        </p:sp>
        <p:sp>
          <p:nvSpPr>
            <p:cNvPr id="29" name="Rounded Rectangle 21"/>
            <p:cNvSpPr/>
            <p:nvPr/>
          </p:nvSpPr>
          <p:spPr>
            <a:xfrm>
              <a:off x="7397139"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err="1">
                  <a:solidFill>
                    <a:srgbClr val="FFFFFF"/>
                  </a:solidFill>
                  <a:latin typeface="Segoe UI Semibold" panose="020B0702040204020203" pitchFamily="34" charset="0"/>
                  <a:cs typeface="Helvetica Light"/>
                  <a:sym typeface="Segoe UI"/>
                </a:rPr>
                <a:t>ARKit</a:t>
              </a:r>
              <a:endParaRPr lang="en-US" sz="1765" kern="0">
                <a:solidFill>
                  <a:srgbClr val="FFFFFF"/>
                </a:solidFill>
                <a:latin typeface="Segoe UI Semibold" panose="020B0702040204020203" pitchFamily="34" charset="0"/>
                <a:cs typeface="Helvetica Light"/>
                <a:sym typeface="Segoe UI"/>
              </a:endParaRPr>
            </a:p>
          </p:txBody>
        </p:sp>
        <p:sp>
          <p:nvSpPr>
            <p:cNvPr id="33" name="Rounded Rectangle 22"/>
            <p:cNvSpPr/>
            <p:nvPr/>
          </p:nvSpPr>
          <p:spPr>
            <a:xfrm>
              <a:off x="9610946" y="1912473"/>
              <a:ext cx="2074387" cy="679577"/>
            </a:xfrm>
            <a:prstGeom prst="roundRect">
              <a:avLst>
                <a:gd name="adj" fmla="val 0"/>
              </a:avLst>
            </a:prstGeom>
            <a:solidFill>
              <a:srgbClr val="6A3F9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solidFill>
                    <a:srgbClr val="FFFFFF"/>
                  </a:solidFill>
                  <a:latin typeface="Segoe UI Semibold" panose="020B0702040204020203" pitchFamily="34" charset="0"/>
                  <a:cs typeface="Helvetica Light"/>
                  <a:sym typeface="Segoe UI"/>
                </a:rPr>
                <a:t>CoreML</a:t>
              </a:r>
              <a:endParaRPr lang="en-US" sz="1766" kern="0">
                <a:solidFill>
                  <a:srgbClr val="FFFFFF"/>
                </a:solidFill>
                <a:latin typeface="Segoe UI Semibold" panose="020B0702040204020203" pitchFamily="34" charset="0"/>
                <a:cs typeface="Helvetica Light"/>
                <a:sym typeface="Segoe UI"/>
              </a:endParaRPr>
            </a:p>
          </p:txBody>
        </p:sp>
      </p:grpSp>
      <p:sp>
        <p:nvSpPr>
          <p:cNvPr id="34"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5"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6"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7"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8"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49"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Left Brace 49"/>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1" name="Rectangle 50"/>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1574429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Xamarin.Android</a:t>
            </a:r>
            <a:endParaRPr lang="en-US"/>
          </a:p>
        </p:txBody>
      </p:sp>
      <p:grpSp>
        <p:nvGrpSpPr>
          <p:cNvPr id="28" name="Group 27"/>
          <p:cNvGrpSpPr/>
          <p:nvPr/>
        </p:nvGrpSpPr>
        <p:grpSpPr>
          <a:xfrm>
            <a:off x="740866" y="1875365"/>
            <a:ext cx="10714759" cy="666218"/>
            <a:chOff x="755721" y="1912473"/>
            <a:chExt cx="10929612" cy="679577"/>
          </a:xfrm>
          <a:solidFill>
            <a:srgbClr val="3BB8AA"/>
          </a:solidFill>
        </p:grpSpPr>
        <p:sp>
          <p:nvSpPr>
            <p:cNvPr id="29" name="Rounded Rectangle 18"/>
            <p:cNvSpPr/>
            <p:nvPr/>
          </p:nvSpPr>
          <p:spPr>
            <a:xfrm>
              <a:off x="755721"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Fingerprint</a:t>
              </a:r>
            </a:p>
          </p:txBody>
        </p:sp>
        <p:sp>
          <p:nvSpPr>
            <p:cNvPr id="32" name="Rounded Rectangle 19"/>
            <p:cNvSpPr/>
            <p:nvPr/>
          </p:nvSpPr>
          <p:spPr>
            <a:xfrm>
              <a:off x="2969527" y="1912474"/>
              <a:ext cx="2074387" cy="679576"/>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Bluetooth</a:t>
              </a:r>
            </a:p>
          </p:txBody>
        </p:sp>
        <p:sp>
          <p:nvSpPr>
            <p:cNvPr id="33" name="Rounded Rectangle 20"/>
            <p:cNvSpPr/>
            <p:nvPr/>
          </p:nvSpPr>
          <p:spPr>
            <a:xfrm>
              <a:off x="5183333"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569" kern="0">
                  <a:solidFill>
                    <a:srgbClr val="FFFFFF"/>
                  </a:solidFill>
                  <a:latin typeface="Segoe UI Semibold" panose="020B0702040204020203" pitchFamily="34" charset="0"/>
                  <a:cs typeface="Helvetica Light"/>
                  <a:sym typeface="Segoe UI"/>
                </a:rPr>
                <a:t>Picture-in-Picture</a:t>
              </a:r>
            </a:p>
          </p:txBody>
        </p:sp>
        <p:sp>
          <p:nvSpPr>
            <p:cNvPr id="34" name="Rounded Rectangle 21"/>
            <p:cNvSpPr/>
            <p:nvPr/>
          </p:nvSpPr>
          <p:spPr>
            <a:xfrm>
              <a:off x="7397139"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5" kern="0">
                  <a:solidFill>
                    <a:srgbClr val="FFFFFF"/>
                  </a:solidFill>
                  <a:latin typeface="Segoe UI Semibold" panose="020B0702040204020203" pitchFamily="34" charset="0"/>
                  <a:cs typeface="Helvetica Light"/>
                  <a:sym typeface="Segoe UI"/>
                </a:rPr>
                <a:t>Geolocation</a:t>
              </a:r>
            </a:p>
          </p:txBody>
        </p:sp>
        <p:sp>
          <p:nvSpPr>
            <p:cNvPr id="35" name="Rounded Rectangle 22"/>
            <p:cNvSpPr/>
            <p:nvPr/>
          </p:nvSpPr>
          <p:spPr>
            <a:xfrm>
              <a:off x="9610946" y="1912473"/>
              <a:ext cx="2074387" cy="679577"/>
            </a:xfrm>
            <a:prstGeom prst="roundRect">
              <a:avLst>
                <a:gd name="adj" fmla="val 0"/>
              </a:avLst>
            </a:prstGeom>
            <a:solidFill>
              <a:srgbClr val="008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solidFill>
                    <a:srgbClr val="FFFFFF"/>
                  </a:solidFill>
                  <a:latin typeface="Segoe UI Semibold" panose="020B0702040204020203" pitchFamily="34" charset="0"/>
                  <a:cs typeface="Helvetica Light"/>
                  <a:sym typeface="Segoe UI"/>
                </a:rPr>
                <a:t>NFC</a:t>
              </a:r>
            </a:p>
          </p:txBody>
        </p:sp>
      </p:grpSp>
      <p:sp>
        <p:nvSpPr>
          <p:cNvPr id="36"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4"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5"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6"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7"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8"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49"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0"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1"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52" name="Left Brace 51"/>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53" name="Rectangle 52"/>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2386251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F3C05F6-5643-4514-9015-EADA69635388}"/>
              </a:ext>
            </a:extLst>
          </p:cNvPr>
          <p:cNvGrpSpPr/>
          <p:nvPr/>
        </p:nvGrpSpPr>
        <p:grpSpPr>
          <a:xfrm>
            <a:off x="524899" y="3768059"/>
            <a:ext cx="8747439" cy="2495656"/>
            <a:chOff x="473523" y="2957810"/>
            <a:chExt cx="8451537" cy="3077297"/>
          </a:xfrm>
        </p:grpSpPr>
        <p:grpSp>
          <p:nvGrpSpPr>
            <p:cNvPr id="3" name="Group 2">
              <a:extLst>
                <a:ext uri="{FF2B5EF4-FFF2-40B4-BE49-F238E27FC236}">
                  <a16:creationId xmlns:a16="http://schemas.microsoft.com/office/drawing/2014/main" id="{B979A00A-288F-4596-8596-B6245973844F}"/>
                </a:ext>
              </a:extLst>
            </p:cNvPr>
            <p:cNvGrpSpPr/>
            <p:nvPr/>
          </p:nvGrpSpPr>
          <p:grpSpPr>
            <a:xfrm>
              <a:off x="473523" y="2957810"/>
              <a:ext cx="8451537" cy="3077297"/>
              <a:chOff x="406549" y="3713240"/>
              <a:chExt cx="9325694" cy="3077297"/>
            </a:xfrm>
          </p:grpSpPr>
          <p:grpSp>
            <p:nvGrpSpPr>
              <p:cNvPr id="2" name="Group 1">
                <a:extLst>
                  <a:ext uri="{FF2B5EF4-FFF2-40B4-BE49-F238E27FC236}">
                    <a16:creationId xmlns:a16="http://schemas.microsoft.com/office/drawing/2014/main" id="{ACD9056F-D671-4F3C-A669-BF15F1237944}"/>
                  </a:ext>
                </a:extLst>
              </p:cNvPr>
              <p:cNvGrpSpPr/>
              <p:nvPr/>
            </p:nvGrpSpPr>
            <p:grpSpPr>
              <a:xfrm>
                <a:off x="406549" y="3713240"/>
                <a:ext cx="9311752" cy="3077297"/>
                <a:chOff x="474923" y="2957811"/>
                <a:chExt cx="9253607" cy="3077297"/>
              </a:xfrm>
            </p:grpSpPr>
            <p:sp>
              <p:nvSpPr>
                <p:cNvPr id="10" name="TextBox 9"/>
                <p:cNvSpPr txBox="1"/>
                <p:nvPr/>
              </p:nvSpPr>
              <p:spPr>
                <a:xfrm>
                  <a:off x="474923" y="2957811"/>
                  <a:ext cx="9253607" cy="3077297"/>
                </a:xfrm>
                <a:prstGeom prst="rect">
                  <a:avLst/>
                </a:prstGeom>
                <a:solidFill>
                  <a:srgbClr val="7030A0"/>
                </a:solidFill>
              </p:spPr>
              <p:txBody>
                <a:bodyPr wrap="square" lIns="239012" tIns="191209" rIns="239012" bIns="191209" rtlCol="0" anchor="ctr">
                  <a:noAutofit/>
                </a:bodyPr>
                <a:lstStyle>
                  <a:defPPr>
                    <a:defRPr lang="en-US"/>
                  </a:defPPr>
                  <a:lvl1pPr algn="ctr" defTabSz="914224">
                    <a:lnSpc>
                      <a:spcPct val="90000"/>
                    </a:lnSpc>
                    <a:defRPr sz="2000" kern="0">
                      <a:gradFill>
                        <a:gsLst>
                          <a:gs pos="1250">
                            <a:srgbClr val="FFFFFF"/>
                          </a:gs>
                          <a:gs pos="100000">
                            <a:srgbClr val="FFFFFF"/>
                          </a:gs>
                        </a:gsLst>
                        <a:lin ang="5400000" scaled="0"/>
                      </a:gradFill>
                      <a:latin typeface="Segoe UI Semibold" panose="020B0702040204020203" pitchFamily="34" charset="0"/>
                      <a:cs typeface="Segoe UI Semibold" panose="020B07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333"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endParaRPr>
                </a:p>
              </p:txBody>
            </p:sp>
            <p:sp>
              <p:nvSpPr>
                <p:cNvPr id="32" name="TextBox 31"/>
                <p:cNvSpPr txBox="1"/>
                <p:nvPr/>
              </p:nvSpPr>
              <p:spPr>
                <a:xfrm>
                  <a:off x="3762304" y="5408884"/>
                  <a:ext cx="268862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COMPILERS</a:t>
                  </a:r>
                </a:p>
              </p:txBody>
            </p:sp>
            <p:sp>
              <p:nvSpPr>
                <p:cNvPr id="33" name="TextBox 32"/>
                <p:cNvSpPr txBox="1"/>
                <p:nvPr/>
              </p:nvSpPr>
              <p:spPr>
                <a:xfrm>
                  <a:off x="6759530" y="5408884"/>
                  <a:ext cx="2626177" cy="382081"/>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LANGUAGES</a:t>
                  </a:r>
                </a:p>
              </p:txBody>
            </p:sp>
            <p:sp>
              <p:nvSpPr>
                <p:cNvPr id="34" name="TextBox 33"/>
                <p:cNvSpPr txBox="1"/>
                <p:nvPr/>
              </p:nvSpPr>
              <p:spPr>
                <a:xfrm>
                  <a:off x="819096" y="5408885"/>
                  <a:ext cx="2634609" cy="394116"/>
                </a:xfrm>
                <a:prstGeom prst="rect">
                  <a:avLst/>
                </a:prstGeom>
                <a:solidFill>
                  <a:srgbClr val="D2D2D2"/>
                </a:solidFill>
              </p:spPr>
              <p:txBody>
                <a:bodyPr wrap="square" lIns="239012" tIns="191209" rIns="239012" bIns="191209" rtlCol="0" anchor="ctr">
                  <a:no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933"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RUNTIME COMPONENTS</a:t>
                  </a:r>
                </a:p>
              </p:txBody>
            </p:sp>
            <p:sp>
              <p:nvSpPr>
                <p:cNvPr id="30" name="TextBox 29"/>
                <p:cNvSpPr txBox="1"/>
                <p:nvPr/>
              </p:nvSpPr>
              <p:spPr>
                <a:xfrm>
                  <a:off x="525249" y="3561539"/>
                  <a:ext cx="9162736" cy="1149498"/>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LIBRARIES</a:t>
                  </a:r>
                  <a:endParaRPr kumimoji="0" lang="en-US" sz="1067"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6" name="Rectangle 5"/>
                <p:cNvSpPr/>
                <p:nvPr/>
              </p:nvSpPr>
              <p:spPr>
                <a:xfrm>
                  <a:off x="549899" y="4949462"/>
                  <a:ext cx="9162736" cy="395672"/>
                </a:xfrm>
                <a:prstGeom prst="rect">
                  <a:avLst/>
                </a:prstGeom>
              </p:spPr>
              <p:txBody>
                <a:bodyPr wrap="square">
                  <a:spAutoFit/>
                </a:bodyPr>
                <a:lstStyle/>
                <a:p>
                  <a:pPr marL="0" marR="0" lvl="0" indent="0" algn="ctr" defTabSz="913830" rtl="0" eaLnBrk="1" fontAlgn="auto" latinLnBrk="0" hangingPunct="1">
                    <a:lnSpc>
                      <a:spcPct val="100000"/>
                    </a:lnSpc>
                    <a:spcBef>
                      <a:spcPts val="0"/>
                    </a:spcBef>
                    <a:spcAft>
                      <a:spcPts val="0"/>
                    </a:spcAft>
                    <a:buClrTx/>
                    <a:buSzTx/>
                    <a:buFontTx/>
                    <a:buNone/>
                    <a:tabLst/>
                    <a:defRPr/>
                  </a:pPr>
                  <a:r>
                    <a:rPr kumimoji="0" lang="en-US" sz="1333" b="1" i="0" u="none" strike="noStrike" kern="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INFRASTRUCTURE</a:t>
                  </a:r>
                  <a:endParaRPr kumimoji="0" lang="en-US" sz="1733" b="0" i="0" u="none" strike="noStrike" kern="1200" cap="none" spc="0" normalizeH="0" baseline="0" noProof="0">
                    <a:ln>
                      <a:noFill/>
                    </a:ln>
                    <a:solidFill>
                      <a:srgbClr val="505050"/>
                    </a:solidFill>
                    <a:effectLst/>
                    <a:uLnTx/>
                    <a:uFillTx/>
                    <a:latin typeface="Segoe UI Semibold" panose="020B0702040204020203" pitchFamily="34" charset="0"/>
                    <a:ea typeface="+mn-ea"/>
                    <a:cs typeface="Segoe UI Semibold" panose="020B0702040204020203" pitchFamily="34" charset="0"/>
                  </a:endParaRPr>
                </a:p>
              </p:txBody>
            </p:sp>
          </p:grpSp>
          <p:sp>
            <p:nvSpPr>
              <p:cNvPr id="4" name="Rectangle 3"/>
              <p:cNvSpPr/>
              <p:nvPr/>
            </p:nvSpPr>
            <p:spPr>
              <a:xfrm>
                <a:off x="478636" y="3818284"/>
                <a:ext cx="9253607" cy="432718"/>
              </a:xfrm>
              <a:prstGeom prst="rect">
                <a:avLst/>
              </a:prstGeom>
            </p:spPr>
            <p:txBody>
              <a:bodyPr wrap="square">
                <a:spAutoFit/>
              </a:body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.NET</a:t>
                </a:r>
              </a:p>
            </p:txBody>
          </p:sp>
        </p:grpSp>
        <p:sp>
          <p:nvSpPr>
            <p:cNvPr id="31" name="TextBox 30"/>
            <p:cNvSpPr txBox="1"/>
            <p:nvPr/>
          </p:nvSpPr>
          <p:spPr>
            <a:xfrm>
              <a:off x="510497" y="4791765"/>
              <a:ext cx="8364952" cy="1108393"/>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endParaRPr kumimoji="0" lang="en-US" sz="1067" b="1" i="0" u="none" strike="noStrike" kern="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grpSp>
      <p:sp>
        <p:nvSpPr>
          <p:cNvPr id="39" name="Title 1">
            <a:extLst>
              <a:ext uri="{FF2B5EF4-FFF2-40B4-BE49-F238E27FC236}">
                <a16:creationId xmlns:a16="http://schemas.microsoft.com/office/drawing/2014/main" id="{C0FA3E5D-C80E-4CFA-BFDE-C88EC0212DD0}"/>
              </a:ext>
            </a:extLst>
          </p:cNvPr>
          <p:cNvSpPr txBox="1">
            <a:spLocks/>
          </p:cNvSpPr>
          <p:nvPr/>
        </p:nvSpPr>
        <p:spPr>
          <a:xfrm>
            <a:off x="223204" y="127776"/>
            <a:ext cx="11758999" cy="1097205"/>
          </a:xfrm>
          <a:prstGeom prst="rect">
            <a:avLst/>
          </a:prstGeom>
        </p:spPr>
        <p:txBody>
          <a:bodyPr lIns="146097" tIns="9131" rIns="146097" bIns="9131" anchor="b" anchorCtr="0"/>
          <a:lstStyle>
            <a:lvl1pPr marL="0" indent="0" algn="l" defTabSz="914367" rtl="0" eaLnBrk="1" latinLnBrk="0" hangingPunct="1">
              <a:lnSpc>
                <a:spcPct val="90000"/>
              </a:lnSpc>
              <a:spcBef>
                <a:spcPts val="0"/>
              </a:spcBef>
              <a:buNone/>
              <a:defRPr lang="en-US" sz="6000" b="0" kern="1200" cap="none" spc="-100" baseline="0">
                <a:ln w="3175">
                  <a:noFill/>
                </a:ln>
                <a:solidFill>
                  <a:schemeClr val="bg1"/>
                </a:solidFill>
                <a:effectLst/>
                <a:latin typeface="+mj-lt"/>
                <a:ea typeface="+mn-ea"/>
                <a:cs typeface="Segoe UI" pitchFamily="34" charset="0"/>
              </a:defRPr>
            </a:lvl1pPr>
          </a:lstStyle>
          <a:p>
            <a:pPr marL="0" marR="0" lvl="0" indent="0" algn="l" defTabSz="913077" rtl="0" eaLnBrk="1" fontAlgn="auto" latinLnBrk="0" hangingPunct="1">
              <a:lnSpc>
                <a:spcPct val="90000"/>
              </a:lnSpc>
              <a:spcBef>
                <a:spcPts val="0"/>
              </a:spcBef>
              <a:spcAft>
                <a:spcPts val="0"/>
              </a:spcAft>
              <a:buClrTx/>
              <a:buSzTx/>
              <a:buFontTx/>
              <a:buNone/>
              <a:tabLst/>
              <a:defRPr/>
            </a:pPr>
            <a:r>
              <a:rPr kumimoji="0" lang="en-US" sz="5333" b="0" i="0" u="none" strike="noStrike" kern="1200" cap="none" spc="-100" normalizeH="0" baseline="0" noProof="0">
                <a:ln w="3175">
                  <a:noFill/>
                </a:ln>
                <a:solidFill>
                  <a:schemeClr val="tx1"/>
                </a:solidFill>
                <a:effectLst/>
                <a:uLnTx/>
                <a:uFillTx/>
                <a:latin typeface="Segoe UI Light"/>
                <a:ea typeface="+mn-ea"/>
                <a:cs typeface="Segoe UI" pitchFamily="34" charset="0"/>
              </a:rPr>
              <a:t>.NET – A unified platform</a:t>
            </a:r>
          </a:p>
        </p:txBody>
      </p:sp>
      <p:grpSp>
        <p:nvGrpSpPr>
          <p:cNvPr id="7" name="Group 6">
            <a:extLst>
              <a:ext uri="{FF2B5EF4-FFF2-40B4-BE49-F238E27FC236}">
                <a16:creationId xmlns:a16="http://schemas.microsoft.com/office/drawing/2014/main" id="{2186FFA0-E5B5-4AF7-A320-C9535073F790}"/>
              </a:ext>
            </a:extLst>
          </p:cNvPr>
          <p:cNvGrpSpPr/>
          <p:nvPr/>
        </p:nvGrpSpPr>
        <p:grpSpPr>
          <a:xfrm>
            <a:off x="524899" y="1683299"/>
            <a:ext cx="1256082" cy="2075963"/>
            <a:chOff x="524899" y="1683299"/>
            <a:chExt cx="1256082" cy="2075963"/>
          </a:xfrm>
          <a:solidFill>
            <a:srgbClr val="002060"/>
          </a:solidFill>
        </p:grpSpPr>
        <p:sp>
          <p:nvSpPr>
            <p:cNvPr id="36" name="Rectangle 35">
              <a:extLst>
                <a:ext uri="{FF2B5EF4-FFF2-40B4-BE49-F238E27FC236}">
                  <a16:creationId xmlns:a16="http://schemas.microsoft.com/office/drawing/2014/main" id="{59613743-259D-48D2-81DB-32D4C41AEFEC}"/>
                </a:ext>
              </a:extLst>
            </p:cNvPr>
            <p:cNvSpPr/>
            <p:nvPr/>
          </p:nvSpPr>
          <p:spPr bwMode="auto">
            <a:xfrm>
              <a:off x="524899" y="1683299"/>
              <a:ext cx="1250398" cy="207596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C5876029-CCF1-4E08-9032-031E9B70A60C}"/>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766497" y="1756122"/>
              <a:ext cx="779562" cy="849589"/>
            </a:xfrm>
            <a:prstGeom prst="rect">
              <a:avLst/>
            </a:prstGeom>
            <a:grpFill/>
          </p:spPr>
        </p:pic>
        <p:sp>
          <p:nvSpPr>
            <p:cNvPr id="51" name="TextBox 50">
              <a:extLst>
                <a:ext uri="{FF2B5EF4-FFF2-40B4-BE49-F238E27FC236}">
                  <a16:creationId xmlns:a16="http://schemas.microsoft.com/office/drawing/2014/main" id="{C29CD062-D24A-4352-858A-28D2B0E513C7}"/>
                </a:ext>
              </a:extLst>
            </p:cNvPr>
            <p:cNvSpPr txBox="1"/>
            <p:nvPr/>
          </p:nvSpPr>
          <p:spPr>
            <a:xfrm>
              <a:off x="529712" y="2677499"/>
              <a:ext cx="1251269" cy="143903"/>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DESKTOP</a:t>
              </a:r>
            </a:p>
          </p:txBody>
        </p:sp>
      </p:grpSp>
      <p:grpSp>
        <p:nvGrpSpPr>
          <p:cNvPr id="8" name="Group 7">
            <a:extLst>
              <a:ext uri="{FF2B5EF4-FFF2-40B4-BE49-F238E27FC236}">
                <a16:creationId xmlns:a16="http://schemas.microsoft.com/office/drawing/2014/main" id="{1C511932-C08D-4F2C-9687-EB460446AE5B}"/>
              </a:ext>
            </a:extLst>
          </p:cNvPr>
          <p:cNvGrpSpPr/>
          <p:nvPr/>
        </p:nvGrpSpPr>
        <p:grpSpPr>
          <a:xfrm>
            <a:off x="1771192" y="1683300"/>
            <a:ext cx="1252060" cy="2075962"/>
            <a:chOff x="1771192" y="1683300"/>
            <a:chExt cx="1252060" cy="2075962"/>
          </a:xfrm>
        </p:grpSpPr>
        <p:sp>
          <p:nvSpPr>
            <p:cNvPr id="53" name="Rectangle 52">
              <a:extLst>
                <a:ext uri="{FF2B5EF4-FFF2-40B4-BE49-F238E27FC236}">
                  <a16:creationId xmlns:a16="http://schemas.microsoft.com/office/drawing/2014/main" id="{693ADAB9-0CD3-4ACA-AFD8-60B6A95EDCFE}"/>
                </a:ext>
              </a:extLst>
            </p:cNvPr>
            <p:cNvSpPr/>
            <p:nvPr/>
          </p:nvSpPr>
          <p:spPr bwMode="auto">
            <a:xfrm>
              <a:off x="1772854" y="1683300"/>
              <a:ext cx="1250398" cy="2075962"/>
            </a:xfrm>
            <a:prstGeom prst="rect">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4" name="Picture 53">
              <a:extLst>
                <a:ext uri="{FF2B5EF4-FFF2-40B4-BE49-F238E27FC236}">
                  <a16:creationId xmlns:a16="http://schemas.microsoft.com/office/drawing/2014/main" id="{B5A882F9-C74B-4EA9-B745-829AB8418EA5}"/>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028189" y="1748888"/>
              <a:ext cx="728049" cy="849589"/>
            </a:xfrm>
            <a:prstGeom prst="rect">
              <a:avLst/>
            </a:prstGeom>
          </p:spPr>
        </p:pic>
        <p:sp>
          <p:nvSpPr>
            <p:cNvPr id="55" name="TextBox 54">
              <a:extLst>
                <a:ext uri="{FF2B5EF4-FFF2-40B4-BE49-F238E27FC236}">
                  <a16:creationId xmlns:a16="http://schemas.microsoft.com/office/drawing/2014/main" id="{C86A25BB-F8AE-4AD3-91CE-05130160099B}"/>
                </a:ext>
              </a:extLst>
            </p:cNvPr>
            <p:cNvSpPr txBox="1"/>
            <p:nvPr/>
          </p:nvSpPr>
          <p:spPr>
            <a:xfrm>
              <a:off x="1771192" y="2677499"/>
              <a:ext cx="1251270" cy="143903"/>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WEB</a:t>
              </a:r>
            </a:p>
          </p:txBody>
        </p:sp>
      </p:grpSp>
      <p:grpSp>
        <p:nvGrpSpPr>
          <p:cNvPr id="56" name="Group 55">
            <a:extLst>
              <a:ext uri="{FF2B5EF4-FFF2-40B4-BE49-F238E27FC236}">
                <a16:creationId xmlns:a16="http://schemas.microsoft.com/office/drawing/2014/main" id="{D93C5607-4FDA-488D-A71C-8424A1C2F8A2}"/>
              </a:ext>
            </a:extLst>
          </p:cNvPr>
          <p:cNvGrpSpPr/>
          <p:nvPr/>
        </p:nvGrpSpPr>
        <p:grpSpPr>
          <a:xfrm>
            <a:off x="3016777" y="1683299"/>
            <a:ext cx="1258534" cy="2075961"/>
            <a:chOff x="3654584" y="1899136"/>
            <a:chExt cx="1675508" cy="2597404"/>
          </a:xfrm>
        </p:grpSpPr>
        <p:sp>
          <p:nvSpPr>
            <p:cNvPr id="66" name="Rectangle 65">
              <a:extLst>
                <a:ext uri="{FF2B5EF4-FFF2-40B4-BE49-F238E27FC236}">
                  <a16:creationId xmlns:a16="http://schemas.microsoft.com/office/drawing/2014/main" id="{920F3DE6-40E3-414B-A393-F3803440188A}"/>
                </a:ext>
              </a:extLst>
            </p:cNvPr>
            <p:cNvSpPr/>
            <p:nvPr/>
          </p:nvSpPr>
          <p:spPr bwMode="auto">
            <a:xfrm>
              <a:off x="3665416" y="1899136"/>
              <a:ext cx="1664676" cy="259740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7" name="Picture 66">
              <a:extLst>
                <a:ext uri="{FF2B5EF4-FFF2-40B4-BE49-F238E27FC236}">
                  <a16:creationId xmlns:a16="http://schemas.microsoft.com/office/drawing/2014/main" id="{CF116E44-5D20-4CEF-B373-368C5EF7B8A1}"/>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994590" y="1990253"/>
              <a:ext cx="1003554" cy="1062990"/>
            </a:xfrm>
            <a:prstGeom prst="rect">
              <a:avLst/>
            </a:prstGeom>
          </p:spPr>
        </p:pic>
        <p:sp>
          <p:nvSpPr>
            <p:cNvPr id="68" name="TextBox 67">
              <a:extLst>
                <a:ext uri="{FF2B5EF4-FFF2-40B4-BE49-F238E27FC236}">
                  <a16:creationId xmlns:a16="http://schemas.microsoft.com/office/drawing/2014/main" id="{06E4E48A-79E2-4DA6-97BE-3CDC1E0E3948}"/>
                </a:ext>
              </a:extLst>
            </p:cNvPr>
            <p:cNvSpPr txBox="1"/>
            <p:nvPr/>
          </p:nvSpPr>
          <p:spPr>
            <a:xfrm>
              <a:off x="3654584"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CLOUD</a:t>
              </a:r>
            </a:p>
          </p:txBody>
        </p:sp>
      </p:grpSp>
      <p:grpSp>
        <p:nvGrpSpPr>
          <p:cNvPr id="69" name="Group 68">
            <a:extLst>
              <a:ext uri="{FF2B5EF4-FFF2-40B4-BE49-F238E27FC236}">
                <a16:creationId xmlns:a16="http://schemas.microsoft.com/office/drawing/2014/main" id="{70412CE5-D295-4B57-B5FE-59B97DADA428}"/>
              </a:ext>
            </a:extLst>
          </p:cNvPr>
          <p:cNvGrpSpPr/>
          <p:nvPr/>
        </p:nvGrpSpPr>
        <p:grpSpPr>
          <a:xfrm>
            <a:off x="4265022" y="1683300"/>
            <a:ext cx="1250398" cy="2075960"/>
            <a:chOff x="5329311" y="1899137"/>
            <a:chExt cx="1664676" cy="2597403"/>
          </a:xfrm>
          <a:solidFill>
            <a:srgbClr val="9B4F96"/>
          </a:solidFill>
        </p:grpSpPr>
        <p:sp>
          <p:nvSpPr>
            <p:cNvPr id="70" name="Rectangle 69">
              <a:extLst>
                <a:ext uri="{FF2B5EF4-FFF2-40B4-BE49-F238E27FC236}">
                  <a16:creationId xmlns:a16="http://schemas.microsoft.com/office/drawing/2014/main" id="{94D23332-5CB4-47E5-84F9-B19F9E90C0F7}"/>
                </a:ext>
              </a:extLst>
            </p:cNvPr>
            <p:cNvSpPr/>
            <p:nvPr/>
          </p:nvSpPr>
          <p:spPr bwMode="auto">
            <a:xfrm>
              <a:off x="5329311" y="1899137"/>
              <a:ext cx="1664676"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1" name="Picture 70">
              <a:extLst>
                <a:ext uri="{FF2B5EF4-FFF2-40B4-BE49-F238E27FC236}">
                  <a16:creationId xmlns:a16="http://schemas.microsoft.com/office/drawing/2014/main" id="{5B056F02-3C52-4132-BC71-7042F976935D}"/>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5812828" y="1990253"/>
              <a:ext cx="688086" cy="1062990"/>
            </a:xfrm>
            <a:prstGeom prst="rect">
              <a:avLst/>
            </a:prstGeom>
            <a:grpFill/>
          </p:spPr>
        </p:pic>
        <p:sp>
          <p:nvSpPr>
            <p:cNvPr id="72" name="TextBox 71">
              <a:extLst>
                <a:ext uri="{FF2B5EF4-FFF2-40B4-BE49-F238E27FC236}">
                  <a16:creationId xmlns:a16="http://schemas.microsoft.com/office/drawing/2014/main" id="{9BD40E6E-DBF8-4A45-8364-33C179C73747}"/>
                </a:ext>
              </a:extLst>
            </p:cNvPr>
            <p:cNvSpPr txBox="1"/>
            <p:nvPr/>
          </p:nvSpPr>
          <p:spPr>
            <a:xfrm>
              <a:off x="5368868" y="3143062"/>
              <a:ext cx="1606828"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MOBILE</a:t>
              </a:r>
            </a:p>
          </p:txBody>
        </p:sp>
      </p:grpSp>
      <p:grpSp>
        <p:nvGrpSpPr>
          <p:cNvPr id="73" name="Group 72">
            <a:extLst>
              <a:ext uri="{FF2B5EF4-FFF2-40B4-BE49-F238E27FC236}">
                <a16:creationId xmlns:a16="http://schemas.microsoft.com/office/drawing/2014/main" id="{23A90A75-B43C-43CF-B447-C771D99483E1}"/>
              </a:ext>
            </a:extLst>
          </p:cNvPr>
          <p:cNvGrpSpPr/>
          <p:nvPr/>
        </p:nvGrpSpPr>
        <p:grpSpPr>
          <a:xfrm>
            <a:off x="5515626" y="1683299"/>
            <a:ext cx="1250398" cy="2075960"/>
            <a:chOff x="6993205" y="1899137"/>
            <a:chExt cx="1664677" cy="2597403"/>
          </a:xfrm>
          <a:solidFill>
            <a:srgbClr val="BAD80A"/>
          </a:solidFill>
        </p:grpSpPr>
        <p:sp>
          <p:nvSpPr>
            <p:cNvPr id="74" name="Rectangle 73">
              <a:extLst>
                <a:ext uri="{FF2B5EF4-FFF2-40B4-BE49-F238E27FC236}">
                  <a16:creationId xmlns:a16="http://schemas.microsoft.com/office/drawing/2014/main" id="{437578EA-2C96-4A1F-A9DB-37215A406649}"/>
                </a:ext>
              </a:extLst>
            </p:cNvPr>
            <p:cNvSpPr/>
            <p:nvPr/>
          </p:nvSpPr>
          <p:spPr bwMode="auto">
            <a:xfrm>
              <a:off x="6993205"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5" name="Picture 74">
              <a:extLst>
                <a:ext uri="{FF2B5EF4-FFF2-40B4-BE49-F238E27FC236}">
                  <a16:creationId xmlns:a16="http://schemas.microsoft.com/office/drawing/2014/main" id="{DACDF4D9-60FA-496D-9F40-28C040467BDA}"/>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7311804" y="1990253"/>
              <a:ext cx="969264" cy="1062990"/>
            </a:xfrm>
            <a:prstGeom prst="rect">
              <a:avLst/>
            </a:prstGeom>
            <a:grpFill/>
          </p:spPr>
        </p:pic>
        <p:sp>
          <p:nvSpPr>
            <p:cNvPr id="76" name="TextBox 75">
              <a:extLst>
                <a:ext uri="{FF2B5EF4-FFF2-40B4-BE49-F238E27FC236}">
                  <a16:creationId xmlns:a16="http://schemas.microsoft.com/office/drawing/2014/main" id="{F04F433F-874A-4816-8A9D-DC8E6FF0041A}"/>
                </a:ext>
              </a:extLst>
            </p:cNvPr>
            <p:cNvSpPr txBox="1"/>
            <p:nvPr/>
          </p:nvSpPr>
          <p:spPr>
            <a:xfrm>
              <a:off x="7024097" y="3143061"/>
              <a:ext cx="1606875"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GAMING</a:t>
              </a:r>
            </a:p>
          </p:txBody>
        </p:sp>
      </p:grpSp>
      <p:grpSp>
        <p:nvGrpSpPr>
          <p:cNvPr id="77" name="Group 76">
            <a:extLst>
              <a:ext uri="{FF2B5EF4-FFF2-40B4-BE49-F238E27FC236}">
                <a16:creationId xmlns:a16="http://schemas.microsoft.com/office/drawing/2014/main" id="{06E87AA6-5583-4795-B5C9-FEA269267199}"/>
              </a:ext>
            </a:extLst>
          </p:cNvPr>
          <p:cNvGrpSpPr/>
          <p:nvPr/>
        </p:nvGrpSpPr>
        <p:grpSpPr>
          <a:xfrm>
            <a:off x="6739817" y="1683299"/>
            <a:ext cx="1277956" cy="2075960"/>
            <a:chOff x="8620412" y="1899137"/>
            <a:chExt cx="1701365" cy="2580344"/>
          </a:xfrm>
        </p:grpSpPr>
        <p:sp>
          <p:nvSpPr>
            <p:cNvPr id="78" name="Rectangle 77">
              <a:extLst>
                <a:ext uri="{FF2B5EF4-FFF2-40B4-BE49-F238E27FC236}">
                  <a16:creationId xmlns:a16="http://schemas.microsoft.com/office/drawing/2014/main" id="{BA40EA88-EB53-466C-BEA0-EBA2C0FADCE2}"/>
                </a:ext>
              </a:extLst>
            </p:cNvPr>
            <p:cNvSpPr/>
            <p:nvPr/>
          </p:nvSpPr>
          <p:spPr bwMode="auto">
            <a:xfrm>
              <a:off x="8657100" y="1899137"/>
              <a:ext cx="1664677" cy="2580344"/>
            </a:xfrm>
            <a:prstGeom prst="rect">
              <a:avLst/>
            </a:prstGeom>
            <a:solidFill>
              <a:srgbClr val="00829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9" name="Picture 78">
              <a:extLst>
                <a:ext uri="{FF2B5EF4-FFF2-40B4-BE49-F238E27FC236}">
                  <a16:creationId xmlns:a16="http://schemas.microsoft.com/office/drawing/2014/main" id="{B36388E8-0BF6-4A9B-AE51-94F2AAF69255}"/>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9006689" y="1981200"/>
              <a:ext cx="907542" cy="1062990"/>
            </a:xfrm>
            <a:prstGeom prst="rect">
              <a:avLst/>
            </a:prstGeom>
          </p:spPr>
        </p:pic>
        <p:sp>
          <p:nvSpPr>
            <p:cNvPr id="80" name="TextBox 79">
              <a:extLst>
                <a:ext uri="{FF2B5EF4-FFF2-40B4-BE49-F238E27FC236}">
                  <a16:creationId xmlns:a16="http://schemas.microsoft.com/office/drawing/2014/main" id="{0DE5C626-2780-4925-8F82-1895FFB0B245}"/>
                </a:ext>
              </a:extLst>
            </p:cNvPr>
            <p:cNvSpPr txBox="1"/>
            <p:nvPr/>
          </p:nvSpPr>
          <p:spPr>
            <a:xfrm>
              <a:off x="8620412" y="3143061"/>
              <a:ext cx="1665837" cy="18004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IoT</a:t>
              </a:r>
            </a:p>
          </p:txBody>
        </p:sp>
      </p:grpSp>
      <p:grpSp>
        <p:nvGrpSpPr>
          <p:cNvPr id="81" name="Group 80">
            <a:extLst>
              <a:ext uri="{FF2B5EF4-FFF2-40B4-BE49-F238E27FC236}">
                <a16:creationId xmlns:a16="http://schemas.microsoft.com/office/drawing/2014/main" id="{1D15C79E-B654-402A-9083-E917EC5AF3BF}"/>
              </a:ext>
            </a:extLst>
          </p:cNvPr>
          <p:cNvGrpSpPr/>
          <p:nvPr/>
        </p:nvGrpSpPr>
        <p:grpSpPr>
          <a:xfrm>
            <a:off x="8010511" y="1683299"/>
            <a:ext cx="1250398" cy="2075960"/>
            <a:chOff x="10320997" y="1899137"/>
            <a:chExt cx="1664677" cy="2597403"/>
          </a:xfrm>
          <a:solidFill>
            <a:srgbClr val="FF0000"/>
          </a:solidFill>
        </p:grpSpPr>
        <p:sp>
          <p:nvSpPr>
            <p:cNvPr id="82" name="Rectangle 81">
              <a:extLst>
                <a:ext uri="{FF2B5EF4-FFF2-40B4-BE49-F238E27FC236}">
                  <a16:creationId xmlns:a16="http://schemas.microsoft.com/office/drawing/2014/main" id="{AFB452F1-EA1E-4516-ACA0-A8F4C3CBDA19}"/>
                </a:ext>
              </a:extLst>
            </p:cNvPr>
            <p:cNvSpPr/>
            <p:nvPr/>
          </p:nvSpPr>
          <p:spPr bwMode="auto">
            <a:xfrm>
              <a:off x="10320997" y="1899137"/>
              <a:ext cx="1664677" cy="259740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3" name="Picture 82">
              <a:extLst>
                <a:ext uri="{FF2B5EF4-FFF2-40B4-BE49-F238E27FC236}">
                  <a16:creationId xmlns:a16="http://schemas.microsoft.com/office/drawing/2014/main" id="{8D7E4B8A-9B8E-45B4-BE9D-7A26A0597D21}"/>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0650773" y="1981200"/>
              <a:ext cx="934974" cy="1062990"/>
            </a:xfrm>
            <a:prstGeom prst="rect">
              <a:avLst/>
            </a:prstGeom>
            <a:grpFill/>
          </p:spPr>
        </p:pic>
        <p:sp>
          <p:nvSpPr>
            <p:cNvPr id="84" name="TextBox 83">
              <a:extLst>
                <a:ext uri="{FF2B5EF4-FFF2-40B4-BE49-F238E27FC236}">
                  <a16:creationId xmlns:a16="http://schemas.microsoft.com/office/drawing/2014/main" id="{2D4ACADA-BCA3-42F7-9644-31D2ACA5B3BB}"/>
                </a:ext>
              </a:extLst>
            </p:cNvPr>
            <p:cNvSpPr txBox="1"/>
            <p:nvPr/>
          </p:nvSpPr>
          <p:spPr>
            <a:xfrm>
              <a:off x="10349321" y="3143062"/>
              <a:ext cx="1592204" cy="225274"/>
            </a:xfrm>
            <a:prstGeom prst="rect">
              <a:avLst/>
            </a:prstGeom>
            <a:grp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panose="020B0702040204020203" pitchFamily="34" charset="0"/>
                  <a:ea typeface="+mn-ea"/>
                  <a:cs typeface="+mn-cs"/>
                </a:rPr>
                <a:t>AI</a:t>
              </a:r>
            </a:p>
          </p:txBody>
        </p:sp>
      </p:grpSp>
      <p:grpSp>
        <p:nvGrpSpPr>
          <p:cNvPr id="9" name="Group 8">
            <a:extLst>
              <a:ext uri="{FF2B5EF4-FFF2-40B4-BE49-F238E27FC236}">
                <a16:creationId xmlns:a16="http://schemas.microsoft.com/office/drawing/2014/main" id="{EC1B41F4-7756-4A73-8D35-A4AD7C96F547}"/>
              </a:ext>
            </a:extLst>
          </p:cNvPr>
          <p:cNvGrpSpPr/>
          <p:nvPr/>
        </p:nvGrpSpPr>
        <p:grpSpPr>
          <a:xfrm>
            <a:off x="9308567" y="1683299"/>
            <a:ext cx="2357651" cy="4579563"/>
            <a:chOff x="9273271" y="1683299"/>
            <a:chExt cx="2357651" cy="4579563"/>
          </a:xfrm>
        </p:grpSpPr>
        <p:grpSp>
          <p:nvGrpSpPr>
            <p:cNvPr id="40" name="Group 39">
              <a:extLst>
                <a:ext uri="{FF2B5EF4-FFF2-40B4-BE49-F238E27FC236}">
                  <a16:creationId xmlns:a16="http://schemas.microsoft.com/office/drawing/2014/main" id="{C1815E02-EB40-4135-B7CA-5263451B5616}"/>
                </a:ext>
              </a:extLst>
            </p:cNvPr>
            <p:cNvGrpSpPr/>
            <p:nvPr/>
          </p:nvGrpSpPr>
          <p:grpSpPr>
            <a:xfrm>
              <a:off x="9273271" y="1683299"/>
              <a:ext cx="2357651" cy="4579563"/>
              <a:chOff x="8750422" y="1694131"/>
              <a:chExt cx="2357650" cy="4568730"/>
            </a:xfrm>
          </p:grpSpPr>
          <p:grpSp>
            <p:nvGrpSpPr>
              <p:cNvPr id="41" name="Group 40">
                <a:extLst>
                  <a:ext uri="{FF2B5EF4-FFF2-40B4-BE49-F238E27FC236}">
                    <a16:creationId xmlns:a16="http://schemas.microsoft.com/office/drawing/2014/main" id="{473B3872-481B-46B5-894C-3AEDEBE66CF6}"/>
                  </a:ext>
                </a:extLst>
              </p:cNvPr>
              <p:cNvGrpSpPr/>
              <p:nvPr/>
            </p:nvGrpSpPr>
            <p:grpSpPr>
              <a:xfrm>
                <a:off x="8750422" y="1694131"/>
                <a:ext cx="2357650" cy="4568730"/>
                <a:chOff x="9635245" y="1367247"/>
                <a:chExt cx="1927041" cy="5195531"/>
              </a:xfrm>
            </p:grpSpPr>
            <p:grpSp>
              <p:nvGrpSpPr>
                <p:cNvPr id="43" name="Group 42">
                  <a:extLst>
                    <a:ext uri="{FF2B5EF4-FFF2-40B4-BE49-F238E27FC236}">
                      <a16:creationId xmlns:a16="http://schemas.microsoft.com/office/drawing/2014/main" id="{590F277B-6B22-4F81-9DCF-448392C27BA4}"/>
                    </a:ext>
                  </a:extLst>
                </p:cNvPr>
                <p:cNvGrpSpPr/>
                <p:nvPr/>
              </p:nvGrpSpPr>
              <p:grpSpPr>
                <a:xfrm>
                  <a:off x="9635245" y="1367247"/>
                  <a:ext cx="1927041" cy="5195531"/>
                  <a:chOff x="7489548" y="1582077"/>
                  <a:chExt cx="1929967" cy="5197742"/>
                </a:xfrm>
                <a:solidFill>
                  <a:srgbClr val="FFFFFF">
                    <a:lumMod val="85000"/>
                  </a:srgbClr>
                </a:solidFill>
              </p:grpSpPr>
              <p:sp>
                <p:nvSpPr>
                  <p:cNvPr id="60" name="Rectangle 59">
                    <a:extLst>
                      <a:ext uri="{FF2B5EF4-FFF2-40B4-BE49-F238E27FC236}">
                        <a16:creationId xmlns:a16="http://schemas.microsoft.com/office/drawing/2014/main" id="{DCDECF18-67A8-4760-B8DE-0636BFEA44B8}"/>
                      </a:ext>
                    </a:extLst>
                  </p:cNvPr>
                  <p:cNvSpPr/>
                  <p:nvPr/>
                </p:nvSpPr>
                <p:spPr bwMode="auto">
                  <a:xfrm>
                    <a:off x="7489549" y="1582078"/>
                    <a:ext cx="1929966" cy="5197741"/>
                  </a:xfrm>
                  <a:prstGeom prst="rect">
                    <a:avLst/>
                  </a:prstGeom>
                  <a:grpFill/>
                  <a:ln w="25400" cap="flat" cmpd="sng" algn="ctr">
                    <a:noFill/>
                    <a:prstDash val="solid"/>
                    <a:headEnd type="none" w="med" len="med"/>
                    <a:tailEnd type="none" w="med" len="med"/>
                  </a:ln>
                  <a:effectLst/>
                </p:spPr>
                <p:txBody>
                  <a:bodyPr vert="horz" wrap="square" lIns="239012" tIns="191209" rIns="239012" bIns="191209" numCol="1" rtlCol="0" anchor="t" anchorCtr="0" compatLnSpc="1">
                    <a:prstTxWarp prst="textNoShape">
                      <a:avLst/>
                    </a:prstTxWarp>
                  </a:bodyPr>
                  <a:lstStyle/>
                  <a:p>
                    <a:pPr marL="0" marR="0" lvl="0" indent="0" algn="l" defTabSz="894426"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gradFill>
                          <a:gsLst>
                            <a:gs pos="14679">
                              <a:srgbClr val="FFFFFF"/>
                            </a:gs>
                            <a:gs pos="38000">
                              <a:srgbClr val="FFFFFF"/>
                            </a:gs>
                          </a:gsLst>
                          <a:lin ang="5400000" scaled="1"/>
                        </a:gradFill>
                        <a:effectLst/>
                        <a:uLnTx/>
                        <a:uFillTx/>
                        <a:latin typeface="Segoe UI Light"/>
                        <a:ea typeface="+mn-ea"/>
                        <a:cs typeface="+mn-cs"/>
                      </a:rPr>
                      <a:t> </a:t>
                    </a:r>
                  </a:p>
                </p:txBody>
              </p:sp>
              <p:sp>
                <p:nvSpPr>
                  <p:cNvPr id="61" name="TextBox 60">
                    <a:extLst>
                      <a:ext uri="{FF2B5EF4-FFF2-40B4-BE49-F238E27FC236}">
                        <a16:creationId xmlns:a16="http://schemas.microsoft.com/office/drawing/2014/main" id="{D389B246-68DD-4481-BBC4-1A7CF71F9408}"/>
                      </a:ext>
                    </a:extLst>
                  </p:cNvPr>
                  <p:cNvSpPr txBox="1"/>
                  <p:nvPr/>
                </p:nvSpPr>
                <p:spPr>
                  <a:xfrm>
                    <a:off x="7489548" y="1582077"/>
                    <a:ext cx="1929965" cy="627675"/>
                  </a:xfrm>
                  <a:prstGeom prst="rect">
                    <a:avLst/>
                  </a:prstGeom>
                  <a:solidFill>
                    <a:srgbClr val="000000">
                      <a:alpha val="10196"/>
                    </a:srgbClr>
                  </a:solidFill>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l" defTabSz="914025" rtl="0" eaLnBrk="1" fontAlgn="auto" latinLnBrk="0" hangingPunct="1">
                      <a:lnSpc>
                        <a:spcPct val="90000"/>
                      </a:lnSpc>
                      <a:spcBef>
                        <a:spcPts val="0"/>
                      </a:spcBef>
                      <a:spcAft>
                        <a:spcPts val="0"/>
                      </a:spcAft>
                      <a:buClrTx/>
                      <a:buSzTx/>
                      <a:buFontTx/>
                      <a:buNone/>
                      <a:tabLst/>
                      <a:defRPr/>
                    </a:pPr>
                    <a:r>
                      <a:rPr kumimoji="0" lang="en-US" sz="1867" b="1" i="0" u="none" strike="noStrike" kern="0" cap="none" spc="0" normalizeH="0" baseline="0" noProof="0">
                        <a:ln>
                          <a:noFill/>
                        </a:ln>
                        <a:gradFill>
                          <a:gsLst>
                            <a:gs pos="2804">
                              <a:srgbClr val="505050"/>
                            </a:gs>
                            <a:gs pos="26000">
                              <a:srgbClr val="505050"/>
                            </a:gs>
                          </a:gsLst>
                          <a:lin ang="5400000" scaled="1"/>
                        </a:gradFill>
                        <a:effectLst/>
                        <a:uLnTx/>
                        <a:uFillTx/>
                        <a:latin typeface="Segoe UI"/>
                        <a:ea typeface="+mn-ea"/>
                        <a:cs typeface="Segoe UI Semilight" panose="020B0402040204020203" pitchFamily="34" charset="0"/>
                      </a:rPr>
                      <a:t>TOOLS</a:t>
                    </a:r>
                  </a:p>
                </p:txBody>
              </p:sp>
            </p:grpSp>
            <p:sp>
              <p:nvSpPr>
                <p:cNvPr id="44" name="TextBox 43">
                  <a:extLst>
                    <a:ext uri="{FF2B5EF4-FFF2-40B4-BE49-F238E27FC236}">
                      <a16:creationId xmlns:a16="http://schemas.microsoft.com/office/drawing/2014/main" id="{D30DD9FD-768F-43AB-A8DC-CBB27E0C4194}"/>
                    </a:ext>
                  </a:extLst>
                </p:cNvPr>
                <p:cNvSpPr txBox="1"/>
                <p:nvPr/>
              </p:nvSpPr>
              <p:spPr>
                <a:xfrm>
                  <a:off x="9736578" y="4855658"/>
                  <a:ext cx="1700317" cy="628131"/>
                </a:xfrm>
                <a:prstGeom prst="rect">
                  <a:avLst/>
                </a:prstGeom>
                <a:solidFill>
                  <a:srgbClr val="FFFFFF">
                    <a:lumMod val="85000"/>
                  </a:srgb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CODE</a:t>
                  </a:r>
                </a:p>
              </p:txBody>
            </p:sp>
            <p:sp>
              <p:nvSpPr>
                <p:cNvPr id="45" name="TextBox 44">
                  <a:extLst>
                    <a:ext uri="{FF2B5EF4-FFF2-40B4-BE49-F238E27FC236}">
                      <a16:creationId xmlns:a16="http://schemas.microsoft.com/office/drawing/2014/main" id="{8506498E-6095-4170-A916-DC31745C1123}"/>
                    </a:ext>
                  </a:extLst>
                </p:cNvPr>
                <p:cNvSpPr txBox="1"/>
                <p:nvPr/>
              </p:nvSpPr>
              <p:spPr>
                <a:xfrm>
                  <a:off x="9635245" y="5833728"/>
                  <a:ext cx="1927039" cy="628131"/>
                </a:xfrm>
                <a:prstGeom prst="rect">
                  <a:avLst/>
                </a:prstGeom>
                <a:solidFill>
                  <a:schemeClr val="bg1">
                    <a:lumMod val="85000"/>
                  </a:schemeClr>
                </a:solidFill>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COMMAND LINE INTERFACE</a:t>
                  </a:r>
                </a:p>
              </p:txBody>
            </p:sp>
            <p:pic>
              <p:nvPicPr>
                <p:cNvPr id="46" name="Picture 45">
                  <a:extLst>
                    <a:ext uri="{FF2B5EF4-FFF2-40B4-BE49-F238E27FC236}">
                      <a16:creationId xmlns:a16="http://schemas.microsoft.com/office/drawing/2014/main" id="{7F657A89-710B-4935-A7AC-C59AADBC39BA}"/>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425680" y="5385949"/>
                  <a:ext cx="424982" cy="524549"/>
                </a:xfrm>
                <a:prstGeom prst="rect">
                  <a:avLst/>
                </a:prstGeom>
              </p:spPr>
            </p:pic>
            <p:sp>
              <p:nvSpPr>
                <p:cNvPr id="58" name="TextBox 57">
                  <a:extLst>
                    <a:ext uri="{FF2B5EF4-FFF2-40B4-BE49-F238E27FC236}">
                      <a16:creationId xmlns:a16="http://schemas.microsoft.com/office/drawing/2014/main" id="{59972DB0-D3D3-45BD-A2F3-A7DEF145CF13}"/>
                    </a:ext>
                  </a:extLst>
                </p:cNvPr>
                <p:cNvSpPr txBox="1"/>
                <p:nvPr/>
              </p:nvSpPr>
              <p:spPr>
                <a:xfrm>
                  <a:off x="9981394" y="2670072"/>
                  <a:ext cx="1266125" cy="611036"/>
                </a:xfrm>
                <a:prstGeom prst="rect">
                  <a:avLst/>
                </a:prstGeom>
                <a:noFill/>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a:t>
                  </a:r>
                </a:p>
              </p:txBody>
            </p:sp>
            <p:sp>
              <p:nvSpPr>
                <p:cNvPr id="49" name="TextBox 48">
                  <a:extLst>
                    <a:ext uri="{FF2B5EF4-FFF2-40B4-BE49-F238E27FC236}">
                      <a16:creationId xmlns:a16="http://schemas.microsoft.com/office/drawing/2014/main" id="{3EE777E9-9416-4AF3-8CE6-F9CBE1EDC735}"/>
                    </a:ext>
                  </a:extLst>
                </p:cNvPr>
                <p:cNvSpPr txBox="1"/>
                <p:nvPr/>
              </p:nvSpPr>
              <p:spPr>
                <a:xfrm>
                  <a:off x="9687120" y="3801665"/>
                  <a:ext cx="1854672" cy="611036"/>
                </a:xfrm>
                <a:prstGeom prst="rect">
                  <a:avLst/>
                </a:prstGeom>
                <a:noFill/>
              </p:spPr>
              <p:txBody>
                <a:bodyPr wrap="square" lIns="0" tIns="183765" rIns="119523" bIns="183765" rtlCol="0">
                  <a:spAutoFit/>
                </a:bodyPr>
                <a:lstStyle/>
                <a:p>
                  <a:pPr marL="14006" marR="0" lvl="0" indent="0" algn="ctr" defTabSz="861065"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gradFill>
                        <a:gsLst>
                          <a:gs pos="2804">
                            <a:srgbClr val="505050"/>
                          </a:gs>
                          <a:gs pos="26000">
                            <a:srgbClr val="505050"/>
                          </a:gs>
                        </a:gsLst>
                        <a:lin ang="5400000" scaled="1"/>
                      </a:gradFill>
                      <a:effectLst/>
                      <a:uLnTx/>
                      <a:uFillTx/>
                      <a:latin typeface="Segoe UI Semibold" panose="020B0702040204020203" pitchFamily="34" charset="0"/>
                      <a:ea typeface="+mn-ea"/>
                      <a:cs typeface="Segoe UI Semibold" panose="020B0702040204020203" pitchFamily="34" charset="0"/>
                    </a:rPr>
                    <a:t>VISUAL STUDIO FOR MAC</a:t>
                  </a:r>
                </a:p>
              </p:txBody>
            </p:sp>
          </p:grpSp>
          <p:pic>
            <p:nvPicPr>
              <p:cNvPr id="42" name="Shape 416">
                <a:extLst>
                  <a:ext uri="{FF2B5EF4-FFF2-40B4-BE49-F238E27FC236}">
                    <a16:creationId xmlns:a16="http://schemas.microsoft.com/office/drawing/2014/main" id="{CA9ED1C3-EE0B-46E2-8317-110E5BAC0B14}"/>
                  </a:ext>
                </a:extLst>
              </p:cNvPr>
              <p:cNvPicPr preferRelativeResize="0"/>
              <p:nvPr/>
            </p:nvPicPr>
            <p:blipFill>
              <a:blip r:embed="rId11">
                <a:alphaModFix/>
              </a:blip>
              <a:stretch>
                <a:fillRect/>
              </a:stretch>
            </p:blipFill>
            <p:spPr>
              <a:xfrm>
                <a:off x="9602980" y="4275303"/>
                <a:ext cx="634451" cy="554098"/>
              </a:xfrm>
              <a:prstGeom prst="rect">
                <a:avLst/>
              </a:prstGeom>
              <a:noFill/>
              <a:ln>
                <a:noFill/>
              </a:ln>
            </p:spPr>
          </p:pic>
        </p:grpSp>
        <p:pic>
          <p:nvPicPr>
            <p:cNvPr id="1026" name="Picture 2">
              <a:extLst>
                <a:ext uri="{FF2B5EF4-FFF2-40B4-BE49-F238E27FC236}">
                  <a16:creationId xmlns:a16="http://schemas.microsoft.com/office/drawing/2014/main" id="{E88A285C-1E65-4CE6-81B1-856AE86C3E05}"/>
                </a:ext>
              </a:extLst>
            </p:cNvPr>
            <p:cNvPicPr>
              <a:picLocks noChangeAspect="1" noChangeArrowheads="1"/>
            </p:cNvPicPr>
            <p:nvPr/>
          </p:nvPicPr>
          <p:blipFill>
            <a:blip r:embed="rId12">
              <a:extLst>
                <a:ext uri="{28A0092B-C50C-407E-A947-70E740481C1C}">
                  <a14:useLocalDpi xmlns:a14="http://schemas.microsoft.com/office/drawing/2010/main" val="0"/>
                </a:ext>
              </a:extLst>
            </a:blip>
            <a:stretch>
              <a:fillRect/>
            </a:stretch>
          </p:blipFill>
          <p:spPr bwMode="auto">
            <a:xfrm>
              <a:off x="10049890" y="3249939"/>
              <a:ext cx="738512" cy="73851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6E03FE53-0B67-4FB8-B9DA-8C843B4C56A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004221" y="2236323"/>
              <a:ext cx="829849" cy="829849"/>
            </a:xfrm>
            <a:prstGeom prst="rect">
              <a:avLst/>
            </a:prstGeom>
          </p:spPr>
        </p:pic>
      </p:grpSp>
    </p:spTree>
    <p:extLst>
      <p:ext uri="{BB962C8B-B14F-4D97-AF65-F5344CB8AC3E}">
        <p14:creationId xmlns:p14="http://schemas.microsoft.com/office/powerpoint/2010/main" val="695737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250"/>
                                        <p:tgtEl>
                                          <p:spTgt spid="8"/>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250"/>
                                        <p:tgtEl>
                                          <p:spTgt spid="56"/>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250"/>
                                        <p:tgtEl>
                                          <p:spTgt spid="69"/>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250"/>
                                        <p:tgtEl>
                                          <p:spTgt spid="73"/>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7"/>
                                        </p:tgtEl>
                                        <p:attrNameLst>
                                          <p:attrName>style.visibility</p:attrName>
                                        </p:attrNameLst>
                                      </p:cBhvr>
                                      <p:to>
                                        <p:strVal val="visible"/>
                                      </p:to>
                                    </p:set>
                                    <p:animEffect transition="in" filter="fade">
                                      <p:cBhvr>
                                        <p:cTn id="27" dur="250"/>
                                        <p:tgtEl>
                                          <p:spTgt spid="77"/>
                                        </p:tgtEl>
                                      </p:cBhvr>
                                    </p:animEffect>
                                  </p:childTnLst>
                                </p:cTn>
                              </p:par>
                            </p:childTnLst>
                          </p:cTn>
                        </p:par>
                        <p:par>
                          <p:cTn id="28" fill="hold">
                            <p:stCondLst>
                              <p:cond delay="1500"/>
                            </p:stCondLst>
                            <p:childTnLst>
                              <p:par>
                                <p:cTn id="29" presetID="10" presetClass="entr" presetSubtype="0" fill="hold" nodeType="after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fade">
                                      <p:cBhvr>
                                        <p:cTn id="31" dur="250"/>
                                        <p:tgtEl>
                                          <p:spTgt spid="81"/>
                                        </p:tgtEl>
                                      </p:cBhvr>
                                    </p:animEffect>
                                  </p:childTnLst>
                                </p:cTn>
                              </p:par>
                            </p:childTnLst>
                          </p:cTn>
                        </p:par>
                        <p:par>
                          <p:cTn id="32" fill="hold">
                            <p:stCondLst>
                              <p:cond delay="1750"/>
                            </p:stCondLst>
                            <p:childTnLst>
                              <p:par>
                                <p:cTn id="33" presetID="10" presetClass="entr" presetSubtype="0" fill="hold" nodeType="afterEffect">
                                  <p:stCondLst>
                                    <p:cond delay="5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2750"/>
                            </p:stCondLst>
                            <p:childTnLst>
                              <p:par>
                                <p:cTn id="37" presetID="10" presetClass="entr" presetSubtype="0"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11" name="TextBox 10"/>
          <p:cNvSpPr txBox="1"/>
          <p:nvPr/>
        </p:nvSpPr>
        <p:spPr>
          <a:xfrm>
            <a:off x="4325467" y="3118016"/>
            <a:ext cx="3441480" cy="621968"/>
          </a:xfrm>
          <a:prstGeom prst="rect">
            <a:avLst/>
          </a:prstGeom>
          <a:noFill/>
        </p:spPr>
        <p:txBody>
          <a:bodyPr wrap="square" lIns="179259" tIns="143407" rIns="179259" bIns="143407" rtlCol="0" anchor="ctr" anchorCtr="0">
            <a:spAutoFit/>
          </a:bodyPr>
          <a:lstStyle/>
          <a:p>
            <a:pPr marL="0" marR="0" lvl="0" indent="0" algn="ctr" defTabSz="914192" rtl="0" eaLnBrk="1" fontAlgn="auto" latinLnBrk="0" hangingPunct="1">
              <a:lnSpc>
                <a:spcPct val="90000"/>
              </a:lnSpc>
              <a:spcBef>
                <a:spcPts val="0"/>
              </a:spcBef>
              <a:spcAft>
                <a:spcPts val="588"/>
              </a:spcAft>
              <a:buClrTx/>
              <a:buSzTx/>
              <a:buFontTx/>
              <a:buNone/>
              <a:tabLst/>
              <a:defRPr/>
            </a:pPr>
            <a:r>
              <a:rPr kumimoji="0" lang="en-US" sz="2353" b="1"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rPr>
              <a:t>.NET ECOSYSTEM</a:t>
            </a:r>
            <a:endParaRPr kumimoji="0" lang="en-US" sz="1175" b="0" i="0" u="none" strike="noStrike" kern="1200" cap="none" spc="0" normalizeH="0" baseline="0" noProof="0">
              <a:ln>
                <a:noFill/>
              </a:ln>
              <a:gradFill>
                <a:gsLst>
                  <a:gs pos="1333">
                    <a:prstClr val="white"/>
                  </a:gs>
                  <a:gs pos="8000">
                    <a:prstClr val="white"/>
                  </a:gs>
                </a:gsLst>
                <a:lin ang="5400000" scaled="0"/>
              </a:gradFill>
              <a:effectLst/>
              <a:uLnTx/>
              <a:uFillTx/>
              <a:latin typeface="Segoe UI"/>
              <a:ea typeface="+mn-ea"/>
              <a:cs typeface="+mn-cs"/>
            </a:endParaRPr>
          </a:p>
        </p:txBody>
      </p:sp>
      <p:pic>
        <p:nvPicPr>
          <p:cNvPr id="22" name="Picture 21"/>
          <p:cNvPicPr>
            <a:picLocks noChangeAspect="1"/>
          </p:cNvPicPr>
          <p:nvPr/>
        </p:nvPicPr>
        <p:blipFill>
          <a:blip r:embed="rId3"/>
          <a:stretch>
            <a:fillRect/>
          </a:stretch>
        </p:blipFill>
        <p:spPr>
          <a:xfrm>
            <a:off x="5064324" y="2481353"/>
            <a:ext cx="1932642" cy="1932642"/>
          </a:xfrm>
          <a:prstGeom prst="rect">
            <a:avLst/>
          </a:prstGeom>
        </p:spPr>
      </p:pic>
      <p:sp>
        <p:nvSpPr>
          <p:cNvPr id="10" name="Oval 9"/>
          <p:cNvSpPr/>
          <p:nvPr/>
        </p:nvSpPr>
        <p:spPr bwMode="auto">
          <a:xfrm>
            <a:off x="4068437" y="1401439"/>
            <a:ext cx="4055125" cy="4055126"/>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3" name="Oval 142"/>
          <p:cNvSpPr/>
          <p:nvPr/>
        </p:nvSpPr>
        <p:spPr bwMode="auto">
          <a:xfrm>
            <a:off x="4005886" y="1843361"/>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1" name="Oval 140"/>
          <p:cNvSpPr/>
          <p:nvPr/>
        </p:nvSpPr>
        <p:spPr bwMode="auto">
          <a:xfrm>
            <a:off x="4714605" y="4811958"/>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75" name="Freeform 10"/>
          <p:cNvSpPr>
            <a:spLocks noEditPoints="1"/>
          </p:cNvSpPr>
          <p:nvPr/>
        </p:nvSpPr>
        <p:spPr bwMode="auto">
          <a:xfrm>
            <a:off x="4900937" y="4938432"/>
            <a:ext cx="598324" cy="613854"/>
          </a:xfrm>
          <a:custGeom>
            <a:avLst/>
            <a:gdLst>
              <a:gd name="T0" fmla="*/ 809 w 809"/>
              <a:gd name="T1" fmla="*/ 330 h 830"/>
              <a:gd name="T2" fmla="*/ 721 w 809"/>
              <a:gd name="T3" fmla="*/ 0 h 830"/>
              <a:gd name="T4" fmla="*/ 390 w 809"/>
              <a:gd name="T5" fmla="*/ 89 h 830"/>
              <a:gd name="T6" fmla="*/ 341 w 809"/>
              <a:gd name="T7" fmla="*/ 175 h 830"/>
              <a:gd name="T8" fmla="*/ 242 w 809"/>
              <a:gd name="T9" fmla="*/ 174 h 830"/>
              <a:gd name="T10" fmla="*/ 0 w 809"/>
              <a:gd name="T11" fmla="*/ 415 h 830"/>
              <a:gd name="T12" fmla="*/ 242 w 809"/>
              <a:gd name="T13" fmla="*/ 656 h 830"/>
              <a:gd name="T14" fmla="*/ 242 w 809"/>
              <a:gd name="T15" fmla="*/ 656 h 830"/>
              <a:gd name="T16" fmla="*/ 341 w 809"/>
              <a:gd name="T17" fmla="*/ 655 h 830"/>
              <a:gd name="T18" fmla="*/ 390 w 809"/>
              <a:gd name="T19" fmla="*/ 741 h 830"/>
              <a:gd name="T20" fmla="*/ 721 w 809"/>
              <a:gd name="T21" fmla="*/ 830 h 830"/>
              <a:gd name="T22" fmla="*/ 809 w 809"/>
              <a:gd name="T23" fmla="*/ 500 h 830"/>
              <a:gd name="T24" fmla="*/ 759 w 809"/>
              <a:gd name="T25" fmla="*/ 415 h 830"/>
              <a:gd name="T26" fmla="*/ 809 w 809"/>
              <a:gd name="T27" fmla="*/ 330 h 830"/>
              <a:gd name="T28" fmla="*/ 602 w 809"/>
              <a:gd name="T29" fmla="*/ 123 h 830"/>
              <a:gd name="T30" fmla="*/ 457 w 809"/>
              <a:gd name="T31" fmla="*/ 374 h 830"/>
              <a:gd name="T32" fmla="*/ 167 w 809"/>
              <a:gd name="T33" fmla="*/ 374 h 830"/>
              <a:gd name="T34" fmla="*/ 349 w 809"/>
              <a:gd name="T35" fmla="*/ 188 h 830"/>
              <a:gd name="T36" fmla="*/ 602 w 809"/>
              <a:gd name="T37" fmla="*/ 123 h 830"/>
              <a:gd name="T38" fmla="*/ 457 w 809"/>
              <a:gd name="T39" fmla="*/ 455 h 830"/>
              <a:gd name="T40" fmla="*/ 602 w 809"/>
              <a:gd name="T41" fmla="*/ 706 h 830"/>
              <a:gd name="T42" fmla="*/ 349 w 809"/>
              <a:gd name="T43" fmla="*/ 642 h 830"/>
              <a:gd name="T44" fmla="*/ 167 w 809"/>
              <a:gd name="T45" fmla="*/ 455 h 830"/>
              <a:gd name="T46" fmla="*/ 457 w 809"/>
              <a:gd name="T47" fmla="*/ 455 h 830"/>
              <a:gd name="T48" fmla="*/ 528 w 809"/>
              <a:gd name="T49" fmla="*/ 415 h 830"/>
              <a:gd name="T50" fmla="*/ 673 w 809"/>
              <a:gd name="T51" fmla="*/ 164 h 830"/>
              <a:gd name="T52" fmla="*/ 743 w 809"/>
              <a:gd name="T53" fmla="*/ 415 h 830"/>
              <a:gd name="T54" fmla="*/ 673 w 809"/>
              <a:gd name="T55" fmla="*/ 665 h 830"/>
              <a:gd name="T56" fmla="*/ 528 w 809"/>
              <a:gd name="T57" fmla="*/ 415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09" h="830">
                <a:moveTo>
                  <a:pt x="809" y="330"/>
                </a:moveTo>
                <a:lnTo>
                  <a:pt x="721" y="0"/>
                </a:lnTo>
                <a:lnTo>
                  <a:pt x="390" y="89"/>
                </a:lnTo>
                <a:lnTo>
                  <a:pt x="341" y="175"/>
                </a:lnTo>
                <a:lnTo>
                  <a:pt x="242" y="174"/>
                </a:lnTo>
                <a:lnTo>
                  <a:pt x="0" y="415"/>
                </a:lnTo>
                <a:lnTo>
                  <a:pt x="242" y="656"/>
                </a:lnTo>
                <a:lnTo>
                  <a:pt x="242" y="656"/>
                </a:lnTo>
                <a:lnTo>
                  <a:pt x="341" y="655"/>
                </a:lnTo>
                <a:lnTo>
                  <a:pt x="390" y="741"/>
                </a:lnTo>
                <a:lnTo>
                  <a:pt x="721" y="830"/>
                </a:lnTo>
                <a:lnTo>
                  <a:pt x="809" y="500"/>
                </a:lnTo>
                <a:lnTo>
                  <a:pt x="759" y="415"/>
                </a:lnTo>
                <a:lnTo>
                  <a:pt x="809" y="330"/>
                </a:lnTo>
                <a:close/>
                <a:moveTo>
                  <a:pt x="602" y="123"/>
                </a:moveTo>
                <a:lnTo>
                  <a:pt x="457" y="374"/>
                </a:lnTo>
                <a:lnTo>
                  <a:pt x="167" y="374"/>
                </a:lnTo>
                <a:lnTo>
                  <a:pt x="349" y="188"/>
                </a:lnTo>
                <a:lnTo>
                  <a:pt x="602" y="123"/>
                </a:lnTo>
                <a:close/>
                <a:moveTo>
                  <a:pt x="457" y="455"/>
                </a:moveTo>
                <a:lnTo>
                  <a:pt x="602" y="706"/>
                </a:lnTo>
                <a:lnTo>
                  <a:pt x="349" y="642"/>
                </a:lnTo>
                <a:lnTo>
                  <a:pt x="167" y="455"/>
                </a:lnTo>
                <a:lnTo>
                  <a:pt x="457" y="455"/>
                </a:lnTo>
                <a:close/>
                <a:moveTo>
                  <a:pt x="528" y="415"/>
                </a:moveTo>
                <a:lnTo>
                  <a:pt x="673" y="164"/>
                </a:lnTo>
                <a:lnTo>
                  <a:pt x="743" y="415"/>
                </a:lnTo>
                <a:lnTo>
                  <a:pt x="673" y="665"/>
                </a:lnTo>
                <a:lnTo>
                  <a:pt x="528" y="4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42" name="Oval 141"/>
          <p:cNvSpPr/>
          <p:nvPr/>
        </p:nvSpPr>
        <p:spPr bwMode="auto">
          <a:xfrm>
            <a:off x="3877920" y="3782694"/>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40" name="Oval 139"/>
          <p:cNvSpPr/>
          <p:nvPr/>
        </p:nvSpPr>
        <p:spPr bwMode="auto">
          <a:xfrm>
            <a:off x="6484765" y="477539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4" name="Freeform 18"/>
          <p:cNvSpPr>
            <a:spLocks noEditPoints="1"/>
          </p:cNvSpPr>
          <p:nvPr/>
        </p:nvSpPr>
        <p:spPr bwMode="auto">
          <a:xfrm>
            <a:off x="6618840" y="4938434"/>
            <a:ext cx="702839" cy="619751"/>
          </a:xfrm>
          <a:custGeom>
            <a:avLst/>
            <a:gdLst>
              <a:gd name="T0" fmla="*/ 149 w 512"/>
              <a:gd name="T1" fmla="*/ 0 h 452"/>
              <a:gd name="T2" fmla="*/ 115 w 512"/>
              <a:gd name="T3" fmla="*/ 20 h 452"/>
              <a:gd name="T4" fmla="*/ 7 w 512"/>
              <a:gd name="T5" fmla="*/ 206 h 452"/>
              <a:gd name="T6" fmla="*/ 7 w 512"/>
              <a:gd name="T7" fmla="*/ 246 h 452"/>
              <a:gd name="T8" fmla="*/ 115 w 512"/>
              <a:gd name="T9" fmla="*/ 432 h 452"/>
              <a:gd name="T10" fmla="*/ 149 w 512"/>
              <a:gd name="T11" fmla="*/ 452 h 452"/>
              <a:gd name="T12" fmla="*/ 363 w 512"/>
              <a:gd name="T13" fmla="*/ 452 h 452"/>
              <a:gd name="T14" fmla="*/ 397 w 512"/>
              <a:gd name="T15" fmla="*/ 432 h 452"/>
              <a:gd name="T16" fmla="*/ 505 w 512"/>
              <a:gd name="T17" fmla="*/ 246 h 452"/>
              <a:gd name="T18" fmla="*/ 505 w 512"/>
              <a:gd name="T19" fmla="*/ 206 h 452"/>
              <a:gd name="T20" fmla="*/ 397 w 512"/>
              <a:gd name="T21" fmla="*/ 20 h 452"/>
              <a:gd name="T22" fmla="*/ 363 w 512"/>
              <a:gd name="T23" fmla="*/ 0 h 452"/>
              <a:gd name="T24" fmla="*/ 149 w 512"/>
              <a:gd name="T25" fmla="*/ 0 h 452"/>
              <a:gd name="T26" fmla="*/ 151 w 512"/>
              <a:gd name="T27" fmla="*/ 109 h 452"/>
              <a:gd name="T28" fmla="*/ 151 w 512"/>
              <a:gd name="T29" fmla="*/ 109 h 452"/>
              <a:gd name="T30" fmla="*/ 188 w 512"/>
              <a:gd name="T31" fmla="*/ 109 h 452"/>
              <a:gd name="T32" fmla="*/ 193 w 512"/>
              <a:gd name="T33" fmla="*/ 112 h 452"/>
              <a:gd name="T34" fmla="*/ 255 w 512"/>
              <a:gd name="T35" fmla="*/ 224 h 452"/>
              <a:gd name="T36" fmla="*/ 256 w 512"/>
              <a:gd name="T37" fmla="*/ 225 h 452"/>
              <a:gd name="T38" fmla="*/ 257 w 512"/>
              <a:gd name="T39" fmla="*/ 224 h 452"/>
              <a:gd name="T40" fmla="*/ 319 w 512"/>
              <a:gd name="T41" fmla="*/ 112 h 452"/>
              <a:gd name="T42" fmla="*/ 324 w 512"/>
              <a:gd name="T43" fmla="*/ 109 h 452"/>
              <a:gd name="T44" fmla="*/ 361 w 512"/>
              <a:gd name="T45" fmla="*/ 109 h 452"/>
              <a:gd name="T46" fmla="*/ 365 w 512"/>
              <a:gd name="T47" fmla="*/ 116 h 452"/>
              <a:gd name="T48" fmla="*/ 303 w 512"/>
              <a:gd name="T49" fmla="*/ 226 h 452"/>
              <a:gd name="T50" fmla="*/ 365 w 512"/>
              <a:gd name="T51" fmla="*/ 336 h 452"/>
              <a:gd name="T52" fmla="*/ 361 w 512"/>
              <a:gd name="T53" fmla="*/ 343 h 452"/>
              <a:gd name="T54" fmla="*/ 324 w 512"/>
              <a:gd name="T55" fmla="*/ 343 h 452"/>
              <a:gd name="T56" fmla="*/ 319 w 512"/>
              <a:gd name="T57" fmla="*/ 340 h 452"/>
              <a:gd name="T58" fmla="*/ 257 w 512"/>
              <a:gd name="T59" fmla="*/ 228 h 452"/>
              <a:gd name="T60" fmla="*/ 256 w 512"/>
              <a:gd name="T61" fmla="*/ 226 h 452"/>
              <a:gd name="T62" fmla="*/ 255 w 512"/>
              <a:gd name="T63" fmla="*/ 228 h 452"/>
              <a:gd name="T64" fmla="*/ 193 w 512"/>
              <a:gd name="T65" fmla="*/ 340 h 452"/>
              <a:gd name="T66" fmla="*/ 188 w 512"/>
              <a:gd name="T67" fmla="*/ 343 h 452"/>
              <a:gd name="T68" fmla="*/ 151 w 512"/>
              <a:gd name="T69" fmla="*/ 343 h 452"/>
              <a:gd name="T70" fmla="*/ 147 w 512"/>
              <a:gd name="T71" fmla="*/ 336 h 452"/>
              <a:gd name="T72" fmla="*/ 209 w 512"/>
              <a:gd name="T73" fmla="*/ 226 h 452"/>
              <a:gd name="T74" fmla="*/ 147 w 512"/>
              <a:gd name="T75" fmla="*/ 116 h 452"/>
              <a:gd name="T76" fmla="*/ 151 w 512"/>
              <a:gd name="T77" fmla="*/ 109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2" h="452">
                <a:moveTo>
                  <a:pt x="149" y="0"/>
                </a:moveTo>
                <a:cubicBezTo>
                  <a:pt x="135" y="0"/>
                  <a:pt x="121" y="8"/>
                  <a:pt x="115" y="20"/>
                </a:cubicBezTo>
                <a:cubicBezTo>
                  <a:pt x="7" y="206"/>
                  <a:pt x="7" y="206"/>
                  <a:pt x="7" y="206"/>
                </a:cubicBezTo>
                <a:cubicBezTo>
                  <a:pt x="0" y="218"/>
                  <a:pt x="0" y="234"/>
                  <a:pt x="7" y="246"/>
                </a:cubicBezTo>
                <a:cubicBezTo>
                  <a:pt x="115" y="432"/>
                  <a:pt x="115" y="432"/>
                  <a:pt x="115" y="432"/>
                </a:cubicBezTo>
                <a:cubicBezTo>
                  <a:pt x="121" y="444"/>
                  <a:pt x="135" y="452"/>
                  <a:pt x="149" y="452"/>
                </a:cubicBezTo>
                <a:cubicBezTo>
                  <a:pt x="363" y="452"/>
                  <a:pt x="363" y="452"/>
                  <a:pt x="363" y="452"/>
                </a:cubicBezTo>
                <a:cubicBezTo>
                  <a:pt x="377" y="452"/>
                  <a:pt x="391" y="444"/>
                  <a:pt x="397" y="432"/>
                </a:cubicBezTo>
                <a:cubicBezTo>
                  <a:pt x="505" y="246"/>
                  <a:pt x="505" y="246"/>
                  <a:pt x="505" y="246"/>
                </a:cubicBezTo>
                <a:cubicBezTo>
                  <a:pt x="512" y="234"/>
                  <a:pt x="512" y="218"/>
                  <a:pt x="505" y="206"/>
                </a:cubicBezTo>
                <a:cubicBezTo>
                  <a:pt x="397" y="20"/>
                  <a:pt x="397" y="20"/>
                  <a:pt x="397" y="20"/>
                </a:cubicBezTo>
                <a:cubicBezTo>
                  <a:pt x="391" y="8"/>
                  <a:pt x="377" y="0"/>
                  <a:pt x="363" y="0"/>
                </a:cubicBezTo>
                <a:cubicBezTo>
                  <a:pt x="149" y="0"/>
                  <a:pt x="149" y="0"/>
                  <a:pt x="149" y="0"/>
                </a:cubicBezTo>
                <a:close/>
                <a:moveTo>
                  <a:pt x="151" y="109"/>
                </a:moveTo>
                <a:cubicBezTo>
                  <a:pt x="151" y="109"/>
                  <a:pt x="151" y="109"/>
                  <a:pt x="151" y="109"/>
                </a:cubicBezTo>
                <a:cubicBezTo>
                  <a:pt x="188" y="109"/>
                  <a:pt x="188" y="109"/>
                  <a:pt x="188" y="109"/>
                </a:cubicBezTo>
                <a:cubicBezTo>
                  <a:pt x="190" y="109"/>
                  <a:pt x="192" y="110"/>
                  <a:pt x="193" y="112"/>
                </a:cubicBezTo>
                <a:cubicBezTo>
                  <a:pt x="255" y="224"/>
                  <a:pt x="255" y="224"/>
                  <a:pt x="255" y="224"/>
                </a:cubicBezTo>
                <a:cubicBezTo>
                  <a:pt x="256" y="224"/>
                  <a:pt x="256" y="225"/>
                  <a:pt x="256" y="225"/>
                </a:cubicBezTo>
                <a:cubicBezTo>
                  <a:pt x="256" y="225"/>
                  <a:pt x="256" y="224"/>
                  <a:pt x="257" y="224"/>
                </a:cubicBezTo>
                <a:cubicBezTo>
                  <a:pt x="319" y="112"/>
                  <a:pt x="319" y="112"/>
                  <a:pt x="319" y="112"/>
                </a:cubicBezTo>
                <a:cubicBezTo>
                  <a:pt x="320" y="110"/>
                  <a:pt x="322" y="109"/>
                  <a:pt x="324" y="109"/>
                </a:cubicBezTo>
                <a:cubicBezTo>
                  <a:pt x="361" y="109"/>
                  <a:pt x="361" y="109"/>
                  <a:pt x="361" y="109"/>
                </a:cubicBezTo>
                <a:cubicBezTo>
                  <a:pt x="364" y="109"/>
                  <a:pt x="366" y="113"/>
                  <a:pt x="365" y="116"/>
                </a:cubicBezTo>
                <a:cubicBezTo>
                  <a:pt x="303" y="226"/>
                  <a:pt x="303" y="226"/>
                  <a:pt x="303" y="226"/>
                </a:cubicBezTo>
                <a:cubicBezTo>
                  <a:pt x="365" y="336"/>
                  <a:pt x="365" y="336"/>
                  <a:pt x="365" y="336"/>
                </a:cubicBezTo>
                <a:cubicBezTo>
                  <a:pt x="366" y="339"/>
                  <a:pt x="364" y="343"/>
                  <a:pt x="361" y="343"/>
                </a:cubicBezTo>
                <a:cubicBezTo>
                  <a:pt x="324" y="343"/>
                  <a:pt x="324" y="343"/>
                  <a:pt x="324" y="343"/>
                </a:cubicBezTo>
                <a:cubicBezTo>
                  <a:pt x="322" y="343"/>
                  <a:pt x="320" y="342"/>
                  <a:pt x="319" y="340"/>
                </a:cubicBezTo>
                <a:cubicBezTo>
                  <a:pt x="257" y="228"/>
                  <a:pt x="257" y="228"/>
                  <a:pt x="257" y="228"/>
                </a:cubicBezTo>
                <a:cubicBezTo>
                  <a:pt x="256" y="228"/>
                  <a:pt x="256" y="227"/>
                  <a:pt x="256" y="226"/>
                </a:cubicBezTo>
                <a:cubicBezTo>
                  <a:pt x="256" y="227"/>
                  <a:pt x="256" y="228"/>
                  <a:pt x="255" y="228"/>
                </a:cubicBezTo>
                <a:cubicBezTo>
                  <a:pt x="193" y="340"/>
                  <a:pt x="193" y="340"/>
                  <a:pt x="193" y="340"/>
                </a:cubicBezTo>
                <a:cubicBezTo>
                  <a:pt x="192" y="342"/>
                  <a:pt x="190" y="343"/>
                  <a:pt x="188" y="343"/>
                </a:cubicBezTo>
                <a:cubicBezTo>
                  <a:pt x="151" y="343"/>
                  <a:pt x="151" y="343"/>
                  <a:pt x="151" y="343"/>
                </a:cubicBezTo>
                <a:cubicBezTo>
                  <a:pt x="148" y="343"/>
                  <a:pt x="146" y="339"/>
                  <a:pt x="147" y="336"/>
                </a:cubicBezTo>
                <a:cubicBezTo>
                  <a:pt x="209" y="226"/>
                  <a:pt x="209" y="226"/>
                  <a:pt x="209" y="226"/>
                </a:cubicBezTo>
                <a:cubicBezTo>
                  <a:pt x="147" y="116"/>
                  <a:pt x="147" y="116"/>
                  <a:pt x="147" y="116"/>
                </a:cubicBezTo>
                <a:cubicBezTo>
                  <a:pt x="146" y="114"/>
                  <a:pt x="148" y="110"/>
                  <a:pt x="151" y="109"/>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37" name="Oval 136"/>
          <p:cNvSpPr/>
          <p:nvPr/>
        </p:nvSpPr>
        <p:spPr bwMode="auto">
          <a:xfrm>
            <a:off x="5616679" y="948580"/>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80" name="Freeform 14"/>
          <p:cNvSpPr>
            <a:spLocks noEditPoints="1"/>
          </p:cNvSpPr>
          <p:nvPr/>
        </p:nvSpPr>
        <p:spPr bwMode="auto">
          <a:xfrm>
            <a:off x="5820831" y="1177724"/>
            <a:ext cx="547280" cy="554387"/>
          </a:xfrm>
          <a:custGeom>
            <a:avLst/>
            <a:gdLst>
              <a:gd name="T0" fmla="*/ 171 w 228"/>
              <a:gd name="T1" fmla="*/ 0 h 231"/>
              <a:gd name="T2" fmla="*/ 80 w 228"/>
              <a:gd name="T3" fmla="*/ 91 h 231"/>
              <a:gd name="T4" fmla="*/ 23 w 228"/>
              <a:gd name="T5" fmla="*/ 46 h 231"/>
              <a:gd name="T6" fmla="*/ 0 w 228"/>
              <a:gd name="T7" fmla="*/ 57 h 231"/>
              <a:gd name="T8" fmla="*/ 0 w 228"/>
              <a:gd name="T9" fmla="*/ 173 h 231"/>
              <a:gd name="T10" fmla="*/ 23 w 228"/>
              <a:gd name="T11" fmla="*/ 185 h 231"/>
              <a:gd name="T12" fmla="*/ 80 w 228"/>
              <a:gd name="T13" fmla="*/ 139 h 231"/>
              <a:gd name="T14" fmla="*/ 171 w 228"/>
              <a:gd name="T15" fmla="*/ 231 h 231"/>
              <a:gd name="T16" fmla="*/ 228 w 228"/>
              <a:gd name="T17" fmla="*/ 208 h 231"/>
              <a:gd name="T18" fmla="*/ 228 w 228"/>
              <a:gd name="T19" fmla="*/ 22 h 231"/>
              <a:gd name="T20" fmla="*/ 171 w 228"/>
              <a:gd name="T21" fmla="*/ 0 h 231"/>
              <a:gd name="T22" fmla="*/ 171 w 228"/>
              <a:gd name="T23" fmla="*/ 0 h 231"/>
              <a:gd name="T24" fmla="*/ 23 w 228"/>
              <a:gd name="T25" fmla="*/ 150 h 231"/>
              <a:gd name="T26" fmla="*/ 23 w 228"/>
              <a:gd name="T27" fmla="*/ 81 h 231"/>
              <a:gd name="T28" fmla="*/ 57 w 228"/>
              <a:gd name="T29" fmla="*/ 115 h 231"/>
              <a:gd name="T30" fmla="*/ 23 w 228"/>
              <a:gd name="T31" fmla="*/ 150 h 231"/>
              <a:gd name="T32" fmla="*/ 23 w 228"/>
              <a:gd name="T33" fmla="*/ 150 h 231"/>
              <a:gd name="T34" fmla="*/ 110 w 228"/>
              <a:gd name="T35" fmla="*/ 115 h 231"/>
              <a:gd name="T36" fmla="*/ 171 w 228"/>
              <a:gd name="T37" fmla="*/ 68 h 231"/>
              <a:gd name="T38" fmla="*/ 171 w 228"/>
              <a:gd name="T39" fmla="*/ 163 h 231"/>
              <a:gd name="T40" fmla="*/ 110 w 228"/>
              <a:gd name="T41" fmla="*/ 115 h 231"/>
              <a:gd name="T42" fmla="*/ 110 w 228"/>
              <a:gd name="T43" fmla="*/ 115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8" h="231">
                <a:moveTo>
                  <a:pt x="171" y="0"/>
                </a:moveTo>
                <a:cubicBezTo>
                  <a:pt x="80" y="91"/>
                  <a:pt x="80" y="91"/>
                  <a:pt x="80" y="91"/>
                </a:cubicBezTo>
                <a:cubicBezTo>
                  <a:pt x="23" y="46"/>
                  <a:pt x="23" y="46"/>
                  <a:pt x="23" y="46"/>
                </a:cubicBezTo>
                <a:cubicBezTo>
                  <a:pt x="0" y="57"/>
                  <a:pt x="0" y="57"/>
                  <a:pt x="0" y="57"/>
                </a:cubicBezTo>
                <a:cubicBezTo>
                  <a:pt x="0" y="173"/>
                  <a:pt x="0" y="173"/>
                  <a:pt x="0" y="173"/>
                </a:cubicBezTo>
                <a:cubicBezTo>
                  <a:pt x="23" y="185"/>
                  <a:pt x="23" y="185"/>
                  <a:pt x="23" y="185"/>
                </a:cubicBezTo>
                <a:cubicBezTo>
                  <a:pt x="80" y="139"/>
                  <a:pt x="80" y="139"/>
                  <a:pt x="80" y="139"/>
                </a:cubicBezTo>
                <a:cubicBezTo>
                  <a:pt x="171" y="231"/>
                  <a:pt x="171" y="231"/>
                  <a:pt x="171" y="231"/>
                </a:cubicBezTo>
                <a:cubicBezTo>
                  <a:pt x="228" y="208"/>
                  <a:pt x="228" y="208"/>
                  <a:pt x="228" y="208"/>
                </a:cubicBezTo>
                <a:cubicBezTo>
                  <a:pt x="228" y="22"/>
                  <a:pt x="228" y="22"/>
                  <a:pt x="228" y="22"/>
                </a:cubicBezTo>
                <a:cubicBezTo>
                  <a:pt x="171" y="0"/>
                  <a:pt x="171" y="0"/>
                  <a:pt x="171" y="0"/>
                </a:cubicBezTo>
                <a:cubicBezTo>
                  <a:pt x="171" y="0"/>
                  <a:pt x="171" y="0"/>
                  <a:pt x="171" y="0"/>
                </a:cubicBezTo>
                <a:close/>
                <a:moveTo>
                  <a:pt x="23" y="150"/>
                </a:moveTo>
                <a:cubicBezTo>
                  <a:pt x="23" y="81"/>
                  <a:pt x="23" y="81"/>
                  <a:pt x="23" y="81"/>
                </a:cubicBezTo>
                <a:cubicBezTo>
                  <a:pt x="57" y="115"/>
                  <a:pt x="57" y="115"/>
                  <a:pt x="57" y="115"/>
                </a:cubicBezTo>
                <a:cubicBezTo>
                  <a:pt x="23" y="150"/>
                  <a:pt x="23" y="150"/>
                  <a:pt x="23" y="150"/>
                </a:cubicBezTo>
                <a:cubicBezTo>
                  <a:pt x="23" y="150"/>
                  <a:pt x="23" y="150"/>
                  <a:pt x="23" y="150"/>
                </a:cubicBezTo>
                <a:close/>
                <a:moveTo>
                  <a:pt x="110" y="115"/>
                </a:moveTo>
                <a:cubicBezTo>
                  <a:pt x="171" y="68"/>
                  <a:pt x="171" y="68"/>
                  <a:pt x="171" y="68"/>
                </a:cubicBezTo>
                <a:cubicBezTo>
                  <a:pt x="171" y="163"/>
                  <a:pt x="171" y="163"/>
                  <a:pt x="171" y="163"/>
                </a:cubicBezTo>
                <a:cubicBezTo>
                  <a:pt x="110" y="115"/>
                  <a:pt x="110" y="115"/>
                  <a:pt x="110" y="115"/>
                </a:cubicBezTo>
                <a:cubicBezTo>
                  <a:pt x="110" y="115"/>
                  <a:pt x="110" y="115"/>
                  <a:pt x="110" y="1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nvGrpSpPr>
          <p:cNvPr id="100" name="Group 35"/>
          <p:cNvGrpSpPr>
            <a:grpSpLocks noChangeAspect="1"/>
          </p:cNvGrpSpPr>
          <p:nvPr/>
        </p:nvGrpSpPr>
        <p:grpSpPr bwMode="auto">
          <a:xfrm>
            <a:off x="4169989" y="1903133"/>
            <a:ext cx="563458" cy="679748"/>
            <a:chOff x="-8618" y="5470"/>
            <a:chExt cx="3663" cy="4419"/>
          </a:xfrm>
          <a:solidFill>
            <a:schemeClr val="bg1"/>
          </a:solidFill>
        </p:grpSpPr>
        <p:sp>
          <p:nvSpPr>
            <p:cNvPr id="102" name="Freeform 36"/>
            <p:cNvSpPr>
              <a:spLocks/>
            </p:cNvSpPr>
            <p:nvPr/>
          </p:nvSpPr>
          <p:spPr bwMode="auto">
            <a:xfrm>
              <a:off x="-7250" y="6661"/>
              <a:ext cx="787" cy="241"/>
            </a:xfrm>
            <a:custGeom>
              <a:avLst/>
              <a:gdLst>
                <a:gd name="T0" fmla="*/ 474 w 612"/>
                <a:gd name="T1" fmla="*/ 116 h 188"/>
                <a:gd name="T2" fmla="*/ 260 w 612"/>
                <a:gd name="T3" fmla="*/ 188 h 188"/>
                <a:gd name="T4" fmla="*/ 77 w 612"/>
                <a:gd name="T5" fmla="*/ 117 h 188"/>
                <a:gd name="T6" fmla="*/ 23 w 612"/>
                <a:gd name="T7" fmla="*/ 70 h 188"/>
                <a:gd name="T8" fmla="*/ 12 w 612"/>
                <a:gd name="T9" fmla="*/ 26 h 188"/>
                <a:gd name="T10" fmla="*/ 41 w 612"/>
                <a:gd name="T11" fmla="*/ 59 h 188"/>
                <a:gd name="T12" fmla="*/ 93 w 612"/>
                <a:gd name="T13" fmla="*/ 105 h 188"/>
                <a:gd name="T14" fmla="*/ 260 w 612"/>
                <a:gd name="T15" fmla="*/ 170 h 188"/>
                <a:gd name="T16" fmla="*/ 461 w 612"/>
                <a:gd name="T17" fmla="*/ 101 h 188"/>
                <a:gd name="T18" fmla="*/ 554 w 612"/>
                <a:gd name="T19" fmla="*/ 36 h 188"/>
                <a:gd name="T20" fmla="*/ 594 w 612"/>
                <a:gd name="T21" fmla="*/ 2 h 188"/>
                <a:gd name="T22" fmla="*/ 573 w 612"/>
                <a:gd name="T23" fmla="*/ 46 h 188"/>
                <a:gd name="T24" fmla="*/ 474 w 612"/>
                <a:gd name="T25" fmla="*/ 116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2" h="188">
                  <a:moveTo>
                    <a:pt x="474" y="116"/>
                  </a:moveTo>
                  <a:cubicBezTo>
                    <a:pt x="411" y="148"/>
                    <a:pt x="338" y="188"/>
                    <a:pt x="260" y="188"/>
                  </a:cubicBezTo>
                  <a:cubicBezTo>
                    <a:pt x="182" y="188"/>
                    <a:pt x="121" y="152"/>
                    <a:pt x="77" y="117"/>
                  </a:cubicBezTo>
                  <a:cubicBezTo>
                    <a:pt x="55" y="100"/>
                    <a:pt x="37" y="82"/>
                    <a:pt x="23" y="70"/>
                  </a:cubicBezTo>
                  <a:cubicBezTo>
                    <a:pt x="0" y="51"/>
                    <a:pt x="3" y="25"/>
                    <a:pt x="12" y="26"/>
                  </a:cubicBezTo>
                  <a:cubicBezTo>
                    <a:pt x="29" y="28"/>
                    <a:pt x="31" y="49"/>
                    <a:pt x="41" y="59"/>
                  </a:cubicBezTo>
                  <a:cubicBezTo>
                    <a:pt x="55" y="72"/>
                    <a:pt x="72" y="88"/>
                    <a:pt x="93" y="105"/>
                  </a:cubicBezTo>
                  <a:cubicBezTo>
                    <a:pt x="135" y="138"/>
                    <a:pt x="190" y="170"/>
                    <a:pt x="260" y="170"/>
                  </a:cubicBezTo>
                  <a:cubicBezTo>
                    <a:pt x="330" y="170"/>
                    <a:pt x="411" y="129"/>
                    <a:pt x="461" y="101"/>
                  </a:cubicBezTo>
                  <a:cubicBezTo>
                    <a:pt x="489" y="86"/>
                    <a:pt x="524" y="57"/>
                    <a:pt x="554" y="36"/>
                  </a:cubicBezTo>
                  <a:cubicBezTo>
                    <a:pt x="576" y="20"/>
                    <a:pt x="575" y="0"/>
                    <a:pt x="594" y="2"/>
                  </a:cubicBezTo>
                  <a:cubicBezTo>
                    <a:pt x="612" y="4"/>
                    <a:pt x="598" y="24"/>
                    <a:pt x="573" y="46"/>
                  </a:cubicBezTo>
                  <a:cubicBezTo>
                    <a:pt x="547" y="69"/>
                    <a:pt x="506" y="99"/>
                    <a:pt x="474" y="1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3" name="Freeform 37"/>
            <p:cNvSpPr>
              <a:spLocks noEditPoints="1"/>
            </p:cNvSpPr>
            <p:nvPr/>
          </p:nvSpPr>
          <p:spPr bwMode="auto">
            <a:xfrm>
              <a:off x="-8618" y="5470"/>
              <a:ext cx="3663" cy="4419"/>
            </a:xfrm>
            <a:custGeom>
              <a:avLst/>
              <a:gdLst>
                <a:gd name="T0" fmla="*/ 2622 w 2847"/>
                <a:gd name="T1" fmla="*/ 2424 h 3439"/>
                <a:gd name="T2" fmla="*/ 2542 w 2847"/>
                <a:gd name="T3" fmla="*/ 1861 h 3439"/>
                <a:gd name="T4" fmla="*/ 1429 w 2847"/>
                <a:gd name="T5" fmla="*/ 3 h 3439"/>
                <a:gd name="T6" fmla="*/ 394 w 2847"/>
                <a:gd name="T7" fmla="*/ 2345 h 3439"/>
                <a:gd name="T8" fmla="*/ 45 w 2847"/>
                <a:gd name="T9" fmla="*/ 2633 h 3439"/>
                <a:gd name="T10" fmla="*/ 34 w 2847"/>
                <a:gd name="T11" fmla="*/ 2795 h 3439"/>
                <a:gd name="T12" fmla="*/ 557 w 2847"/>
                <a:gd name="T13" fmla="*/ 3313 h 3439"/>
                <a:gd name="T14" fmla="*/ 1106 w 2847"/>
                <a:gd name="T15" fmla="*/ 3248 h 3439"/>
                <a:gd name="T16" fmla="*/ 1816 w 2847"/>
                <a:gd name="T17" fmla="*/ 3276 h 3439"/>
                <a:gd name="T18" fmla="*/ 2409 w 2847"/>
                <a:gd name="T19" fmla="*/ 3243 h 3439"/>
                <a:gd name="T20" fmla="*/ 1402 w 2847"/>
                <a:gd name="T21" fmla="*/ 695 h 3439"/>
                <a:gd name="T22" fmla="*/ 1572 w 2847"/>
                <a:gd name="T23" fmla="*/ 475 h 3439"/>
                <a:gd name="T24" fmla="*/ 1743 w 2847"/>
                <a:gd name="T25" fmla="*/ 692 h 3439"/>
                <a:gd name="T26" fmla="*/ 1678 w 2847"/>
                <a:gd name="T27" fmla="*/ 848 h 3439"/>
                <a:gd name="T28" fmla="*/ 1644 w 2847"/>
                <a:gd name="T29" fmla="*/ 729 h 3439"/>
                <a:gd name="T30" fmla="*/ 1571 w 2847"/>
                <a:gd name="T31" fmla="*/ 606 h 3439"/>
                <a:gd name="T32" fmla="*/ 1489 w 2847"/>
                <a:gd name="T33" fmla="*/ 724 h 3439"/>
                <a:gd name="T34" fmla="*/ 1402 w 2847"/>
                <a:gd name="T35" fmla="*/ 698 h 3439"/>
                <a:gd name="T36" fmla="*/ 1146 w 2847"/>
                <a:gd name="T37" fmla="*/ 508 h 3439"/>
                <a:gd name="T38" fmla="*/ 1279 w 2847"/>
                <a:gd name="T39" fmla="*/ 690 h 3439"/>
                <a:gd name="T40" fmla="*/ 1267 w 2847"/>
                <a:gd name="T41" fmla="*/ 736 h 3439"/>
                <a:gd name="T42" fmla="*/ 1199 w 2847"/>
                <a:gd name="T43" fmla="*/ 677 h 3439"/>
                <a:gd name="T44" fmla="*/ 1119 w 2847"/>
                <a:gd name="T45" fmla="*/ 647 h 3439"/>
                <a:gd name="T46" fmla="*/ 1111 w 2847"/>
                <a:gd name="T47" fmla="*/ 785 h 3439"/>
                <a:gd name="T48" fmla="*/ 1095 w 2847"/>
                <a:gd name="T49" fmla="*/ 857 h 3439"/>
                <a:gd name="T50" fmla="*/ 1045 w 2847"/>
                <a:gd name="T51" fmla="*/ 609 h 3439"/>
                <a:gd name="T52" fmla="*/ 1155 w 2847"/>
                <a:gd name="T53" fmla="*/ 845 h 3439"/>
                <a:gd name="T54" fmla="*/ 1516 w 2847"/>
                <a:gd name="T55" fmla="*/ 809 h 3439"/>
                <a:gd name="T56" fmla="*/ 1736 w 2847"/>
                <a:gd name="T57" fmla="*/ 927 h 3439"/>
                <a:gd name="T58" fmla="*/ 1586 w 2847"/>
                <a:gd name="T59" fmla="*/ 1114 h 3439"/>
                <a:gd name="T60" fmla="*/ 1219 w 2847"/>
                <a:gd name="T61" fmla="*/ 1171 h 3439"/>
                <a:gd name="T62" fmla="*/ 1033 w 2847"/>
                <a:gd name="T63" fmla="*/ 997 h 3439"/>
                <a:gd name="T64" fmla="*/ 1083 w 2847"/>
                <a:gd name="T65" fmla="*/ 3152 h 3439"/>
                <a:gd name="T66" fmla="*/ 169 w 2847"/>
                <a:gd name="T67" fmla="*/ 3185 h 3439"/>
                <a:gd name="T68" fmla="*/ 83 w 2847"/>
                <a:gd name="T69" fmla="*/ 2949 h 3439"/>
                <a:gd name="T70" fmla="*/ 184 w 2847"/>
                <a:gd name="T71" fmla="*/ 2578 h 3439"/>
                <a:gd name="T72" fmla="*/ 412 w 2847"/>
                <a:gd name="T73" fmla="*/ 2391 h 3439"/>
                <a:gd name="T74" fmla="*/ 677 w 2847"/>
                <a:gd name="T75" fmla="*/ 2452 h 3439"/>
                <a:gd name="T76" fmla="*/ 979 w 2847"/>
                <a:gd name="T77" fmla="*/ 2926 h 3439"/>
                <a:gd name="T78" fmla="*/ 975 w 2847"/>
                <a:gd name="T79" fmla="*/ 2847 h 3439"/>
                <a:gd name="T80" fmla="*/ 781 w 2847"/>
                <a:gd name="T81" fmla="*/ 2403 h 3439"/>
                <a:gd name="T82" fmla="*/ 797 w 2847"/>
                <a:gd name="T83" fmla="*/ 1570 h 3439"/>
                <a:gd name="T84" fmla="*/ 1077 w 2847"/>
                <a:gd name="T85" fmla="*/ 1095 h 3439"/>
                <a:gd name="T86" fmla="*/ 1328 w 2847"/>
                <a:gd name="T87" fmla="*/ 1240 h 3439"/>
                <a:gd name="T88" fmla="*/ 1594 w 2847"/>
                <a:gd name="T89" fmla="*/ 1139 h 3439"/>
                <a:gd name="T90" fmla="*/ 2224 w 2847"/>
                <a:gd name="T91" fmla="*/ 2122 h 3439"/>
                <a:gd name="T92" fmla="*/ 2289 w 2847"/>
                <a:gd name="T93" fmla="*/ 2144 h 3439"/>
                <a:gd name="T94" fmla="*/ 2467 w 2847"/>
                <a:gd name="T95" fmla="*/ 2378 h 3439"/>
                <a:gd name="T96" fmla="*/ 2028 w 2847"/>
                <a:gd name="T97" fmla="*/ 2300 h 3439"/>
                <a:gd name="T98" fmla="*/ 1839 w 2847"/>
                <a:gd name="T99" fmla="*/ 2932 h 3439"/>
                <a:gd name="T100" fmla="*/ 2374 w 2847"/>
                <a:gd name="T101" fmla="*/ 3214 h 3439"/>
                <a:gd name="T102" fmla="*/ 1856 w 2847"/>
                <a:gd name="T103" fmla="*/ 3255 h 3439"/>
                <a:gd name="T104" fmla="*/ 1958 w 2847"/>
                <a:gd name="T105" fmla="*/ 2481 h 3439"/>
                <a:gd name="T106" fmla="*/ 2440 w 2847"/>
                <a:gd name="T107" fmla="*/ 2424 h 3439"/>
                <a:gd name="T108" fmla="*/ 2592 w 2847"/>
                <a:gd name="T109" fmla="*/ 2459 h 3439"/>
                <a:gd name="T110" fmla="*/ 2707 w 2847"/>
                <a:gd name="T111" fmla="*/ 2737 h 3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47" h="3439">
                  <a:moveTo>
                    <a:pt x="2741" y="2707"/>
                  </a:moveTo>
                  <a:cubicBezTo>
                    <a:pt x="2741" y="2707"/>
                    <a:pt x="2741" y="2707"/>
                    <a:pt x="2741" y="2707"/>
                  </a:cubicBezTo>
                  <a:cubicBezTo>
                    <a:pt x="2716" y="2679"/>
                    <a:pt x="2705" y="2629"/>
                    <a:pt x="2692" y="2575"/>
                  </a:cubicBezTo>
                  <a:cubicBezTo>
                    <a:pt x="2680" y="2520"/>
                    <a:pt x="2666" y="2462"/>
                    <a:pt x="2622" y="2424"/>
                  </a:cubicBezTo>
                  <a:cubicBezTo>
                    <a:pt x="2622" y="2424"/>
                    <a:pt x="2621" y="2424"/>
                    <a:pt x="2621" y="2424"/>
                  </a:cubicBezTo>
                  <a:cubicBezTo>
                    <a:pt x="2613" y="2416"/>
                    <a:pt x="2603" y="2410"/>
                    <a:pt x="2594" y="2405"/>
                  </a:cubicBezTo>
                  <a:cubicBezTo>
                    <a:pt x="2585" y="2399"/>
                    <a:pt x="2576" y="2395"/>
                    <a:pt x="2567" y="2391"/>
                  </a:cubicBezTo>
                  <a:cubicBezTo>
                    <a:pt x="2629" y="2208"/>
                    <a:pt x="2604" y="2026"/>
                    <a:pt x="2542" y="1861"/>
                  </a:cubicBezTo>
                  <a:cubicBezTo>
                    <a:pt x="2466" y="1659"/>
                    <a:pt x="2332" y="1483"/>
                    <a:pt x="2230" y="1362"/>
                  </a:cubicBezTo>
                  <a:cubicBezTo>
                    <a:pt x="2116" y="1219"/>
                    <a:pt x="2004" y="1082"/>
                    <a:pt x="2007" y="880"/>
                  </a:cubicBezTo>
                  <a:cubicBezTo>
                    <a:pt x="2010" y="572"/>
                    <a:pt x="2040" y="1"/>
                    <a:pt x="1498" y="0"/>
                  </a:cubicBezTo>
                  <a:cubicBezTo>
                    <a:pt x="1476" y="0"/>
                    <a:pt x="1453" y="1"/>
                    <a:pt x="1429" y="3"/>
                  </a:cubicBezTo>
                  <a:cubicBezTo>
                    <a:pt x="824" y="52"/>
                    <a:pt x="984" y="692"/>
                    <a:pt x="975" y="906"/>
                  </a:cubicBezTo>
                  <a:cubicBezTo>
                    <a:pt x="964" y="1063"/>
                    <a:pt x="932" y="1186"/>
                    <a:pt x="825" y="1339"/>
                  </a:cubicBezTo>
                  <a:cubicBezTo>
                    <a:pt x="698" y="1490"/>
                    <a:pt x="520" y="1734"/>
                    <a:pt x="435" y="1987"/>
                  </a:cubicBezTo>
                  <a:cubicBezTo>
                    <a:pt x="395" y="2107"/>
                    <a:pt x="377" y="2229"/>
                    <a:pt x="394" y="2345"/>
                  </a:cubicBezTo>
                  <a:cubicBezTo>
                    <a:pt x="389" y="2349"/>
                    <a:pt x="383" y="2355"/>
                    <a:pt x="378" y="2360"/>
                  </a:cubicBezTo>
                  <a:cubicBezTo>
                    <a:pt x="341" y="2400"/>
                    <a:pt x="314" y="2448"/>
                    <a:pt x="283" y="2480"/>
                  </a:cubicBezTo>
                  <a:cubicBezTo>
                    <a:pt x="254" y="2509"/>
                    <a:pt x="214" y="2519"/>
                    <a:pt x="169" y="2536"/>
                  </a:cubicBezTo>
                  <a:cubicBezTo>
                    <a:pt x="124" y="2552"/>
                    <a:pt x="75" y="2575"/>
                    <a:pt x="45" y="2633"/>
                  </a:cubicBezTo>
                  <a:cubicBezTo>
                    <a:pt x="45" y="2633"/>
                    <a:pt x="45" y="2633"/>
                    <a:pt x="45" y="2633"/>
                  </a:cubicBezTo>
                  <a:cubicBezTo>
                    <a:pt x="45" y="2633"/>
                    <a:pt x="45" y="2633"/>
                    <a:pt x="45" y="2633"/>
                  </a:cubicBezTo>
                  <a:cubicBezTo>
                    <a:pt x="31" y="2659"/>
                    <a:pt x="26" y="2687"/>
                    <a:pt x="26" y="2716"/>
                  </a:cubicBezTo>
                  <a:cubicBezTo>
                    <a:pt x="26" y="2743"/>
                    <a:pt x="30" y="2769"/>
                    <a:pt x="34" y="2795"/>
                  </a:cubicBezTo>
                  <a:cubicBezTo>
                    <a:pt x="42" y="2849"/>
                    <a:pt x="51" y="2900"/>
                    <a:pt x="40" y="2935"/>
                  </a:cubicBezTo>
                  <a:cubicBezTo>
                    <a:pt x="4" y="3031"/>
                    <a:pt x="0" y="3098"/>
                    <a:pt x="25" y="3147"/>
                  </a:cubicBezTo>
                  <a:cubicBezTo>
                    <a:pt x="50" y="3196"/>
                    <a:pt x="101" y="3217"/>
                    <a:pt x="159" y="3229"/>
                  </a:cubicBezTo>
                  <a:cubicBezTo>
                    <a:pt x="276" y="3254"/>
                    <a:pt x="433" y="3248"/>
                    <a:pt x="557" y="3313"/>
                  </a:cubicBezTo>
                  <a:cubicBezTo>
                    <a:pt x="568" y="3293"/>
                    <a:pt x="568" y="3293"/>
                    <a:pt x="568" y="3293"/>
                  </a:cubicBezTo>
                  <a:cubicBezTo>
                    <a:pt x="557" y="3314"/>
                    <a:pt x="557" y="3314"/>
                    <a:pt x="557" y="3314"/>
                  </a:cubicBezTo>
                  <a:cubicBezTo>
                    <a:pt x="690" y="3383"/>
                    <a:pt x="825" y="3408"/>
                    <a:pt x="932" y="3383"/>
                  </a:cubicBezTo>
                  <a:cubicBezTo>
                    <a:pt x="1010" y="3365"/>
                    <a:pt x="1073" y="3319"/>
                    <a:pt x="1106" y="3248"/>
                  </a:cubicBezTo>
                  <a:cubicBezTo>
                    <a:pt x="1190" y="3247"/>
                    <a:pt x="1282" y="3212"/>
                    <a:pt x="1429" y="3203"/>
                  </a:cubicBezTo>
                  <a:cubicBezTo>
                    <a:pt x="1530" y="3195"/>
                    <a:pt x="1655" y="3239"/>
                    <a:pt x="1799" y="3231"/>
                  </a:cubicBezTo>
                  <a:cubicBezTo>
                    <a:pt x="1802" y="3247"/>
                    <a:pt x="1808" y="3262"/>
                    <a:pt x="1815" y="3276"/>
                  </a:cubicBezTo>
                  <a:cubicBezTo>
                    <a:pt x="1815" y="3276"/>
                    <a:pt x="1816" y="3276"/>
                    <a:pt x="1816" y="3276"/>
                  </a:cubicBezTo>
                  <a:cubicBezTo>
                    <a:pt x="1871" y="3388"/>
                    <a:pt x="1975" y="3439"/>
                    <a:pt x="2086" y="3430"/>
                  </a:cubicBezTo>
                  <a:cubicBezTo>
                    <a:pt x="2196" y="3422"/>
                    <a:pt x="2314" y="3356"/>
                    <a:pt x="2409" y="3243"/>
                  </a:cubicBezTo>
                  <a:cubicBezTo>
                    <a:pt x="2392" y="3229"/>
                    <a:pt x="2392" y="3229"/>
                    <a:pt x="2392" y="3229"/>
                  </a:cubicBezTo>
                  <a:cubicBezTo>
                    <a:pt x="2409" y="3243"/>
                    <a:pt x="2409" y="3243"/>
                    <a:pt x="2409" y="3243"/>
                  </a:cubicBezTo>
                  <a:cubicBezTo>
                    <a:pt x="2500" y="3133"/>
                    <a:pt x="2650" y="3088"/>
                    <a:pt x="2750" y="3027"/>
                  </a:cubicBezTo>
                  <a:cubicBezTo>
                    <a:pt x="2800" y="2997"/>
                    <a:pt x="2840" y="2960"/>
                    <a:pt x="2843" y="2905"/>
                  </a:cubicBezTo>
                  <a:cubicBezTo>
                    <a:pt x="2847" y="2850"/>
                    <a:pt x="2814" y="2789"/>
                    <a:pt x="2741" y="2707"/>
                  </a:cubicBezTo>
                  <a:close/>
                  <a:moveTo>
                    <a:pt x="1402" y="695"/>
                  </a:moveTo>
                  <a:cubicBezTo>
                    <a:pt x="1402" y="655"/>
                    <a:pt x="1408" y="621"/>
                    <a:pt x="1424" y="586"/>
                  </a:cubicBezTo>
                  <a:cubicBezTo>
                    <a:pt x="1439" y="550"/>
                    <a:pt x="1458" y="525"/>
                    <a:pt x="1485" y="505"/>
                  </a:cubicBezTo>
                  <a:cubicBezTo>
                    <a:pt x="1512" y="484"/>
                    <a:pt x="1539" y="475"/>
                    <a:pt x="1570" y="475"/>
                  </a:cubicBezTo>
                  <a:cubicBezTo>
                    <a:pt x="1572" y="475"/>
                    <a:pt x="1572" y="475"/>
                    <a:pt x="1572" y="475"/>
                  </a:cubicBezTo>
                  <a:cubicBezTo>
                    <a:pt x="1603" y="475"/>
                    <a:pt x="1629" y="484"/>
                    <a:pt x="1656" y="503"/>
                  </a:cubicBezTo>
                  <a:cubicBezTo>
                    <a:pt x="1683" y="523"/>
                    <a:pt x="1703" y="548"/>
                    <a:pt x="1719" y="583"/>
                  </a:cubicBezTo>
                  <a:cubicBezTo>
                    <a:pt x="1734" y="617"/>
                    <a:pt x="1742" y="650"/>
                    <a:pt x="1743" y="689"/>
                  </a:cubicBezTo>
                  <a:cubicBezTo>
                    <a:pt x="1743" y="690"/>
                    <a:pt x="1743" y="691"/>
                    <a:pt x="1743" y="692"/>
                  </a:cubicBezTo>
                  <a:cubicBezTo>
                    <a:pt x="1743" y="692"/>
                    <a:pt x="1743" y="692"/>
                    <a:pt x="1743" y="692"/>
                  </a:cubicBezTo>
                  <a:cubicBezTo>
                    <a:pt x="1743" y="732"/>
                    <a:pt x="1736" y="767"/>
                    <a:pt x="1721" y="802"/>
                  </a:cubicBezTo>
                  <a:cubicBezTo>
                    <a:pt x="1712" y="822"/>
                    <a:pt x="1702" y="839"/>
                    <a:pt x="1690" y="853"/>
                  </a:cubicBezTo>
                  <a:cubicBezTo>
                    <a:pt x="1686" y="851"/>
                    <a:pt x="1682" y="849"/>
                    <a:pt x="1678" y="848"/>
                  </a:cubicBezTo>
                  <a:cubicBezTo>
                    <a:pt x="1662" y="841"/>
                    <a:pt x="1649" y="836"/>
                    <a:pt x="1637" y="831"/>
                  </a:cubicBezTo>
                  <a:cubicBezTo>
                    <a:pt x="1625" y="827"/>
                    <a:pt x="1615" y="824"/>
                    <a:pt x="1606" y="820"/>
                  </a:cubicBezTo>
                  <a:cubicBezTo>
                    <a:pt x="1613" y="812"/>
                    <a:pt x="1626" y="802"/>
                    <a:pt x="1632" y="789"/>
                  </a:cubicBezTo>
                  <a:cubicBezTo>
                    <a:pt x="1639" y="770"/>
                    <a:pt x="1643" y="751"/>
                    <a:pt x="1644" y="729"/>
                  </a:cubicBezTo>
                  <a:cubicBezTo>
                    <a:pt x="1644" y="728"/>
                    <a:pt x="1644" y="728"/>
                    <a:pt x="1644" y="727"/>
                  </a:cubicBezTo>
                  <a:cubicBezTo>
                    <a:pt x="1645" y="705"/>
                    <a:pt x="1642" y="687"/>
                    <a:pt x="1636" y="669"/>
                  </a:cubicBezTo>
                  <a:cubicBezTo>
                    <a:pt x="1629" y="649"/>
                    <a:pt x="1621" y="635"/>
                    <a:pt x="1609" y="624"/>
                  </a:cubicBezTo>
                  <a:cubicBezTo>
                    <a:pt x="1597" y="612"/>
                    <a:pt x="1585" y="607"/>
                    <a:pt x="1571" y="606"/>
                  </a:cubicBezTo>
                  <a:cubicBezTo>
                    <a:pt x="1570" y="606"/>
                    <a:pt x="1570" y="606"/>
                    <a:pt x="1569" y="606"/>
                  </a:cubicBezTo>
                  <a:cubicBezTo>
                    <a:pt x="1555" y="606"/>
                    <a:pt x="1544" y="611"/>
                    <a:pt x="1532" y="621"/>
                  </a:cubicBezTo>
                  <a:cubicBezTo>
                    <a:pt x="1519" y="632"/>
                    <a:pt x="1510" y="645"/>
                    <a:pt x="1502" y="664"/>
                  </a:cubicBezTo>
                  <a:cubicBezTo>
                    <a:pt x="1494" y="683"/>
                    <a:pt x="1490" y="702"/>
                    <a:pt x="1489" y="724"/>
                  </a:cubicBezTo>
                  <a:cubicBezTo>
                    <a:pt x="1489" y="725"/>
                    <a:pt x="1489" y="725"/>
                    <a:pt x="1489" y="726"/>
                  </a:cubicBezTo>
                  <a:cubicBezTo>
                    <a:pt x="1489" y="739"/>
                    <a:pt x="1490" y="750"/>
                    <a:pt x="1492" y="761"/>
                  </a:cubicBezTo>
                  <a:cubicBezTo>
                    <a:pt x="1464" y="747"/>
                    <a:pt x="1429" y="737"/>
                    <a:pt x="1405" y="731"/>
                  </a:cubicBezTo>
                  <a:cubicBezTo>
                    <a:pt x="1403" y="721"/>
                    <a:pt x="1402" y="710"/>
                    <a:pt x="1402" y="698"/>
                  </a:cubicBezTo>
                  <a:lnTo>
                    <a:pt x="1402" y="695"/>
                  </a:lnTo>
                  <a:close/>
                  <a:moveTo>
                    <a:pt x="1045" y="609"/>
                  </a:moveTo>
                  <a:cubicBezTo>
                    <a:pt x="1054" y="578"/>
                    <a:pt x="1067" y="555"/>
                    <a:pt x="1086" y="537"/>
                  </a:cubicBezTo>
                  <a:cubicBezTo>
                    <a:pt x="1104" y="518"/>
                    <a:pt x="1123" y="509"/>
                    <a:pt x="1146" y="508"/>
                  </a:cubicBezTo>
                  <a:cubicBezTo>
                    <a:pt x="1147" y="508"/>
                    <a:pt x="1149" y="508"/>
                    <a:pt x="1151" y="508"/>
                  </a:cubicBezTo>
                  <a:cubicBezTo>
                    <a:pt x="1171" y="508"/>
                    <a:pt x="1189" y="515"/>
                    <a:pt x="1208" y="530"/>
                  </a:cubicBezTo>
                  <a:cubicBezTo>
                    <a:pt x="1229" y="546"/>
                    <a:pt x="1244" y="567"/>
                    <a:pt x="1257" y="597"/>
                  </a:cubicBezTo>
                  <a:cubicBezTo>
                    <a:pt x="1270" y="626"/>
                    <a:pt x="1277" y="656"/>
                    <a:pt x="1279" y="690"/>
                  </a:cubicBezTo>
                  <a:cubicBezTo>
                    <a:pt x="1279" y="691"/>
                    <a:pt x="1279" y="691"/>
                    <a:pt x="1279" y="691"/>
                  </a:cubicBezTo>
                  <a:cubicBezTo>
                    <a:pt x="1280" y="705"/>
                    <a:pt x="1280" y="719"/>
                    <a:pt x="1279" y="732"/>
                  </a:cubicBezTo>
                  <a:cubicBezTo>
                    <a:pt x="1279" y="732"/>
                    <a:pt x="1279" y="732"/>
                    <a:pt x="1279" y="732"/>
                  </a:cubicBezTo>
                  <a:cubicBezTo>
                    <a:pt x="1275" y="733"/>
                    <a:pt x="1271" y="735"/>
                    <a:pt x="1267" y="736"/>
                  </a:cubicBezTo>
                  <a:cubicBezTo>
                    <a:pt x="1245" y="744"/>
                    <a:pt x="1227" y="752"/>
                    <a:pt x="1211" y="763"/>
                  </a:cubicBezTo>
                  <a:cubicBezTo>
                    <a:pt x="1212" y="752"/>
                    <a:pt x="1212" y="740"/>
                    <a:pt x="1211" y="726"/>
                  </a:cubicBezTo>
                  <a:cubicBezTo>
                    <a:pt x="1211" y="726"/>
                    <a:pt x="1211" y="725"/>
                    <a:pt x="1211" y="724"/>
                  </a:cubicBezTo>
                  <a:cubicBezTo>
                    <a:pt x="1209" y="707"/>
                    <a:pt x="1206" y="692"/>
                    <a:pt x="1199" y="677"/>
                  </a:cubicBezTo>
                  <a:cubicBezTo>
                    <a:pt x="1193" y="662"/>
                    <a:pt x="1185" y="651"/>
                    <a:pt x="1176" y="642"/>
                  </a:cubicBezTo>
                  <a:cubicBezTo>
                    <a:pt x="1167" y="635"/>
                    <a:pt x="1158" y="631"/>
                    <a:pt x="1149" y="631"/>
                  </a:cubicBezTo>
                  <a:cubicBezTo>
                    <a:pt x="1148" y="631"/>
                    <a:pt x="1147" y="631"/>
                    <a:pt x="1146" y="632"/>
                  </a:cubicBezTo>
                  <a:cubicBezTo>
                    <a:pt x="1136" y="632"/>
                    <a:pt x="1128" y="637"/>
                    <a:pt x="1119" y="647"/>
                  </a:cubicBezTo>
                  <a:cubicBezTo>
                    <a:pt x="1111" y="657"/>
                    <a:pt x="1106" y="669"/>
                    <a:pt x="1102" y="686"/>
                  </a:cubicBezTo>
                  <a:cubicBezTo>
                    <a:pt x="1098" y="702"/>
                    <a:pt x="1097" y="718"/>
                    <a:pt x="1099" y="736"/>
                  </a:cubicBezTo>
                  <a:cubicBezTo>
                    <a:pt x="1099" y="737"/>
                    <a:pt x="1099" y="737"/>
                    <a:pt x="1099" y="738"/>
                  </a:cubicBezTo>
                  <a:cubicBezTo>
                    <a:pt x="1101" y="756"/>
                    <a:pt x="1104" y="771"/>
                    <a:pt x="1111" y="785"/>
                  </a:cubicBezTo>
                  <a:cubicBezTo>
                    <a:pt x="1117" y="801"/>
                    <a:pt x="1125" y="812"/>
                    <a:pt x="1134" y="820"/>
                  </a:cubicBezTo>
                  <a:cubicBezTo>
                    <a:pt x="1136" y="821"/>
                    <a:pt x="1138" y="823"/>
                    <a:pt x="1139" y="824"/>
                  </a:cubicBezTo>
                  <a:cubicBezTo>
                    <a:pt x="1129" y="832"/>
                    <a:pt x="1122" y="837"/>
                    <a:pt x="1114" y="843"/>
                  </a:cubicBezTo>
                  <a:cubicBezTo>
                    <a:pt x="1109" y="847"/>
                    <a:pt x="1103" y="852"/>
                    <a:pt x="1095" y="857"/>
                  </a:cubicBezTo>
                  <a:cubicBezTo>
                    <a:pt x="1079" y="842"/>
                    <a:pt x="1067" y="823"/>
                    <a:pt x="1056" y="798"/>
                  </a:cubicBezTo>
                  <a:cubicBezTo>
                    <a:pt x="1043" y="769"/>
                    <a:pt x="1036" y="739"/>
                    <a:pt x="1034" y="705"/>
                  </a:cubicBezTo>
                  <a:cubicBezTo>
                    <a:pt x="1034" y="704"/>
                    <a:pt x="1034" y="704"/>
                    <a:pt x="1034" y="704"/>
                  </a:cubicBezTo>
                  <a:cubicBezTo>
                    <a:pt x="1032" y="670"/>
                    <a:pt x="1035" y="640"/>
                    <a:pt x="1045" y="609"/>
                  </a:cubicBezTo>
                  <a:close/>
                  <a:moveTo>
                    <a:pt x="1060" y="915"/>
                  </a:moveTo>
                  <a:cubicBezTo>
                    <a:pt x="1092" y="891"/>
                    <a:pt x="1115" y="875"/>
                    <a:pt x="1130" y="864"/>
                  </a:cubicBezTo>
                  <a:cubicBezTo>
                    <a:pt x="1144" y="853"/>
                    <a:pt x="1150" y="849"/>
                    <a:pt x="1155" y="845"/>
                  </a:cubicBezTo>
                  <a:cubicBezTo>
                    <a:pt x="1155" y="845"/>
                    <a:pt x="1155" y="845"/>
                    <a:pt x="1155" y="845"/>
                  </a:cubicBezTo>
                  <a:cubicBezTo>
                    <a:pt x="1155" y="845"/>
                    <a:pt x="1155" y="845"/>
                    <a:pt x="1155" y="845"/>
                  </a:cubicBezTo>
                  <a:cubicBezTo>
                    <a:pt x="1179" y="822"/>
                    <a:pt x="1218" y="780"/>
                    <a:pt x="1275" y="761"/>
                  </a:cubicBezTo>
                  <a:cubicBezTo>
                    <a:pt x="1295" y="754"/>
                    <a:pt x="1317" y="749"/>
                    <a:pt x="1342" y="749"/>
                  </a:cubicBezTo>
                  <a:cubicBezTo>
                    <a:pt x="1390" y="749"/>
                    <a:pt x="1447" y="765"/>
                    <a:pt x="1516" y="809"/>
                  </a:cubicBezTo>
                  <a:cubicBezTo>
                    <a:pt x="1558" y="837"/>
                    <a:pt x="1591" y="839"/>
                    <a:pt x="1667" y="871"/>
                  </a:cubicBezTo>
                  <a:cubicBezTo>
                    <a:pt x="1667" y="872"/>
                    <a:pt x="1667" y="872"/>
                    <a:pt x="1667" y="872"/>
                  </a:cubicBezTo>
                  <a:cubicBezTo>
                    <a:pt x="1668" y="872"/>
                    <a:pt x="1668" y="872"/>
                    <a:pt x="1668" y="872"/>
                  </a:cubicBezTo>
                  <a:cubicBezTo>
                    <a:pt x="1704" y="887"/>
                    <a:pt x="1726" y="906"/>
                    <a:pt x="1736" y="927"/>
                  </a:cubicBezTo>
                  <a:cubicBezTo>
                    <a:pt x="1747" y="947"/>
                    <a:pt x="1747" y="970"/>
                    <a:pt x="1738" y="993"/>
                  </a:cubicBezTo>
                  <a:cubicBezTo>
                    <a:pt x="1720" y="1040"/>
                    <a:pt x="1664" y="1090"/>
                    <a:pt x="1586" y="1114"/>
                  </a:cubicBezTo>
                  <a:cubicBezTo>
                    <a:pt x="1586" y="1114"/>
                    <a:pt x="1586" y="1114"/>
                    <a:pt x="1586" y="1114"/>
                  </a:cubicBezTo>
                  <a:cubicBezTo>
                    <a:pt x="1586" y="1114"/>
                    <a:pt x="1586" y="1114"/>
                    <a:pt x="1586" y="1114"/>
                  </a:cubicBezTo>
                  <a:cubicBezTo>
                    <a:pt x="1547" y="1127"/>
                    <a:pt x="1514" y="1154"/>
                    <a:pt x="1474" y="1177"/>
                  </a:cubicBezTo>
                  <a:cubicBezTo>
                    <a:pt x="1435" y="1199"/>
                    <a:pt x="1390" y="1218"/>
                    <a:pt x="1330" y="1214"/>
                  </a:cubicBezTo>
                  <a:cubicBezTo>
                    <a:pt x="1304" y="1213"/>
                    <a:pt x="1283" y="1207"/>
                    <a:pt x="1265" y="1200"/>
                  </a:cubicBezTo>
                  <a:cubicBezTo>
                    <a:pt x="1248" y="1192"/>
                    <a:pt x="1233" y="1182"/>
                    <a:pt x="1219" y="1171"/>
                  </a:cubicBezTo>
                  <a:cubicBezTo>
                    <a:pt x="1191" y="1149"/>
                    <a:pt x="1167" y="1120"/>
                    <a:pt x="1131" y="1100"/>
                  </a:cubicBezTo>
                  <a:cubicBezTo>
                    <a:pt x="1131" y="1100"/>
                    <a:pt x="1131" y="1100"/>
                    <a:pt x="1131" y="1100"/>
                  </a:cubicBezTo>
                  <a:cubicBezTo>
                    <a:pt x="1131" y="1099"/>
                    <a:pt x="1131" y="1099"/>
                    <a:pt x="1131" y="1099"/>
                  </a:cubicBezTo>
                  <a:cubicBezTo>
                    <a:pt x="1074" y="1067"/>
                    <a:pt x="1042" y="1029"/>
                    <a:pt x="1033" y="997"/>
                  </a:cubicBezTo>
                  <a:cubicBezTo>
                    <a:pt x="1023" y="964"/>
                    <a:pt x="1032" y="937"/>
                    <a:pt x="1060" y="915"/>
                  </a:cubicBezTo>
                  <a:close/>
                  <a:moveTo>
                    <a:pt x="1083" y="3152"/>
                  </a:moveTo>
                  <a:cubicBezTo>
                    <a:pt x="1083" y="3152"/>
                    <a:pt x="1083" y="3152"/>
                    <a:pt x="1083" y="3152"/>
                  </a:cubicBezTo>
                  <a:cubicBezTo>
                    <a:pt x="1083" y="3152"/>
                    <a:pt x="1083" y="3152"/>
                    <a:pt x="1083" y="3152"/>
                  </a:cubicBezTo>
                  <a:cubicBezTo>
                    <a:pt x="1075" y="3259"/>
                    <a:pt x="1014" y="3318"/>
                    <a:pt x="922" y="3339"/>
                  </a:cubicBezTo>
                  <a:cubicBezTo>
                    <a:pt x="829" y="3360"/>
                    <a:pt x="704" y="3339"/>
                    <a:pt x="578" y="3273"/>
                  </a:cubicBezTo>
                  <a:cubicBezTo>
                    <a:pt x="578" y="3273"/>
                    <a:pt x="578" y="3273"/>
                    <a:pt x="578" y="3273"/>
                  </a:cubicBezTo>
                  <a:cubicBezTo>
                    <a:pt x="439" y="3200"/>
                    <a:pt x="274" y="3207"/>
                    <a:pt x="169" y="3185"/>
                  </a:cubicBezTo>
                  <a:cubicBezTo>
                    <a:pt x="116" y="3174"/>
                    <a:pt x="81" y="3157"/>
                    <a:pt x="65" y="3126"/>
                  </a:cubicBezTo>
                  <a:cubicBezTo>
                    <a:pt x="49" y="3095"/>
                    <a:pt x="49" y="3042"/>
                    <a:pt x="83" y="2950"/>
                  </a:cubicBezTo>
                  <a:cubicBezTo>
                    <a:pt x="83" y="2949"/>
                    <a:pt x="83" y="2949"/>
                    <a:pt x="83" y="2949"/>
                  </a:cubicBezTo>
                  <a:cubicBezTo>
                    <a:pt x="83" y="2949"/>
                    <a:pt x="83" y="2949"/>
                    <a:pt x="83" y="2949"/>
                  </a:cubicBezTo>
                  <a:cubicBezTo>
                    <a:pt x="100" y="2897"/>
                    <a:pt x="87" y="2841"/>
                    <a:pt x="79" y="2788"/>
                  </a:cubicBezTo>
                  <a:cubicBezTo>
                    <a:pt x="71" y="2736"/>
                    <a:pt x="67" y="2688"/>
                    <a:pt x="85" y="2654"/>
                  </a:cubicBezTo>
                  <a:cubicBezTo>
                    <a:pt x="85" y="2654"/>
                    <a:pt x="85" y="2654"/>
                    <a:pt x="85" y="2654"/>
                  </a:cubicBezTo>
                  <a:cubicBezTo>
                    <a:pt x="109" y="2609"/>
                    <a:pt x="142" y="2593"/>
                    <a:pt x="184" y="2578"/>
                  </a:cubicBezTo>
                  <a:cubicBezTo>
                    <a:pt x="226" y="2563"/>
                    <a:pt x="276" y="2551"/>
                    <a:pt x="316" y="2512"/>
                  </a:cubicBezTo>
                  <a:cubicBezTo>
                    <a:pt x="316" y="2512"/>
                    <a:pt x="316" y="2512"/>
                    <a:pt x="316" y="2512"/>
                  </a:cubicBezTo>
                  <a:cubicBezTo>
                    <a:pt x="316" y="2512"/>
                    <a:pt x="316" y="2512"/>
                    <a:pt x="316" y="2512"/>
                  </a:cubicBezTo>
                  <a:cubicBezTo>
                    <a:pt x="352" y="2473"/>
                    <a:pt x="380" y="2425"/>
                    <a:pt x="412" y="2391"/>
                  </a:cubicBezTo>
                  <a:cubicBezTo>
                    <a:pt x="439" y="2362"/>
                    <a:pt x="466" y="2343"/>
                    <a:pt x="506" y="2343"/>
                  </a:cubicBezTo>
                  <a:cubicBezTo>
                    <a:pt x="507" y="2343"/>
                    <a:pt x="507" y="2343"/>
                    <a:pt x="508" y="2343"/>
                  </a:cubicBezTo>
                  <a:cubicBezTo>
                    <a:pt x="515" y="2343"/>
                    <a:pt x="522" y="2344"/>
                    <a:pt x="530" y="2345"/>
                  </a:cubicBezTo>
                  <a:cubicBezTo>
                    <a:pt x="584" y="2353"/>
                    <a:pt x="631" y="2391"/>
                    <a:pt x="677" y="2452"/>
                  </a:cubicBezTo>
                  <a:cubicBezTo>
                    <a:pt x="808" y="2691"/>
                    <a:pt x="808" y="2691"/>
                    <a:pt x="808" y="2691"/>
                  </a:cubicBezTo>
                  <a:cubicBezTo>
                    <a:pt x="808" y="2691"/>
                    <a:pt x="808" y="2691"/>
                    <a:pt x="808" y="2691"/>
                  </a:cubicBezTo>
                  <a:cubicBezTo>
                    <a:pt x="808" y="2691"/>
                    <a:pt x="808" y="2691"/>
                    <a:pt x="808" y="2691"/>
                  </a:cubicBezTo>
                  <a:cubicBezTo>
                    <a:pt x="843" y="2764"/>
                    <a:pt x="916" y="2844"/>
                    <a:pt x="979" y="2926"/>
                  </a:cubicBezTo>
                  <a:cubicBezTo>
                    <a:pt x="1041" y="3007"/>
                    <a:pt x="1089" y="3089"/>
                    <a:pt x="1083" y="3152"/>
                  </a:cubicBezTo>
                  <a:close/>
                  <a:moveTo>
                    <a:pt x="1072" y="2979"/>
                  </a:moveTo>
                  <a:cubicBezTo>
                    <a:pt x="1055" y="2951"/>
                    <a:pt x="1035" y="2924"/>
                    <a:pt x="1015" y="2898"/>
                  </a:cubicBezTo>
                  <a:cubicBezTo>
                    <a:pt x="1002" y="2881"/>
                    <a:pt x="989" y="2864"/>
                    <a:pt x="975" y="2847"/>
                  </a:cubicBezTo>
                  <a:cubicBezTo>
                    <a:pt x="1001" y="2847"/>
                    <a:pt x="1023" y="2843"/>
                    <a:pt x="1041" y="2835"/>
                  </a:cubicBezTo>
                  <a:cubicBezTo>
                    <a:pt x="1064" y="2825"/>
                    <a:pt x="1079" y="2809"/>
                    <a:pt x="1087" y="2788"/>
                  </a:cubicBezTo>
                  <a:cubicBezTo>
                    <a:pt x="1102" y="2746"/>
                    <a:pt x="1087" y="2688"/>
                    <a:pt x="1037" y="2621"/>
                  </a:cubicBezTo>
                  <a:cubicBezTo>
                    <a:pt x="988" y="2554"/>
                    <a:pt x="904" y="2478"/>
                    <a:pt x="781" y="2403"/>
                  </a:cubicBezTo>
                  <a:cubicBezTo>
                    <a:pt x="781" y="2403"/>
                    <a:pt x="781" y="2403"/>
                    <a:pt x="781" y="2403"/>
                  </a:cubicBezTo>
                  <a:cubicBezTo>
                    <a:pt x="690" y="2346"/>
                    <a:pt x="640" y="2278"/>
                    <a:pt x="616" y="2203"/>
                  </a:cubicBezTo>
                  <a:cubicBezTo>
                    <a:pt x="593" y="2128"/>
                    <a:pt x="596" y="2047"/>
                    <a:pt x="614" y="1967"/>
                  </a:cubicBezTo>
                  <a:cubicBezTo>
                    <a:pt x="649" y="1813"/>
                    <a:pt x="739" y="1664"/>
                    <a:pt x="797" y="1570"/>
                  </a:cubicBezTo>
                  <a:cubicBezTo>
                    <a:pt x="812" y="1559"/>
                    <a:pt x="802" y="1591"/>
                    <a:pt x="738" y="1710"/>
                  </a:cubicBezTo>
                  <a:cubicBezTo>
                    <a:pt x="681" y="1818"/>
                    <a:pt x="575" y="2067"/>
                    <a:pt x="721" y="2262"/>
                  </a:cubicBezTo>
                  <a:cubicBezTo>
                    <a:pt x="725" y="2123"/>
                    <a:pt x="758" y="1982"/>
                    <a:pt x="813" y="1850"/>
                  </a:cubicBezTo>
                  <a:cubicBezTo>
                    <a:pt x="894" y="1666"/>
                    <a:pt x="1063" y="1348"/>
                    <a:pt x="1077" y="1095"/>
                  </a:cubicBezTo>
                  <a:cubicBezTo>
                    <a:pt x="1084" y="1100"/>
                    <a:pt x="1108" y="1116"/>
                    <a:pt x="1118" y="1122"/>
                  </a:cubicBezTo>
                  <a:cubicBezTo>
                    <a:pt x="1118" y="1122"/>
                    <a:pt x="1118" y="1122"/>
                    <a:pt x="1118" y="1122"/>
                  </a:cubicBezTo>
                  <a:cubicBezTo>
                    <a:pt x="1149" y="1140"/>
                    <a:pt x="1173" y="1167"/>
                    <a:pt x="1203" y="1191"/>
                  </a:cubicBezTo>
                  <a:cubicBezTo>
                    <a:pt x="1233" y="1216"/>
                    <a:pt x="1271" y="1237"/>
                    <a:pt x="1328" y="1240"/>
                  </a:cubicBezTo>
                  <a:cubicBezTo>
                    <a:pt x="1334" y="1240"/>
                    <a:pt x="1339" y="1240"/>
                    <a:pt x="1344" y="1240"/>
                  </a:cubicBezTo>
                  <a:cubicBezTo>
                    <a:pt x="1403" y="1240"/>
                    <a:pt x="1449" y="1221"/>
                    <a:pt x="1487" y="1199"/>
                  </a:cubicBezTo>
                  <a:cubicBezTo>
                    <a:pt x="1529" y="1176"/>
                    <a:pt x="1562" y="1149"/>
                    <a:pt x="1593" y="1139"/>
                  </a:cubicBezTo>
                  <a:cubicBezTo>
                    <a:pt x="1594" y="1139"/>
                    <a:pt x="1594" y="1139"/>
                    <a:pt x="1594" y="1139"/>
                  </a:cubicBezTo>
                  <a:cubicBezTo>
                    <a:pt x="1660" y="1118"/>
                    <a:pt x="1713" y="1081"/>
                    <a:pt x="1743" y="1038"/>
                  </a:cubicBezTo>
                  <a:cubicBezTo>
                    <a:pt x="1795" y="1242"/>
                    <a:pt x="1915" y="1536"/>
                    <a:pt x="1992" y="1680"/>
                  </a:cubicBezTo>
                  <a:cubicBezTo>
                    <a:pt x="2033" y="1756"/>
                    <a:pt x="2115" y="1918"/>
                    <a:pt x="2150" y="2113"/>
                  </a:cubicBezTo>
                  <a:cubicBezTo>
                    <a:pt x="2173" y="2112"/>
                    <a:pt x="2197" y="2115"/>
                    <a:pt x="2224" y="2122"/>
                  </a:cubicBezTo>
                  <a:cubicBezTo>
                    <a:pt x="2316" y="1883"/>
                    <a:pt x="2145" y="1625"/>
                    <a:pt x="2067" y="1554"/>
                  </a:cubicBezTo>
                  <a:cubicBezTo>
                    <a:pt x="2036" y="1523"/>
                    <a:pt x="2034" y="1509"/>
                    <a:pt x="2050" y="1510"/>
                  </a:cubicBezTo>
                  <a:cubicBezTo>
                    <a:pt x="2134" y="1585"/>
                    <a:pt x="2246" y="1735"/>
                    <a:pt x="2286" y="1905"/>
                  </a:cubicBezTo>
                  <a:cubicBezTo>
                    <a:pt x="2304" y="1983"/>
                    <a:pt x="2308" y="2064"/>
                    <a:pt x="2289" y="2144"/>
                  </a:cubicBezTo>
                  <a:cubicBezTo>
                    <a:pt x="2298" y="2148"/>
                    <a:pt x="2308" y="2153"/>
                    <a:pt x="2318" y="2157"/>
                  </a:cubicBezTo>
                  <a:cubicBezTo>
                    <a:pt x="2466" y="2230"/>
                    <a:pt x="2521" y="2292"/>
                    <a:pt x="2495" y="2378"/>
                  </a:cubicBezTo>
                  <a:cubicBezTo>
                    <a:pt x="2486" y="2378"/>
                    <a:pt x="2477" y="2378"/>
                    <a:pt x="2469" y="2378"/>
                  </a:cubicBezTo>
                  <a:cubicBezTo>
                    <a:pt x="2468" y="2378"/>
                    <a:pt x="2467" y="2378"/>
                    <a:pt x="2467" y="2378"/>
                  </a:cubicBezTo>
                  <a:cubicBezTo>
                    <a:pt x="2488" y="2310"/>
                    <a:pt x="2441" y="2260"/>
                    <a:pt x="2314" y="2203"/>
                  </a:cubicBezTo>
                  <a:cubicBezTo>
                    <a:pt x="2183" y="2145"/>
                    <a:pt x="2078" y="2151"/>
                    <a:pt x="2060" y="2268"/>
                  </a:cubicBezTo>
                  <a:cubicBezTo>
                    <a:pt x="2059" y="2274"/>
                    <a:pt x="2058" y="2280"/>
                    <a:pt x="2058" y="2287"/>
                  </a:cubicBezTo>
                  <a:cubicBezTo>
                    <a:pt x="2048" y="2290"/>
                    <a:pt x="2038" y="2294"/>
                    <a:pt x="2028" y="2300"/>
                  </a:cubicBezTo>
                  <a:cubicBezTo>
                    <a:pt x="1966" y="2333"/>
                    <a:pt x="1933" y="2395"/>
                    <a:pt x="1914" y="2470"/>
                  </a:cubicBezTo>
                  <a:cubicBezTo>
                    <a:pt x="1895" y="2545"/>
                    <a:pt x="1890" y="2636"/>
                    <a:pt x="1885" y="2737"/>
                  </a:cubicBezTo>
                  <a:cubicBezTo>
                    <a:pt x="1885" y="2738"/>
                    <a:pt x="1885" y="2738"/>
                    <a:pt x="1885" y="2738"/>
                  </a:cubicBezTo>
                  <a:cubicBezTo>
                    <a:pt x="1882" y="2789"/>
                    <a:pt x="1861" y="2858"/>
                    <a:pt x="1839" y="2932"/>
                  </a:cubicBezTo>
                  <a:cubicBezTo>
                    <a:pt x="1624" y="3085"/>
                    <a:pt x="1325" y="3152"/>
                    <a:pt x="1072" y="2979"/>
                  </a:cubicBezTo>
                  <a:close/>
                  <a:moveTo>
                    <a:pt x="2798" y="2902"/>
                  </a:moveTo>
                  <a:cubicBezTo>
                    <a:pt x="2796" y="2936"/>
                    <a:pt x="2772" y="2961"/>
                    <a:pt x="2726" y="2988"/>
                  </a:cubicBezTo>
                  <a:cubicBezTo>
                    <a:pt x="2636" y="3043"/>
                    <a:pt x="2476" y="3090"/>
                    <a:pt x="2374" y="3214"/>
                  </a:cubicBezTo>
                  <a:cubicBezTo>
                    <a:pt x="2285" y="3319"/>
                    <a:pt x="2177" y="3377"/>
                    <a:pt x="2082" y="3385"/>
                  </a:cubicBezTo>
                  <a:cubicBezTo>
                    <a:pt x="1987" y="3392"/>
                    <a:pt x="1905" y="3353"/>
                    <a:pt x="1856" y="3256"/>
                  </a:cubicBezTo>
                  <a:cubicBezTo>
                    <a:pt x="1856" y="3255"/>
                    <a:pt x="1856" y="3255"/>
                    <a:pt x="1856" y="3255"/>
                  </a:cubicBezTo>
                  <a:cubicBezTo>
                    <a:pt x="1856" y="3255"/>
                    <a:pt x="1856" y="3255"/>
                    <a:pt x="1856" y="3255"/>
                  </a:cubicBezTo>
                  <a:cubicBezTo>
                    <a:pt x="1826" y="3198"/>
                    <a:pt x="1838" y="3108"/>
                    <a:pt x="1864" y="3013"/>
                  </a:cubicBezTo>
                  <a:cubicBezTo>
                    <a:pt x="1889" y="2917"/>
                    <a:pt x="1925" y="2820"/>
                    <a:pt x="1930" y="2740"/>
                  </a:cubicBezTo>
                  <a:cubicBezTo>
                    <a:pt x="1930" y="2740"/>
                    <a:pt x="1930" y="2740"/>
                    <a:pt x="1930" y="2740"/>
                  </a:cubicBezTo>
                  <a:cubicBezTo>
                    <a:pt x="1935" y="2638"/>
                    <a:pt x="1941" y="2549"/>
                    <a:pt x="1958" y="2481"/>
                  </a:cubicBezTo>
                  <a:cubicBezTo>
                    <a:pt x="1975" y="2412"/>
                    <a:pt x="2002" y="2366"/>
                    <a:pt x="2050" y="2340"/>
                  </a:cubicBezTo>
                  <a:cubicBezTo>
                    <a:pt x="2052" y="2338"/>
                    <a:pt x="2054" y="2337"/>
                    <a:pt x="2057" y="2336"/>
                  </a:cubicBezTo>
                  <a:cubicBezTo>
                    <a:pt x="2062" y="2424"/>
                    <a:pt x="2106" y="2514"/>
                    <a:pt x="2183" y="2534"/>
                  </a:cubicBezTo>
                  <a:cubicBezTo>
                    <a:pt x="2267" y="2556"/>
                    <a:pt x="2389" y="2484"/>
                    <a:pt x="2440" y="2424"/>
                  </a:cubicBezTo>
                  <a:cubicBezTo>
                    <a:pt x="2450" y="2424"/>
                    <a:pt x="2460" y="2424"/>
                    <a:pt x="2470" y="2423"/>
                  </a:cubicBezTo>
                  <a:cubicBezTo>
                    <a:pt x="2515" y="2422"/>
                    <a:pt x="2553" y="2425"/>
                    <a:pt x="2592" y="2459"/>
                  </a:cubicBezTo>
                  <a:cubicBezTo>
                    <a:pt x="2592" y="2459"/>
                    <a:pt x="2592" y="2459"/>
                    <a:pt x="2592" y="2459"/>
                  </a:cubicBezTo>
                  <a:cubicBezTo>
                    <a:pt x="2592" y="2459"/>
                    <a:pt x="2592" y="2459"/>
                    <a:pt x="2592" y="2459"/>
                  </a:cubicBezTo>
                  <a:cubicBezTo>
                    <a:pt x="2622" y="2484"/>
                    <a:pt x="2636" y="2531"/>
                    <a:pt x="2648" y="2585"/>
                  </a:cubicBezTo>
                  <a:cubicBezTo>
                    <a:pt x="2660" y="2638"/>
                    <a:pt x="2670" y="2696"/>
                    <a:pt x="2707" y="2737"/>
                  </a:cubicBezTo>
                  <a:cubicBezTo>
                    <a:pt x="2707" y="2737"/>
                    <a:pt x="2707" y="2737"/>
                    <a:pt x="2707" y="2737"/>
                  </a:cubicBezTo>
                  <a:cubicBezTo>
                    <a:pt x="2707" y="2737"/>
                    <a:pt x="2707" y="2737"/>
                    <a:pt x="2707" y="2737"/>
                  </a:cubicBezTo>
                  <a:cubicBezTo>
                    <a:pt x="2777" y="2816"/>
                    <a:pt x="2800" y="2868"/>
                    <a:pt x="2798" y="29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4" name="Freeform 38"/>
            <p:cNvSpPr>
              <a:spLocks/>
            </p:cNvSpPr>
            <p:nvPr/>
          </p:nvSpPr>
          <p:spPr bwMode="auto">
            <a:xfrm>
              <a:off x="-6841" y="6500"/>
              <a:ext cx="83" cy="47"/>
            </a:xfrm>
            <a:custGeom>
              <a:avLst/>
              <a:gdLst>
                <a:gd name="T0" fmla="*/ 0 w 65"/>
                <a:gd name="T1" fmla="*/ 14 h 36"/>
                <a:gd name="T2" fmla="*/ 24 w 65"/>
                <a:gd name="T3" fmla="*/ 24 h 36"/>
                <a:gd name="T4" fmla="*/ 44 w 65"/>
                <a:gd name="T5" fmla="*/ 36 h 36"/>
                <a:gd name="T6" fmla="*/ 63 w 65"/>
                <a:gd name="T7" fmla="*/ 26 h 36"/>
                <a:gd name="T8" fmla="*/ 42 w 65"/>
                <a:gd name="T9" fmla="*/ 7 h 36"/>
                <a:gd name="T10" fmla="*/ 5 w 65"/>
                <a:gd name="T11" fmla="*/ 6 h 36"/>
                <a:gd name="T12" fmla="*/ 0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0" y="14"/>
                  </a:moveTo>
                  <a:cubicBezTo>
                    <a:pt x="3" y="22"/>
                    <a:pt x="16" y="20"/>
                    <a:pt x="24" y="24"/>
                  </a:cubicBezTo>
                  <a:cubicBezTo>
                    <a:pt x="31" y="28"/>
                    <a:pt x="36" y="36"/>
                    <a:pt x="44" y="36"/>
                  </a:cubicBezTo>
                  <a:cubicBezTo>
                    <a:pt x="51" y="36"/>
                    <a:pt x="63" y="33"/>
                    <a:pt x="63" y="26"/>
                  </a:cubicBezTo>
                  <a:cubicBezTo>
                    <a:pt x="65" y="17"/>
                    <a:pt x="51" y="10"/>
                    <a:pt x="42" y="7"/>
                  </a:cubicBezTo>
                  <a:cubicBezTo>
                    <a:pt x="30" y="3"/>
                    <a:pt x="16" y="0"/>
                    <a:pt x="5" y="6"/>
                  </a:cubicBezTo>
                  <a:cubicBezTo>
                    <a:pt x="2" y="8"/>
                    <a:pt x="0" y="11"/>
                    <a:pt x="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05" name="Freeform 39"/>
            <p:cNvSpPr>
              <a:spLocks/>
            </p:cNvSpPr>
            <p:nvPr/>
          </p:nvSpPr>
          <p:spPr bwMode="auto">
            <a:xfrm>
              <a:off x="-7025" y="6500"/>
              <a:ext cx="83" cy="47"/>
            </a:xfrm>
            <a:custGeom>
              <a:avLst/>
              <a:gdLst>
                <a:gd name="T0" fmla="*/ 64 w 65"/>
                <a:gd name="T1" fmla="*/ 14 h 36"/>
                <a:gd name="T2" fmla="*/ 41 w 65"/>
                <a:gd name="T3" fmla="*/ 24 h 36"/>
                <a:gd name="T4" fmla="*/ 21 w 65"/>
                <a:gd name="T5" fmla="*/ 36 h 36"/>
                <a:gd name="T6" fmla="*/ 1 w 65"/>
                <a:gd name="T7" fmla="*/ 26 h 36"/>
                <a:gd name="T8" fmla="*/ 23 w 65"/>
                <a:gd name="T9" fmla="*/ 7 h 36"/>
                <a:gd name="T10" fmla="*/ 60 w 65"/>
                <a:gd name="T11" fmla="*/ 6 h 36"/>
                <a:gd name="T12" fmla="*/ 64 w 65"/>
                <a:gd name="T13" fmla="*/ 14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64" y="14"/>
                  </a:moveTo>
                  <a:cubicBezTo>
                    <a:pt x="62" y="22"/>
                    <a:pt x="48" y="20"/>
                    <a:pt x="41" y="24"/>
                  </a:cubicBezTo>
                  <a:cubicBezTo>
                    <a:pt x="34" y="28"/>
                    <a:pt x="28" y="36"/>
                    <a:pt x="21" y="36"/>
                  </a:cubicBezTo>
                  <a:cubicBezTo>
                    <a:pt x="13" y="36"/>
                    <a:pt x="2" y="33"/>
                    <a:pt x="1" y="26"/>
                  </a:cubicBezTo>
                  <a:cubicBezTo>
                    <a:pt x="0" y="17"/>
                    <a:pt x="14" y="10"/>
                    <a:pt x="23" y="7"/>
                  </a:cubicBezTo>
                  <a:cubicBezTo>
                    <a:pt x="34" y="3"/>
                    <a:pt x="49" y="0"/>
                    <a:pt x="60" y="6"/>
                  </a:cubicBezTo>
                  <a:cubicBezTo>
                    <a:pt x="62" y="8"/>
                    <a:pt x="65" y="11"/>
                    <a:pt x="64"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8" name="Oval 137"/>
          <p:cNvSpPr/>
          <p:nvPr/>
        </p:nvSpPr>
        <p:spPr bwMode="auto">
          <a:xfrm>
            <a:off x="7214712" y="1860482"/>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107" name="Group 42"/>
          <p:cNvGrpSpPr>
            <a:grpSpLocks noChangeAspect="1"/>
          </p:cNvGrpSpPr>
          <p:nvPr/>
        </p:nvGrpSpPr>
        <p:grpSpPr bwMode="auto">
          <a:xfrm>
            <a:off x="7381358" y="1951496"/>
            <a:ext cx="632699" cy="640109"/>
            <a:chOff x="3492" y="1769"/>
            <a:chExt cx="854" cy="864"/>
          </a:xfrm>
          <a:solidFill>
            <a:schemeClr val="bg1"/>
          </a:solidFill>
        </p:grpSpPr>
        <p:sp>
          <p:nvSpPr>
            <p:cNvPr id="109" name="Freeform 43"/>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0" name="Freeform 44"/>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1" name="Freeform 45"/>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12" name="Freeform 46"/>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sp>
        <p:nvSpPr>
          <p:cNvPr id="139" name="Oval 138"/>
          <p:cNvSpPr/>
          <p:nvPr/>
        </p:nvSpPr>
        <p:spPr bwMode="auto">
          <a:xfrm>
            <a:off x="7404699" y="3789253"/>
            <a:ext cx="970989" cy="970990"/>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grpSp>
        <p:nvGrpSpPr>
          <p:cNvPr id="86" name="Group 21"/>
          <p:cNvGrpSpPr>
            <a:grpSpLocks noChangeAspect="1"/>
          </p:cNvGrpSpPr>
          <p:nvPr/>
        </p:nvGrpSpPr>
        <p:grpSpPr bwMode="auto">
          <a:xfrm>
            <a:off x="7638882" y="3949808"/>
            <a:ext cx="535895" cy="642564"/>
            <a:chOff x="2860" y="939"/>
            <a:chExt cx="2110" cy="2530"/>
          </a:xfrm>
          <a:solidFill>
            <a:schemeClr val="bg1"/>
          </a:solidFill>
        </p:grpSpPr>
        <p:sp>
          <p:nvSpPr>
            <p:cNvPr id="88" name="Freeform 22"/>
            <p:cNvSpPr>
              <a:spLocks/>
            </p:cNvSpPr>
            <p:nvPr/>
          </p:nvSpPr>
          <p:spPr bwMode="auto">
            <a:xfrm>
              <a:off x="2860" y="939"/>
              <a:ext cx="1979" cy="1976"/>
            </a:xfrm>
            <a:custGeom>
              <a:avLst/>
              <a:gdLst>
                <a:gd name="T0" fmla="*/ 924 w 985"/>
                <a:gd name="T1" fmla="*/ 0 h 985"/>
                <a:gd name="T2" fmla="*/ 61 w 985"/>
                <a:gd name="T3" fmla="*/ 0 h 985"/>
                <a:gd name="T4" fmla="*/ 0 w 985"/>
                <a:gd name="T5" fmla="*/ 61 h 985"/>
                <a:gd name="T6" fmla="*/ 0 w 985"/>
                <a:gd name="T7" fmla="*/ 387 h 985"/>
                <a:gd name="T8" fmla="*/ 194 w 985"/>
                <a:gd name="T9" fmla="*/ 333 h 985"/>
                <a:gd name="T10" fmla="*/ 323 w 985"/>
                <a:gd name="T11" fmla="*/ 386 h 985"/>
                <a:gd name="T12" fmla="*/ 217 w 985"/>
                <a:gd name="T13" fmla="*/ 333 h 985"/>
                <a:gd name="T14" fmla="*/ 130 w 985"/>
                <a:gd name="T15" fmla="*/ 239 h 985"/>
                <a:gd name="T16" fmla="*/ 183 w 985"/>
                <a:gd name="T17" fmla="*/ 125 h 985"/>
                <a:gd name="T18" fmla="*/ 423 w 985"/>
                <a:gd name="T19" fmla="*/ 156 h 985"/>
                <a:gd name="T20" fmla="*/ 292 w 985"/>
                <a:gd name="T21" fmla="*/ 131 h 985"/>
                <a:gd name="T22" fmla="*/ 441 w 985"/>
                <a:gd name="T23" fmla="*/ 104 h 985"/>
                <a:gd name="T24" fmla="*/ 739 w 985"/>
                <a:gd name="T25" fmla="*/ 162 h 985"/>
                <a:gd name="T26" fmla="*/ 786 w 985"/>
                <a:gd name="T27" fmla="*/ 394 h 985"/>
                <a:gd name="T28" fmla="*/ 604 w 985"/>
                <a:gd name="T29" fmla="*/ 366 h 985"/>
                <a:gd name="T30" fmla="*/ 745 w 985"/>
                <a:gd name="T31" fmla="*/ 410 h 985"/>
                <a:gd name="T32" fmla="*/ 774 w 985"/>
                <a:gd name="T33" fmla="*/ 744 h 985"/>
                <a:gd name="T34" fmla="*/ 581 w 985"/>
                <a:gd name="T35" fmla="*/ 570 h 985"/>
                <a:gd name="T36" fmla="*/ 767 w 985"/>
                <a:gd name="T37" fmla="*/ 765 h 985"/>
                <a:gd name="T38" fmla="*/ 699 w 985"/>
                <a:gd name="T39" fmla="*/ 907 h 985"/>
                <a:gd name="T40" fmla="*/ 289 w 985"/>
                <a:gd name="T41" fmla="*/ 731 h 985"/>
                <a:gd name="T42" fmla="*/ 81 w 985"/>
                <a:gd name="T43" fmla="*/ 985 h 985"/>
                <a:gd name="T44" fmla="*/ 924 w 985"/>
                <a:gd name="T45" fmla="*/ 985 h 985"/>
                <a:gd name="T46" fmla="*/ 985 w 985"/>
                <a:gd name="T47" fmla="*/ 924 h 985"/>
                <a:gd name="T48" fmla="*/ 985 w 985"/>
                <a:gd name="T49" fmla="*/ 61 h 985"/>
                <a:gd name="T50" fmla="*/ 924 w 985"/>
                <a:gd name="T51" fmla="*/ 0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85" h="985">
                  <a:moveTo>
                    <a:pt x="924" y="0"/>
                  </a:moveTo>
                  <a:cubicBezTo>
                    <a:pt x="61" y="0"/>
                    <a:pt x="61" y="0"/>
                    <a:pt x="61" y="0"/>
                  </a:cubicBezTo>
                  <a:cubicBezTo>
                    <a:pt x="27" y="0"/>
                    <a:pt x="0" y="27"/>
                    <a:pt x="0" y="61"/>
                  </a:cubicBezTo>
                  <a:cubicBezTo>
                    <a:pt x="0" y="387"/>
                    <a:pt x="0" y="387"/>
                    <a:pt x="0" y="387"/>
                  </a:cubicBezTo>
                  <a:cubicBezTo>
                    <a:pt x="194" y="333"/>
                    <a:pt x="194" y="333"/>
                    <a:pt x="194" y="333"/>
                  </a:cubicBezTo>
                  <a:cubicBezTo>
                    <a:pt x="323" y="386"/>
                    <a:pt x="323" y="386"/>
                    <a:pt x="323" y="386"/>
                  </a:cubicBezTo>
                  <a:cubicBezTo>
                    <a:pt x="217" y="333"/>
                    <a:pt x="217" y="333"/>
                    <a:pt x="217" y="333"/>
                  </a:cubicBezTo>
                  <a:cubicBezTo>
                    <a:pt x="217" y="333"/>
                    <a:pt x="143" y="292"/>
                    <a:pt x="130" y="239"/>
                  </a:cubicBezTo>
                  <a:cubicBezTo>
                    <a:pt x="117" y="186"/>
                    <a:pt x="183" y="125"/>
                    <a:pt x="183" y="125"/>
                  </a:cubicBezTo>
                  <a:cubicBezTo>
                    <a:pt x="423" y="156"/>
                    <a:pt x="423" y="156"/>
                    <a:pt x="423" y="156"/>
                  </a:cubicBezTo>
                  <a:cubicBezTo>
                    <a:pt x="292" y="131"/>
                    <a:pt x="292" y="131"/>
                    <a:pt x="292" y="131"/>
                  </a:cubicBezTo>
                  <a:cubicBezTo>
                    <a:pt x="292" y="131"/>
                    <a:pt x="338" y="101"/>
                    <a:pt x="441" y="104"/>
                  </a:cubicBezTo>
                  <a:cubicBezTo>
                    <a:pt x="554" y="108"/>
                    <a:pt x="713" y="136"/>
                    <a:pt x="739" y="162"/>
                  </a:cubicBezTo>
                  <a:cubicBezTo>
                    <a:pt x="765" y="189"/>
                    <a:pt x="814" y="366"/>
                    <a:pt x="786" y="394"/>
                  </a:cubicBezTo>
                  <a:cubicBezTo>
                    <a:pt x="773" y="407"/>
                    <a:pt x="604" y="366"/>
                    <a:pt x="604" y="366"/>
                  </a:cubicBezTo>
                  <a:cubicBezTo>
                    <a:pt x="745" y="410"/>
                    <a:pt x="745" y="410"/>
                    <a:pt x="745" y="410"/>
                  </a:cubicBezTo>
                  <a:cubicBezTo>
                    <a:pt x="745" y="410"/>
                    <a:pt x="823" y="590"/>
                    <a:pt x="774" y="744"/>
                  </a:cubicBezTo>
                  <a:cubicBezTo>
                    <a:pt x="774" y="744"/>
                    <a:pt x="666" y="685"/>
                    <a:pt x="581" y="570"/>
                  </a:cubicBezTo>
                  <a:cubicBezTo>
                    <a:pt x="652" y="718"/>
                    <a:pt x="767" y="765"/>
                    <a:pt x="767" y="765"/>
                  </a:cubicBezTo>
                  <a:cubicBezTo>
                    <a:pt x="767" y="765"/>
                    <a:pt x="724" y="882"/>
                    <a:pt x="699" y="907"/>
                  </a:cubicBezTo>
                  <a:cubicBezTo>
                    <a:pt x="289" y="731"/>
                    <a:pt x="289" y="731"/>
                    <a:pt x="289" y="731"/>
                  </a:cubicBezTo>
                  <a:cubicBezTo>
                    <a:pt x="81" y="985"/>
                    <a:pt x="81" y="985"/>
                    <a:pt x="81" y="985"/>
                  </a:cubicBezTo>
                  <a:cubicBezTo>
                    <a:pt x="924" y="985"/>
                    <a:pt x="924" y="985"/>
                    <a:pt x="924" y="985"/>
                  </a:cubicBezTo>
                  <a:cubicBezTo>
                    <a:pt x="958" y="985"/>
                    <a:pt x="985" y="958"/>
                    <a:pt x="985" y="924"/>
                  </a:cubicBezTo>
                  <a:cubicBezTo>
                    <a:pt x="985" y="61"/>
                    <a:pt x="985" y="61"/>
                    <a:pt x="985" y="61"/>
                  </a:cubicBezTo>
                  <a:cubicBezTo>
                    <a:pt x="985" y="27"/>
                    <a:pt x="958" y="0"/>
                    <a:pt x="92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89" name="Freeform 23"/>
            <p:cNvSpPr>
              <a:spLocks/>
            </p:cNvSpPr>
            <p:nvPr/>
          </p:nvSpPr>
          <p:spPr bwMode="auto">
            <a:xfrm>
              <a:off x="2890" y="3064"/>
              <a:ext cx="575" cy="405"/>
            </a:xfrm>
            <a:custGeom>
              <a:avLst/>
              <a:gdLst>
                <a:gd name="T0" fmla="*/ 169 w 286"/>
                <a:gd name="T1" fmla="*/ 105 h 202"/>
                <a:gd name="T2" fmla="*/ 169 w 286"/>
                <a:gd name="T3" fmla="*/ 171 h 202"/>
                <a:gd name="T4" fmla="*/ 162 w 286"/>
                <a:gd name="T5" fmla="*/ 194 h 202"/>
                <a:gd name="T6" fmla="*/ 143 w 286"/>
                <a:gd name="T7" fmla="*/ 202 h 202"/>
                <a:gd name="T8" fmla="*/ 125 w 286"/>
                <a:gd name="T9" fmla="*/ 194 h 202"/>
                <a:gd name="T10" fmla="*/ 118 w 286"/>
                <a:gd name="T11" fmla="*/ 171 h 202"/>
                <a:gd name="T12" fmla="*/ 118 w 286"/>
                <a:gd name="T13" fmla="*/ 92 h 202"/>
                <a:gd name="T14" fmla="*/ 117 w 286"/>
                <a:gd name="T15" fmla="*/ 62 h 202"/>
                <a:gd name="T16" fmla="*/ 110 w 286"/>
                <a:gd name="T17" fmla="*/ 45 h 202"/>
                <a:gd name="T18" fmla="*/ 92 w 286"/>
                <a:gd name="T19" fmla="*/ 39 h 202"/>
                <a:gd name="T20" fmla="*/ 60 w 286"/>
                <a:gd name="T21" fmla="*/ 56 h 202"/>
                <a:gd name="T22" fmla="*/ 52 w 286"/>
                <a:gd name="T23" fmla="*/ 104 h 202"/>
                <a:gd name="T24" fmla="*/ 52 w 286"/>
                <a:gd name="T25" fmla="*/ 171 h 202"/>
                <a:gd name="T26" fmla="*/ 45 w 286"/>
                <a:gd name="T27" fmla="*/ 194 h 202"/>
                <a:gd name="T28" fmla="*/ 26 w 286"/>
                <a:gd name="T29" fmla="*/ 202 h 202"/>
                <a:gd name="T30" fmla="*/ 8 w 286"/>
                <a:gd name="T31" fmla="*/ 194 h 202"/>
                <a:gd name="T32" fmla="*/ 0 w 286"/>
                <a:gd name="T33" fmla="*/ 171 h 202"/>
                <a:gd name="T34" fmla="*/ 0 w 286"/>
                <a:gd name="T35" fmla="*/ 29 h 202"/>
                <a:gd name="T36" fmla="*/ 7 w 286"/>
                <a:gd name="T37" fmla="*/ 7 h 202"/>
                <a:gd name="T38" fmla="*/ 24 w 286"/>
                <a:gd name="T39" fmla="*/ 0 h 202"/>
                <a:gd name="T40" fmla="*/ 41 w 286"/>
                <a:gd name="T41" fmla="*/ 7 h 202"/>
                <a:gd name="T42" fmla="*/ 48 w 286"/>
                <a:gd name="T43" fmla="*/ 26 h 202"/>
                <a:gd name="T44" fmla="*/ 48 w 286"/>
                <a:gd name="T45" fmla="*/ 30 h 202"/>
                <a:gd name="T46" fmla="*/ 76 w 286"/>
                <a:gd name="T47" fmla="*/ 8 h 202"/>
                <a:gd name="T48" fmla="*/ 109 w 286"/>
                <a:gd name="T49" fmla="*/ 0 h 202"/>
                <a:gd name="T50" fmla="*/ 141 w 286"/>
                <a:gd name="T51" fmla="*/ 8 h 202"/>
                <a:gd name="T52" fmla="*/ 163 w 286"/>
                <a:gd name="T53" fmla="*/ 30 h 202"/>
                <a:gd name="T54" fmla="*/ 190 w 286"/>
                <a:gd name="T55" fmla="*/ 8 h 202"/>
                <a:gd name="T56" fmla="*/ 222 w 286"/>
                <a:gd name="T57" fmla="*/ 0 h 202"/>
                <a:gd name="T58" fmla="*/ 257 w 286"/>
                <a:gd name="T59" fmla="*/ 8 h 202"/>
                <a:gd name="T60" fmla="*/ 279 w 286"/>
                <a:gd name="T61" fmla="*/ 31 h 202"/>
                <a:gd name="T62" fmla="*/ 286 w 286"/>
                <a:gd name="T63" fmla="*/ 74 h 202"/>
                <a:gd name="T64" fmla="*/ 286 w 286"/>
                <a:gd name="T65" fmla="*/ 171 h 202"/>
                <a:gd name="T66" fmla="*/ 279 w 286"/>
                <a:gd name="T67" fmla="*/ 194 h 202"/>
                <a:gd name="T68" fmla="*/ 260 w 286"/>
                <a:gd name="T69" fmla="*/ 202 h 202"/>
                <a:gd name="T70" fmla="*/ 242 w 286"/>
                <a:gd name="T71" fmla="*/ 194 h 202"/>
                <a:gd name="T72" fmla="*/ 234 w 286"/>
                <a:gd name="T73" fmla="*/ 171 h 202"/>
                <a:gd name="T74" fmla="*/ 234 w 286"/>
                <a:gd name="T75" fmla="*/ 87 h 202"/>
                <a:gd name="T76" fmla="*/ 233 w 286"/>
                <a:gd name="T77" fmla="*/ 62 h 202"/>
                <a:gd name="T78" fmla="*/ 226 w 286"/>
                <a:gd name="T79" fmla="*/ 45 h 202"/>
                <a:gd name="T80" fmla="*/ 207 w 286"/>
                <a:gd name="T81" fmla="*/ 39 h 202"/>
                <a:gd name="T82" fmla="*/ 189 w 286"/>
                <a:gd name="T83" fmla="*/ 45 h 202"/>
                <a:gd name="T84" fmla="*/ 175 w 286"/>
                <a:gd name="T85" fmla="*/ 60 h 202"/>
                <a:gd name="T86" fmla="*/ 169 w 286"/>
                <a:gd name="T87" fmla="*/ 105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86" h="202">
                  <a:moveTo>
                    <a:pt x="169" y="105"/>
                  </a:moveTo>
                  <a:cubicBezTo>
                    <a:pt x="169" y="171"/>
                    <a:pt x="169" y="171"/>
                    <a:pt x="169" y="171"/>
                  </a:cubicBezTo>
                  <a:cubicBezTo>
                    <a:pt x="169" y="181"/>
                    <a:pt x="167" y="189"/>
                    <a:pt x="162" y="194"/>
                  </a:cubicBezTo>
                  <a:cubicBezTo>
                    <a:pt x="157" y="200"/>
                    <a:pt x="151" y="202"/>
                    <a:pt x="143" y="202"/>
                  </a:cubicBezTo>
                  <a:cubicBezTo>
                    <a:pt x="136" y="202"/>
                    <a:pt x="130" y="200"/>
                    <a:pt x="125" y="194"/>
                  </a:cubicBezTo>
                  <a:cubicBezTo>
                    <a:pt x="120" y="189"/>
                    <a:pt x="118" y="181"/>
                    <a:pt x="118" y="171"/>
                  </a:cubicBezTo>
                  <a:cubicBezTo>
                    <a:pt x="118" y="92"/>
                    <a:pt x="118" y="92"/>
                    <a:pt x="118" y="92"/>
                  </a:cubicBezTo>
                  <a:cubicBezTo>
                    <a:pt x="118" y="79"/>
                    <a:pt x="117" y="69"/>
                    <a:pt x="117" y="62"/>
                  </a:cubicBezTo>
                  <a:cubicBezTo>
                    <a:pt x="116" y="56"/>
                    <a:pt x="113" y="50"/>
                    <a:pt x="110" y="45"/>
                  </a:cubicBezTo>
                  <a:cubicBezTo>
                    <a:pt x="106" y="41"/>
                    <a:pt x="100" y="39"/>
                    <a:pt x="92" y="39"/>
                  </a:cubicBezTo>
                  <a:cubicBezTo>
                    <a:pt x="75" y="39"/>
                    <a:pt x="65" y="44"/>
                    <a:pt x="60" y="56"/>
                  </a:cubicBezTo>
                  <a:cubicBezTo>
                    <a:pt x="54" y="67"/>
                    <a:pt x="52" y="83"/>
                    <a:pt x="52" y="104"/>
                  </a:cubicBezTo>
                  <a:cubicBezTo>
                    <a:pt x="52" y="171"/>
                    <a:pt x="52" y="171"/>
                    <a:pt x="52" y="171"/>
                  </a:cubicBezTo>
                  <a:cubicBezTo>
                    <a:pt x="52" y="181"/>
                    <a:pt x="49" y="189"/>
                    <a:pt x="45" y="194"/>
                  </a:cubicBezTo>
                  <a:cubicBezTo>
                    <a:pt x="40" y="200"/>
                    <a:pt x="34" y="202"/>
                    <a:pt x="26" y="202"/>
                  </a:cubicBezTo>
                  <a:cubicBezTo>
                    <a:pt x="19" y="202"/>
                    <a:pt x="12" y="200"/>
                    <a:pt x="8" y="194"/>
                  </a:cubicBezTo>
                  <a:cubicBezTo>
                    <a:pt x="3" y="189"/>
                    <a:pt x="0" y="181"/>
                    <a:pt x="0" y="171"/>
                  </a:cubicBezTo>
                  <a:cubicBezTo>
                    <a:pt x="0" y="29"/>
                    <a:pt x="0" y="29"/>
                    <a:pt x="0" y="29"/>
                  </a:cubicBezTo>
                  <a:cubicBezTo>
                    <a:pt x="0" y="19"/>
                    <a:pt x="2" y="12"/>
                    <a:pt x="7" y="7"/>
                  </a:cubicBezTo>
                  <a:cubicBezTo>
                    <a:pt x="11" y="2"/>
                    <a:pt x="17" y="0"/>
                    <a:pt x="24" y="0"/>
                  </a:cubicBezTo>
                  <a:cubicBezTo>
                    <a:pt x="31" y="0"/>
                    <a:pt x="37" y="2"/>
                    <a:pt x="41" y="7"/>
                  </a:cubicBezTo>
                  <a:cubicBezTo>
                    <a:pt x="46" y="11"/>
                    <a:pt x="48" y="18"/>
                    <a:pt x="48" y="26"/>
                  </a:cubicBezTo>
                  <a:cubicBezTo>
                    <a:pt x="48" y="30"/>
                    <a:pt x="48" y="30"/>
                    <a:pt x="48" y="30"/>
                  </a:cubicBezTo>
                  <a:cubicBezTo>
                    <a:pt x="57" y="20"/>
                    <a:pt x="66" y="12"/>
                    <a:pt x="76" y="8"/>
                  </a:cubicBezTo>
                  <a:cubicBezTo>
                    <a:pt x="86" y="3"/>
                    <a:pt x="97" y="0"/>
                    <a:pt x="109" y="0"/>
                  </a:cubicBezTo>
                  <a:cubicBezTo>
                    <a:pt x="121" y="0"/>
                    <a:pt x="132" y="3"/>
                    <a:pt x="141" y="8"/>
                  </a:cubicBezTo>
                  <a:cubicBezTo>
                    <a:pt x="150" y="13"/>
                    <a:pt x="157" y="20"/>
                    <a:pt x="163" y="30"/>
                  </a:cubicBezTo>
                  <a:cubicBezTo>
                    <a:pt x="172" y="20"/>
                    <a:pt x="181" y="13"/>
                    <a:pt x="190" y="8"/>
                  </a:cubicBezTo>
                  <a:cubicBezTo>
                    <a:pt x="200" y="3"/>
                    <a:pt x="211" y="0"/>
                    <a:pt x="222" y="0"/>
                  </a:cubicBezTo>
                  <a:cubicBezTo>
                    <a:pt x="236" y="0"/>
                    <a:pt x="248" y="3"/>
                    <a:pt x="257" y="8"/>
                  </a:cubicBezTo>
                  <a:cubicBezTo>
                    <a:pt x="267" y="14"/>
                    <a:pt x="275" y="21"/>
                    <a:pt x="279" y="31"/>
                  </a:cubicBezTo>
                  <a:cubicBezTo>
                    <a:pt x="284" y="40"/>
                    <a:pt x="286" y="54"/>
                    <a:pt x="286" y="74"/>
                  </a:cubicBezTo>
                  <a:cubicBezTo>
                    <a:pt x="286" y="171"/>
                    <a:pt x="286" y="171"/>
                    <a:pt x="286" y="171"/>
                  </a:cubicBezTo>
                  <a:cubicBezTo>
                    <a:pt x="286" y="181"/>
                    <a:pt x="283" y="189"/>
                    <a:pt x="279" y="194"/>
                  </a:cubicBezTo>
                  <a:cubicBezTo>
                    <a:pt x="274" y="200"/>
                    <a:pt x="268" y="202"/>
                    <a:pt x="260" y="202"/>
                  </a:cubicBezTo>
                  <a:cubicBezTo>
                    <a:pt x="252" y="202"/>
                    <a:pt x="246" y="200"/>
                    <a:pt x="242" y="194"/>
                  </a:cubicBezTo>
                  <a:cubicBezTo>
                    <a:pt x="237" y="189"/>
                    <a:pt x="234" y="181"/>
                    <a:pt x="234" y="171"/>
                  </a:cubicBezTo>
                  <a:cubicBezTo>
                    <a:pt x="234" y="87"/>
                    <a:pt x="234" y="87"/>
                    <a:pt x="234" y="87"/>
                  </a:cubicBezTo>
                  <a:cubicBezTo>
                    <a:pt x="234" y="77"/>
                    <a:pt x="234" y="68"/>
                    <a:pt x="233" y="62"/>
                  </a:cubicBezTo>
                  <a:cubicBezTo>
                    <a:pt x="232" y="55"/>
                    <a:pt x="230" y="50"/>
                    <a:pt x="226" y="45"/>
                  </a:cubicBezTo>
                  <a:cubicBezTo>
                    <a:pt x="222" y="41"/>
                    <a:pt x="215" y="39"/>
                    <a:pt x="207" y="39"/>
                  </a:cubicBezTo>
                  <a:cubicBezTo>
                    <a:pt x="201" y="39"/>
                    <a:pt x="194" y="41"/>
                    <a:pt x="189" y="45"/>
                  </a:cubicBezTo>
                  <a:cubicBezTo>
                    <a:pt x="183" y="48"/>
                    <a:pt x="178" y="54"/>
                    <a:pt x="175" y="60"/>
                  </a:cubicBezTo>
                  <a:cubicBezTo>
                    <a:pt x="171" y="69"/>
                    <a:pt x="169" y="83"/>
                    <a:pt x="169" y="10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0" name="Freeform 24"/>
            <p:cNvSpPr>
              <a:spLocks noEditPoints="1"/>
            </p:cNvSpPr>
            <p:nvPr/>
          </p:nvSpPr>
          <p:spPr bwMode="auto">
            <a:xfrm>
              <a:off x="3537" y="3064"/>
              <a:ext cx="398" cy="405"/>
            </a:xfrm>
            <a:custGeom>
              <a:avLst/>
              <a:gdLst>
                <a:gd name="T0" fmla="*/ 198 w 198"/>
                <a:gd name="T1" fmla="*/ 101 h 202"/>
                <a:gd name="T2" fmla="*/ 191 w 198"/>
                <a:gd name="T3" fmla="*/ 142 h 202"/>
                <a:gd name="T4" fmla="*/ 171 w 198"/>
                <a:gd name="T5" fmla="*/ 175 h 202"/>
                <a:gd name="T6" fmla="*/ 140 w 198"/>
                <a:gd name="T7" fmla="*/ 195 h 202"/>
                <a:gd name="T8" fmla="*/ 99 w 198"/>
                <a:gd name="T9" fmla="*/ 202 h 202"/>
                <a:gd name="T10" fmla="*/ 59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9 w 198"/>
                <a:gd name="T23" fmla="*/ 7 h 202"/>
                <a:gd name="T24" fmla="*/ 99 w 198"/>
                <a:gd name="T25" fmla="*/ 0 h 202"/>
                <a:gd name="T26" fmla="*/ 140 w 198"/>
                <a:gd name="T27" fmla="*/ 7 h 202"/>
                <a:gd name="T28" fmla="*/ 172 w 198"/>
                <a:gd name="T29" fmla="*/ 28 h 202"/>
                <a:gd name="T30" fmla="*/ 192 w 198"/>
                <a:gd name="T31" fmla="*/ 60 h 202"/>
                <a:gd name="T32" fmla="*/ 198 w 198"/>
                <a:gd name="T33" fmla="*/ 101 h 202"/>
                <a:gd name="T34" fmla="*/ 148 w 198"/>
                <a:gd name="T35" fmla="*/ 101 h 202"/>
                <a:gd name="T36" fmla="*/ 135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5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6" y="130"/>
                    <a:pt x="191" y="142"/>
                  </a:cubicBezTo>
                  <a:cubicBezTo>
                    <a:pt x="187" y="155"/>
                    <a:pt x="180" y="166"/>
                    <a:pt x="171" y="175"/>
                  </a:cubicBezTo>
                  <a:cubicBezTo>
                    <a:pt x="163" y="183"/>
                    <a:pt x="152" y="190"/>
                    <a:pt x="140" y="195"/>
                  </a:cubicBezTo>
                  <a:cubicBezTo>
                    <a:pt x="128" y="200"/>
                    <a:pt x="114" y="202"/>
                    <a:pt x="99" y="202"/>
                  </a:cubicBezTo>
                  <a:cubicBezTo>
                    <a:pt x="84" y="202"/>
                    <a:pt x="71" y="200"/>
                    <a:pt x="59" y="195"/>
                  </a:cubicBezTo>
                  <a:cubicBezTo>
                    <a:pt x="46" y="190"/>
                    <a:pt x="36" y="183"/>
                    <a:pt x="27" y="174"/>
                  </a:cubicBezTo>
                  <a:cubicBezTo>
                    <a:pt x="18" y="165"/>
                    <a:pt x="12" y="154"/>
                    <a:pt x="7" y="142"/>
                  </a:cubicBezTo>
                  <a:cubicBezTo>
                    <a:pt x="3" y="130"/>
                    <a:pt x="0" y="116"/>
                    <a:pt x="0" y="101"/>
                  </a:cubicBezTo>
                  <a:cubicBezTo>
                    <a:pt x="0" y="86"/>
                    <a:pt x="3" y="72"/>
                    <a:pt x="7" y="60"/>
                  </a:cubicBezTo>
                  <a:cubicBezTo>
                    <a:pt x="12" y="47"/>
                    <a:pt x="19" y="36"/>
                    <a:pt x="27" y="28"/>
                  </a:cubicBezTo>
                  <a:cubicBezTo>
                    <a:pt x="36" y="19"/>
                    <a:pt x="46" y="12"/>
                    <a:pt x="59" y="7"/>
                  </a:cubicBezTo>
                  <a:cubicBezTo>
                    <a:pt x="71" y="2"/>
                    <a:pt x="84" y="0"/>
                    <a:pt x="99" y="0"/>
                  </a:cubicBezTo>
                  <a:cubicBezTo>
                    <a:pt x="114" y="0"/>
                    <a:pt x="128" y="2"/>
                    <a:pt x="140" y="7"/>
                  </a:cubicBezTo>
                  <a:cubicBezTo>
                    <a:pt x="152" y="12"/>
                    <a:pt x="163" y="19"/>
                    <a:pt x="172" y="28"/>
                  </a:cubicBezTo>
                  <a:cubicBezTo>
                    <a:pt x="180" y="37"/>
                    <a:pt x="187" y="48"/>
                    <a:pt x="192" y="60"/>
                  </a:cubicBezTo>
                  <a:cubicBezTo>
                    <a:pt x="196" y="73"/>
                    <a:pt x="198" y="86"/>
                    <a:pt x="198" y="101"/>
                  </a:cubicBezTo>
                  <a:close/>
                  <a:moveTo>
                    <a:pt x="148" y="101"/>
                  </a:moveTo>
                  <a:cubicBezTo>
                    <a:pt x="148" y="81"/>
                    <a:pt x="144" y="65"/>
                    <a:pt x="135" y="54"/>
                  </a:cubicBezTo>
                  <a:cubicBezTo>
                    <a:pt x="126" y="43"/>
                    <a:pt x="114" y="37"/>
                    <a:pt x="99" y="37"/>
                  </a:cubicBezTo>
                  <a:cubicBezTo>
                    <a:pt x="89" y="37"/>
                    <a:pt x="81" y="39"/>
                    <a:pt x="73" y="44"/>
                  </a:cubicBezTo>
                  <a:cubicBezTo>
                    <a:pt x="66" y="49"/>
                    <a:pt x="60" y="57"/>
                    <a:pt x="56" y="67"/>
                  </a:cubicBezTo>
                  <a:cubicBezTo>
                    <a:pt x="52" y="77"/>
                    <a:pt x="50" y="88"/>
                    <a:pt x="50" y="101"/>
                  </a:cubicBezTo>
                  <a:cubicBezTo>
                    <a:pt x="50" y="114"/>
                    <a:pt x="52" y="126"/>
                    <a:pt x="56" y="135"/>
                  </a:cubicBezTo>
                  <a:cubicBezTo>
                    <a:pt x="60" y="145"/>
                    <a:pt x="66" y="152"/>
                    <a:pt x="73" y="158"/>
                  </a:cubicBezTo>
                  <a:cubicBezTo>
                    <a:pt x="81" y="163"/>
                    <a:pt x="89" y="165"/>
                    <a:pt x="99" y="165"/>
                  </a:cubicBezTo>
                  <a:cubicBezTo>
                    <a:pt x="114" y="165"/>
                    <a:pt x="126" y="160"/>
                    <a:pt x="135" y="148"/>
                  </a:cubicBezTo>
                  <a:cubicBezTo>
                    <a:pt x="144"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1" name="Freeform 25"/>
            <p:cNvSpPr>
              <a:spLocks/>
            </p:cNvSpPr>
            <p:nvPr/>
          </p:nvSpPr>
          <p:spPr bwMode="auto">
            <a:xfrm>
              <a:off x="4013" y="3064"/>
              <a:ext cx="356" cy="405"/>
            </a:xfrm>
            <a:custGeom>
              <a:avLst/>
              <a:gdLst>
                <a:gd name="T0" fmla="*/ 46 w 177"/>
                <a:gd name="T1" fmla="*/ 27 h 202"/>
                <a:gd name="T2" fmla="*/ 46 w 177"/>
                <a:gd name="T3" fmla="*/ 33 h 202"/>
                <a:gd name="T4" fmla="*/ 75 w 177"/>
                <a:gd name="T5" fmla="*/ 8 h 202"/>
                <a:gd name="T6" fmla="*/ 110 w 177"/>
                <a:gd name="T7" fmla="*/ 0 h 202"/>
                <a:gd name="T8" fmla="*/ 146 w 177"/>
                <a:gd name="T9" fmla="*/ 8 h 202"/>
                <a:gd name="T10" fmla="*/ 169 w 177"/>
                <a:gd name="T11" fmla="*/ 33 h 202"/>
                <a:gd name="T12" fmla="*/ 175 w 177"/>
                <a:gd name="T13" fmla="*/ 52 h 202"/>
                <a:gd name="T14" fmla="*/ 177 w 177"/>
                <a:gd name="T15" fmla="*/ 79 h 202"/>
                <a:gd name="T16" fmla="*/ 177 w 177"/>
                <a:gd name="T17" fmla="*/ 172 h 202"/>
                <a:gd name="T18" fmla="*/ 170 w 177"/>
                <a:gd name="T19" fmla="*/ 195 h 202"/>
                <a:gd name="T20" fmla="*/ 152 w 177"/>
                <a:gd name="T21" fmla="*/ 202 h 202"/>
                <a:gd name="T22" fmla="*/ 134 w 177"/>
                <a:gd name="T23" fmla="*/ 195 h 202"/>
                <a:gd name="T24" fmla="*/ 127 w 177"/>
                <a:gd name="T25" fmla="*/ 172 h 202"/>
                <a:gd name="T26" fmla="*/ 127 w 177"/>
                <a:gd name="T27" fmla="*/ 89 h 202"/>
                <a:gd name="T28" fmla="*/ 120 w 177"/>
                <a:gd name="T29" fmla="*/ 51 h 202"/>
                <a:gd name="T30" fmla="*/ 93 w 177"/>
                <a:gd name="T31" fmla="*/ 38 h 202"/>
                <a:gd name="T32" fmla="*/ 69 w 177"/>
                <a:gd name="T33" fmla="*/ 46 h 202"/>
                <a:gd name="T34" fmla="*/ 53 w 177"/>
                <a:gd name="T35" fmla="*/ 68 h 202"/>
                <a:gd name="T36" fmla="*/ 49 w 177"/>
                <a:gd name="T37" fmla="*/ 110 h 202"/>
                <a:gd name="T38" fmla="*/ 49 w 177"/>
                <a:gd name="T39" fmla="*/ 172 h 202"/>
                <a:gd name="T40" fmla="*/ 42 w 177"/>
                <a:gd name="T41" fmla="*/ 195 h 202"/>
                <a:gd name="T42" fmla="*/ 24 w 177"/>
                <a:gd name="T43" fmla="*/ 202 h 202"/>
                <a:gd name="T44" fmla="*/ 6 w 177"/>
                <a:gd name="T45" fmla="*/ 195 h 202"/>
                <a:gd name="T46" fmla="*/ 0 w 177"/>
                <a:gd name="T47" fmla="*/ 172 h 202"/>
                <a:gd name="T48" fmla="*/ 0 w 177"/>
                <a:gd name="T49" fmla="*/ 28 h 202"/>
                <a:gd name="T50" fmla="*/ 6 w 177"/>
                <a:gd name="T51" fmla="*/ 7 h 202"/>
                <a:gd name="T52" fmla="*/ 23 w 177"/>
                <a:gd name="T53" fmla="*/ 0 h 202"/>
                <a:gd name="T54" fmla="*/ 34 w 177"/>
                <a:gd name="T55" fmla="*/ 3 h 202"/>
                <a:gd name="T56" fmla="*/ 43 w 177"/>
                <a:gd name="T57" fmla="*/ 12 h 202"/>
                <a:gd name="T58" fmla="*/ 46 w 177"/>
                <a:gd name="T59" fmla="*/ 2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7" h="202">
                  <a:moveTo>
                    <a:pt x="46" y="27"/>
                  </a:moveTo>
                  <a:cubicBezTo>
                    <a:pt x="46" y="33"/>
                    <a:pt x="46" y="33"/>
                    <a:pt x="46" y="33"/>
                  </a:cubicBezTo>
                  <a:cubicBezTo>
                    <a:pt x="55" y="22"/>
                    <a:pt x="64" y="13"/>
                    <a:pt x="75" y="8"/>
                  </a:cubicBezTo>
                  <a:cubicBezTo>
                    <a:pt x="85" y="3"/>
                    <a:pt x="97" y="0"/>
                    <a:pt x="110" y="0"/>
                  </a:cubicBezTo>
                  <a:cubicBezTo>
                    <a:pt x="124" y="0"/>
                    <a:pt x="135" y="3"/>
                    <a:pt x="146" y="8"/>
                  </a:cubicBezTo>
                  <a:cubicBezTo>
                    <a:pt x="156" y="14"/>
                    <a:pt x="164" y="22"/>
                    <a:pt x="169" y="33"/>
                  </a:cubicBezTo>
                  <a:cubicBezTo>
                    <a:pt x="172" y="39"/>
                    <a:pt x="174" y="45"/>
                    <a:pt x="175" y="52"/>
                  </a:cubicBezTo>
                  <a:cubicBezTo>
                    <a:pt x="176" y="59"/>
                    <a:pt x="177" y="68"/>
                    <a:pt x="177" y="79"/>
                  </a:cubicBezTo>
                  <a:cubicBezTo>
                    <a:pt x="177" y="172"/>
                    <a:pt x="177" y="172"/>
                    <a:pt x="177" y="172"/>
                  </a:cubicBezTo>
                  <a:cubicBezTo>
                    <a:pt x="177" y="182"/>
                    <a:pt x="174" y="190"/>
                    <a:pt x="170" y="195"/>
                  </a:cubicBezTo>
                  <a:cubicBezTo>
                    <a:pt x="165" y="200"/>
                    <a:pt x="159" y="202"/>
                    <a:pt x="152" y="202"/>
                  </a:cubicBezTo>
                  <a:cubicBezTo>
                    <a:pt x="145" y="202"/>
                    <a:pt x="139" y="200"/>
                    <a:pt x="134" y="195"/>
                  </a:cubicBezTo>
                  <a:cubicBezTo>
                    <a:pt x="129" y="189"/>
                    <a:pt x="127" y="182"/>
                    <a:pt x="127" y="172"/>
                  </a:cubicBezTo>
                  <a:cubicBezTo>
                    <a:pt x="127" y="89"/>
                    <a:pt x="127" y="89"/>
                    <a:pt x="127" y="89"/>
                  </a:cubicBezTo>
                  <a:cubicBezTo>
                    <a:pt x="127" y="73"/>
                    <a:pt x="125" y="60"/>
                    <a:pt x="120" y="51"/>
                  </a:cubicBezTo>
                  <a:cubicBezTo>
                    <a:pt x="116" y="43"/>
                    <a:pt x="107" y="38"/>
                    <a:pt x="93" y="38"/>
                  </a:cubicBezTo>
                  <a:cubicBezTo>
                    <a:pt x="84" y="38"/>
                    <a:pt x="76" y="41"/>
                    <a:pt x="69" y="46"/>
                  </a:cubicBezTo>
                  <a:cubicBezTo>
                    <a:pt x="61" y="52"/>
                    <a:pt x="56" y="59"/>
                    <a:pt x="53" y="68"/>
                  </a:cubicBezTo>
                  <a:cubicBezTo>
                    <a:pt x="50" y="76"/>
                    <a:pt x="49" y="89"/>
                    <a:pt x="49" y="110"/>
                  </a:cubicBezTo>
                  <a:cubicBezTo>
                    <a:pt x="49" y="172"/>
                    <a:pt x="49" y="172"/>
                    <a:pt x="49" y="172"/>
                  </a:cubicBezTo>
                  <a:cubicBezTo>
                    <a:pt x="49" y="182"/>
                    <a:pt x="47" y="190"/>
                    <a:pt x="42" y="195"/>
                  </a:cubicBezTo>
                  <a:cubicBezTo>
                    <a:pt x="37" y="200"/>
                    <a:pt x="31" y="202"/>
                    <a:pt x="24" y="202"/>
                  </a:cubicBezTo>
                  <a:cubicBezTo>
                    <a:pt x="17" y="202"/>
                    <a:pt x="11" y="200"/>
                    <a:pt x="6" y="195"/>
                  </a:cubicBezTo>
                  <a:cubicBezTo>
                    <a:pt x="2" y="189"/>
                    <a:pt x="0" y="182"/>
                    <a:pt x="0" y="172"/>
                  </a:cubicBezTo>
                  <a:cubicBezTo>
                    <a:pt x="0" y="28"/>
                    <a:pt x="0" y="28"/>
                    <a:pt x="0" y="28"/>
                  </a:cubicBezTo>
                  <a:cubicBezTo>
                    <a:pt x="0" y="19"/>
                    <a:pt x="2" y="12"/>
                    <a:pt x="6" y="7"/>
                  </a:cubicBezTo>
                  <a:cubicBezTo>
                    <a:pt x="10" y="2"/>
                    <a:pt x="15" y="0"/>
                    <a:pt x="23" y="0"/>
                  </a:cubicBezTo>
                  <a:cubicBezTo>
                    <a:pt x="27" y="0"/>
                    <a:pt x="31" y="1"/>
                    <a:pt x="34" y="3"/>
                  </a:cubicBezTo>
                  <a:cubicBezTo>
                    <a:pt x="38" y="5"/>
                    <a:pt x="41" y="8"/>
                    <a:pt x="43" y="12"/>
                  </a:cubicBezTo>
                  <a:cubicBezTo>
                    <a:pt x="45" y="16"/>
                    <a:pt x="46" y="21"/>
                    <a:pt x="4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2" name="Freeform 26"/>
            <p:cNvSpPr>
              <a:spLocks noEditPoints="1"/>
            </p:cNvSpPr>
            <p:nvPr/>
          </p:nvSpPr>
          <p:spPr bwMode="auto">
            <a:xfrm>
              <a:off x="4445" y="3064"/>
              <a:ext cx="398" cy="405"/>
            </a:xfrm>
            <a:custGeom>
              <a:avLst/>
              <a:gdLst>
                <a:gd name="T0" fmla="*/ 198 w 198"/>
                <a:gd name="T1" fmla="*/ 101 h 202"/>
                <a:gd name="T2" fmla="*/ 191 w 198"/>
                <a:gd name="T3" fmla="*/ 142 h 202"/>
                <a:gd name="T4" fmla="*/ 171 w 198"/>
                <a:gd name="T5" fmla="*/ 175 h 202"/>
                <a:gd name="T6" fmla="*/ 139 w 198"/>
                <a:gd name="T7" fmla="*/ 195 h 202"/>
                <a:gd name="T8" fmla="*/ 99 w 198"/>
                <a:gd name="T9" fmla="*/ 202 h 202"/>
                <a:gd name="T10" fmla="*/ 58 w 198"/>
                <a:gd name="T11" fmla="*/ 195 h 202"/>
                <a:gd name="T12" fmla="*/ 27 w 198"/>
                <a:gd name="T13" fmla="*/ 174 h 202"/>
                <a:gd name="T14" fmla="*/ 7 w 198"/>
                <a:gd name="T15" fmla="*/ 142 h 202"/>
                <a:gd name="T16" fmla="*/ 0 w 198"/>
                <a:gd name="T17" fmla="*/ 101 h 202"/>
                <a:gd name="T18" fmla="*/ 7 w 198"/>
                <a:gd name="T19" fmla="*/ 60 h 202"/>
                <a:gd name="T20" fmla="*/ 27 w 198"/>
                <a:gd name="T21" fmla="*/ 28 h 202"/>
                <a:gd name="T22" fmla="*/ 58 w 198"/>
                <a:gd name="T23" fmla="*/ 7 h 202"/>
                <a:gd name="T24" fmla="*/ 99 w 198"/>
                <a:gd name="T25" fmla="*/ 0 h 202"/>
                <a:gd name="T26" fmla="*/ 139 w 198"/>
                <a:gd name="T27" fmla="*/ 7 h 202"/>
                <a:gd name="T28" fmla="*/ 171 w 198"/>
                <a:gd name="T29" fmla="*/ 28 h 202"/>
                <a:gd name="T30" fmla="*/ 191 w 198"/>
                <a:gd name="T31" fmla="*/ 60 h 202"/>
                <a:gd name="T32" fmla="*/ 198 w 198"/>
                <a:gd name="T33" fmla="*/ 101 h 202"/>
                <a:gd name="T34" fmla="*/ 148 w 198"/>
                <a:gd name="T35" fmla="*/ 101 h 202"/>
                <a:gd name="T36" fmla="*/ 134 w 198"/>
                <a:gd name="T37" fmla="*/ 54 h 202"/>
                <a:gd name="T38" fmla="*/ 99 w 198"/>
                <a:gd name="T39" fmla="*/ 37 h 202"/>
                <a:gd name="T40" fmla="*/ 73 w 198"/>
                <a:gd name="T41" fmla="*/ 44 h 202"/>
                <a:gd name="T42" fmla="*/ 56 w 198"/>
                <a:gd name="T43" fmla="*/ 67 h 202"/>
                <a:gd name="T44" fmla="*/ 50 w 198"/>
                <a:gd name="T45" fmla="*/ 101 h 202"/>
                <a:gd name="T46" fmla="*/ 56 w 198"/>
                <a:gd name="T47" fmla="*/ 135 h 202"/>
                <a:gd name="T48" fmla="*/ 73 w 198"/>
                <a:gd name="T49" fmla="*/ 158 h 202"/>
                <a:gd name="T50" fmla="*/ 99 w 198"/>
                <a:gd name="T51" fmla="*/ 165 h 202"/>
                <a:gd name="T52" fmla="*/ 134 w 198"/>
                <a:gd name="T53" fmla="*/ 148 h 202"/>
                <a:gd name="T54" fmla="*/ 148 w 198"/>
                <a:gd name="T55" fmla="*/ 10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8" h="202">
                  <a:moveTo>
                    <a:pt x="198" y="101"/>
                  </a:moveTo>
                  <a:cubicBezTo>
                    <a:pt x="198" y="116"/>
                    <a:pt x="195" y="130"/>
                    <a:pt x="191" y="142"/>
                  </a:cubicBezTo>
                  <a:cubicBezTo>
                    <a:pt x="186" y="155"/>
                    <a:pt x="180" y="166"/>
                    <a:pt x="171" y="175"/>
                  </a:cubicBezTo>
                  <a:cubicBezTo>
                    <a:pt x="162" y="183"/>
                    <a:pt x="152" y="190"/>
                    <a:pt x="139" y="195"/>
                  </a:cubicBezTo>
                  <a:cubicBezTo>
                    <a:pt x="127" y="200"/>
                    <a:pt x="114" y="202"/>
                    <a:pt x="99" y="202"/>
                  </a:cubicBezTo>
                  <a:cubicBezTo>
                    <a:pt x="83" y="202"/>
                    <a:pt x="70" y="200"/>
                    <a:pt x="58" y="195"/>
                  </a:cubicBezTo>
                  <a:cubicBezTo>
                    <a:pt x="46" y="190"/>
                    <a:pt x="35" y="183"/>
                    <a:pt x="27" y="174"/>
                  </a:cubicBezTo>
                  <a:cubicBezTo>
                    <a:pt x="18" y="165"/>
                    <a:pt x="11" y="154"/>
                    <a:pt x="7" y="142"/>
                  </a:cubicBezTo>
                  <a:cubicBezTo>
                    <a:pt x="2" y="130"/>
                    <a:pt x="0" y="116"/>
                    <a:pt x="0" y="101"/>
                  </a:cubicBezTo>
                  <a:cubicBezTo>
                    <a:pt x="0" y="86"/>
                    <a:pt x="2" y="72"/>
                    <a:pt x="7" y="60"/>
                  </a:cubicBezTo>
                  <a:cubicBezTo>
                    <a:pt x="11" y="47"/>
                    <a:pt x="18" y="36"/>
                    <a:pt x="27" y="28"/>
                  </a:cubicBezTo>
                  <a:cubicBezTo>
                    <a:pt x="35" y="19"/>
                    <a:pt x="46" y="12"/>
                    <a:pt x="58" y="7"/>
                  </a:cubicBezTo>
                  <a:cubicBezTo>
                    <a:pt x="70" y="2"/>
                    <a:pt x="84" y="0"/>
                    <a:pt x="99" y="0"/>
                  </a:cubicBezTo>
                  <a:cubicBezTo>
                    <a:pt x="114" y="0"/>
                    <a:pt x="127" y="2"/>
                    <a:pt x="139" y="7"/>
                  </a:cubicBezTo>
                  <a:cubicBezTo>
                    <a:pt x="152" y="12"/>
                    <a:pt x="162" y="19"/>
                    <a:pt x="171" y="28"/>
                  </a:cubicBezTo>
                  <a:cubicBezTo>
                    <a:pt x="180" y="37"/>
                    <a:pt x="186" y="48"/>
                    <a:pt x="191" y="60"/>
                  </a:cubicBezTo>
                  <a:cubicBezTo>
                    <a:pt x="196" y="73"/>
                    <a:pt x="198" y="86"/>
                    <a:pt x="198" y="101"/>
                  </a:cubicBezTo>
                  <a:close/>
                  <a:moveTo>
                    <a:pt x="148" y="101"/>
                  </a:moveTo>
                  <a:cubicBezTo>
                    <a:pt x="148" y="81"/>
                    <a:pt x="143" y="65"/>
                    <a:pt x="134" y="54"/>
                  </a:cubicBezTo>
                  <a:cubicBezTo>
                    <a:pt x="126" y="43"/>
                    <a:pt x="114" y="37"/>
                    <a:pt x="99" y="37"/>
                  </a:cubicBezTo>
                  <a:cubicBezTo>
                    <a:pt x="89" y="37"/>
                    <a:pt x="80" y="39"/>
                    <a:pt x="73" y="44"/>
                  </a:cubicBezTo>
                  <a:cubicBezTo>
                    <a:pt x="65" y="49"/>
                    <a:pt x="60" y="57"/>
                    <a:pt x="56" y="67"/>
                  </a:cubicBezTo>
                  <a:cubicBezTo>
                    <a:pt x="52" y="77"/>
                    <a:pt x="50" y="88"/>
                    <a:pt x="50" y="101"/>
                  </a:cubicBezTo>
                  <a:cubicBezTo>
                    <a:pt x="50" y="114"/>
                    <a:pt x="52" y="126"/>
                    <a:pt x="56" y="135"/>
                  </a:cubicBezTo>
                  <a:cubicBezTo>
                    <a:pt x="60" y="145"/>
                    <a:pt x="65" y="152"/>
                    <a:pt x="73" y="158"/>
                  </a:cubicBezTo>
                  <a:cubicBezTo>
                    <a:pt x="80" y="163"/>
                    <a:pt x="89" y="165"/>
                    <a:pt x="99" y="165"/>
                  </a:cubicBezTo>
                  <a:cubicBezTo>
                    <a:pt x="114" y="165"/>
                    <a:pt x="126" y="160"/>
                    <a:pt x="134" y="148"/>
                  </a:cubicBezTo>
                  <a:cubicBezTo>
                    <a:pt x="143" y="137"/>
                    <a:pt x="148" y="121"/>
                    <a:pt x="148"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3" name="Freeform 27"/>
            <p:cNvSpPr>
              <a:spLocks/>
            </p:cNvSpPr>
            <p:nvPr/>
          </p:nvSpPr>
          <p:spPr bwMode="auto">
            <a:xfrm>
              <a:off x="4827" y="2996"/>
              <a:ext cx="56" cy="78"/>
            </a:xfrm>
            <a:custGeom>
              <a:avLst/>
              <a:gdLst>
                <a:gd name="T0" fmla="*/ 24 w 56"/>
                <a:gd name="T1" fmla="*/ 10 h 78"/>
                <a:gd name="T2" fmla="*/ 0 w 56"/>
                <a:gd name="T3" fmla="*/ 10 h 78"/>
                <a:gd name="T4" fmla="*/ 0 w 56"/>
                <a:gd name="T5" fmla="*/ 0 h 78"/>
                <a:gd name="T6" fmla="*/ 56 w 56"/>
                <a:gd name="T7" fmla="*/ 0 h 78"/>
                <a:gd name="T8" fmla="*/ 56 w 56"/>
                <a:gd name="T9" fmla="*/ 10 h 78"/>
                <a:gd name="T10" fmla="*/ 34 w 56"/>
                <a:gd name="T11" fmla="*/ 10 h 78"/>
                <a:gd name="T12" fmla="*/ 34 w 56"/>
                <a:gd name="T13" fmla="*/ 78 h 78"/>
                <a:gd name="T14" fmla="*/ 24 w 56"/>
                <a:gd name="T15" fmla="*/ 78 h 78"/>
                <a:gd name="T16" fmla="*/ 24 w 56"/>
                <a:gd name="T17" fmla="*/ 1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78">
                  <a:moveTo>
                    <a:pt x="24" y="10"/>
                  </a:moveTo>
                  <a:lnTo>
                    <a:pt x="0" y="10"/>
                  </a:lnTo>
                  <a:lnTo>
                    <a:pt x="0" y="0"/>
                  </a:lnTo>
                  <a:lnTo>
                    <a:pt x="56" y="0"/>
                  </a:lnTo>
                  <a:lnTo>
                    <a:pt x="56" y="10"/>
                  </a:lnTo>
                  <a:lnTo>
                    <a:pt x="34" y="10"/>
                  </a:lnTo>
                  <a:lnTo>
                    <a:pt x="34" y="78"/>
                  </a:lnTo>
                  <a:lnTo>
                    <a:pt x="24" y="78"/>
                  </a:lnTo>
                  <a:lnTo>
                    <a:pt x="24"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94" name="Freeform 28"/>
            <p:cNvSpPr>
              <a:spLocks/>
            </p:cNvSpPr>
            <p:nvPr/>
          </p:nvSpPr>
          <p:spPr bwMode="auto">
            <a:xfrm>
              <a:off x="4892" y="2996"/>
              <a:ext cx="78" cy="78"/>
            </a:xfrm>
            <a:custGeom>
              <a:avLst/>
              <a:gdLst>
                <a:gd name="T0" fmla="*/ 33 w 39"/>
                <a:gd name="T1" fmla="*/ 22 h 39"/>
                <a:gd name="T2" fmla="*/ 33 w 39"/>
                <a:gd name="T3" fmla="*/ 5 h 39"/>
                <a:gd name="T4" fmla="*/ 32 w 39"/>
                <a:gd name="T5" fmla="*/ 5 h 39"/>
                <a:gd name="T6" fmla="*/ 28 w 39"/>
                <a:gd name="T7" fmla="*/ 20 h 39"/>
                <a:gd name="T8" fmla="*/ 21 w 39"/>
                <a:gd name="T9" fmla="*/ 39 h 39"/>
                <a:gd name="T10" fmla="*/ 17 w 39"/>
                <a:gd name="T11" fmla="*/ 39 h 39"/>
                <a:gd name="T12" fmla="*/ 11 w 39"/>
                <a:gd name="T13" fmla="*/ 20 h 39"/>
                <a:gd name="T14" fmla="*/ 6 w 39"/>
                <a:gd name="T15" fmla="*/ 5 h 39"/>
                <a:gd name="T16" fmla="*/ 6 w 39"/>
                <a:gd name="T17" fmla="*/ 5 h 39"/>
                <a:gd name="T18" fmla="*/ 5 w 39"/>
                <a:gd name="T19" fmla="*/ 22 h 39"/>
                <a:gd name="T20" fmla="*/ 4 w 39"/>
                <a:gd name="T21" fmla="*/ 39 h 39"/>
                <a:gd name="T22" fmla="*/ 0 w 39"/>
                <a:gd name="T23" fmla="*/ 39 h 39"/>
                <a:gd name="T24" fmla="*/ 2 w 39"/>
                <a:gd name="T25" fmla="*/ 0 h 39"/>
                <a:gd name="T26" fmla="*/ 9 w 39"/>
                <a:gd name="T27" fmla="*/ 0 h 39"/>
                <a:gd name="T28" fmla="*/ 15 w 39"/>
                <a:gd name="T29" fmla="*/ 19 h 39"/>
                <a:gd name="T30" fmla="*/ 19 w 39"/>
                <a:gd name="T31" fmla="*/ 32 h 39"/>
                <a:gd name="T32" fmla="*/ 19 w 39"/>
                <a:gd name="T33" fmla="*/ 32 h 39"/>
                <a:gd name="T34" fmla="*/ 23 w 39"/>
                <a:gd name="T35" fmla="*/ 19 h 39"/>
                <a:gd name="T36" fmla="*/ 30 w 39"/>
                <a:gd name="T37" fmla="*/ 0 h 39"/>
                <a:gd name="T38" fmla="*/ 37 w 39"/>
                <a:gd name="T39" fmla="*/ 0 h 39"/>
                <a:gd name="T40" fmla="*/ 39 w 39"/>
                <a:gd name="T41" fmla="*/ 39 h 39"/>
                <a:gd name="T42" fmla="*/ 34 w 39"/>
                <a:gd name="T43" fmla="*/ 39 h 39"/>
                <a:gd name="T44" fmla="*/ 33 w 39"/>
                <a:gd name="T45"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9">
                  <a:moveTo>
                    <a:pt x="33" y="22"/>
                  </a:moveTo>
                  <a:cubicBezTo>
                    <a:pt x="33" y="17"/>
                    <a:pt x="33" y="10"/>
                    <a:pt x="33" y="5"/>
                  </a:cubicBezTo>
                  <a:cubicBezTo>
                    <a:pt x="32" y="5"/>
                    <a:pt x="32" y="5"/>
                    <a:pt x="32" y="5"/>
                  </a:cubicBezTo>
                  <a:cubicBezTo>
                    <a:pt x="31" y="10"/>
                    <a:pt x="30" y="15"/>
                    <a:pt x="28" y="20"/>
                  </a:cubicBezTo>
                  <a:cubicBezTo>
                    <a:pt x="21" y="39"/>
                    <a:pt x="21" y="39"/>
                    <a:pt x="21" y="39"/>
                  </a:cubicBezTo>
                  <a:cubicBezTo>
                    <a:pt x="17" y="39"/>
                    <a:pt x="17" y="39"/>
                    <a:pt x="17" y="39"/>
                  </a:cubicBezTo>
                  <a:cubicBezTo>
                    <a:pt x="11" y="20"/>
                    <a:pt x="11" y="20"/>
                    <a:pt x="11" y="20"/>
                  </a:cubicBezTo>
                  <a:cubicBezTo>
                    <a:pt x="9" y="15"/>
                    <a:pt x="7" y="10"/>
                    <a:pt x="6" y="5"/>
                  </a:cubicBezTo>
                  <a:cubicBezTo>
                    <a:pt x="6" y="5"/>
                    <a:pt x="6" y="5"/>
                    <a:pt x="6" y="5"/>
                  </a:cubicBezTo>
                  <a:cubicBezTo>
                    <a:pt x="6" y="10"/>
                    <a:pt x="6" y="17"/>
                    <a:pt x="5" y="22"/>
                  </a:cubicBezTo>
                  <a:cubicBezTo>
                    <a:pt x="4" y="39"/>
                    <a:pt x="4" y="39"/>
                    <a:pt x="4" y="39"/>
                  </a:cubicBezTo>
                  <a:cubicBezTo>
                    <a:pt x="0" y="39"/>
                    <a:pt x="0" y="39"/>
                    <a:pt x="0" y="39"/>
                  </a:cubicBezTo>
                  <a:cubicBezTo>
                    <a:pt x="2" y="0"/>
                    <a:pt x="2" y="0"/>
                    <a:pt x="2" y="0"/>
                  </a:cubicBezTo>
                  <a:cubicBezTo>
                    <a:pt x="9" y="0"/>
                    <a:pt x="9" y="0"/>
                    <a:pt x="9" y="0"/>
                  </a:cubicBezTo>
                  <a:cubicBezTo>
                    <a:pt x="15" y="19"/>
                    <a:pt x="15" y="19"/>
                    <a:pt x="15" y="19"/>
                  </a:cubicBezTo>
                  <a:cubicBezTo>
                    <a:pt x="17" y="24"/>
                    <a:pt x="18" y="28"/>
                    <a:pt x="19" y="32"/>
                  </a:cubicBezTo>
                  <a:cubicBezTo>
                    <a:pt x="19" y="32"/>
                    <a:pt x="19" y="32"/>
                    <a:pt x="19" y="32"/>
                  </a:cubicBezTo>
                  <a:cubicBezTo>
                    <a:pt x="20" y="28"/>
                    <a:pt x="22" y="24"/>
                    <a:pt x="23" y="19"/>
                  </a:cubicBezTo>
                  <a:cubicBezTo>
                    <a:pt x="30" y="0"/>
                    <a:pt x="30" y="0"/>
                    <a:pt x="30" y="0"/>
                  </a:cubicBezTo>
                  <a:cubicBezTo>
                    <a:pt x="37" y="0"/>
                    <a:pt x="37" y="0"/>
                    <a:pt x="37" y="0"/>
                  </a:cubicBezTo>
                  <a:cubicBezTo>
                    <a:pt x="39" y="39"/>
                    <a:pt x="39" y="39"/>
                    <a:pt x="39" y="39"/>
                  </a:cubicBezTo>
                  <a:cubicBezTo>
                    <a:pt x="34" y="39"/>
                    <a:pt x="34" y="39"/>
                    <a:pt x="34" y="39"/>
                  </a:cubicBezTo>
                  <a:lnTo>
                    <a:pt x="33"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grpSp>
        <p:nvGrpSpPr>
          <p:cNvPr id="158" name="Group 157"/>
          <p:cNvGrpSpPr/>
          <p:nvPr/>
        </p:nvGrpSpPr>
        <p:grpSpPr>
          <a:xfrm>
            <a:off x="7464792" y="2969123"/>
            <a:ext cx="1298042" cy="682729"/>
            <a:chOff x="7614673" y="3028093"/>
            <a:chExt cx="1324257" cy="696518"/>
          </a:xfrm>
        </p:grpSpPr>
        <p:sp>
          <p:nvSpPr>
            <p:cNvPr id="157" name="Oval 156"/>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56" name="TextBox 155"/>
            <p:cNvSpPr txBox="1"/>
            <p:nvPr/>
          </p:nvSpPr>
          <p:spPr>
            <a:xfrm>
              <a:off x="7614673" y="3028093"/>
              <a:ext cx="1324257" cy="634530"/>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macOS </a:t>
              </a:r>
            </a:p>
          </p:txBody>
        </p:sp>
      </p:grpSp>
      <p:pic>
        <p:nvPicPr>
          <p:cNvPr id="16" name="Picture 15"/>
          <p:cNvPicPr>
            <a:picLocks noChangeAspect="1"/>
          </p:cNvPicPr>
          <p:nvPr/>
        </p:nvPicPr>
        <p:blipFill>
          <a:blip r:embed="rId4"/>
          <a:stretch>
            <a:fillRect/>
          </a:stretch>
        </p:blipFill>
        <p:spPr>
          <a:xfrm>
            <a:off x="4047821" y="3980174"/>
            <a:ext cx="506081" cy="596449"/>
          </a:xfrm>
          <a:prstGeom prst="rect">
            <a:avLst/>
          </a:prstGeom>
        </p:spPr>
      </p:pic>
      <p:grpSp>
        <p:nvGrpSpPr>
          <p:cNvPr id="13" name="Group 12">
            <a:extLst>
              <a:ext uri="{FF2B5EF4-FFF2-40B4-BE49-F238E27FC236}">
                <a16:creationId xmlns:a16="http://schemas.microsoft.com/office/drawing/2014/main" id="{C09D9545-E92F-43BE-8CD2-F51FD5756147}"/>
              </a:ext>
            </a:extLst>
          </p:cNvPr>
          <p:cNvGrpSpPr/>
          <p:nvPr/>
        </p:nvGrpSpPr>
        <p:grpSpPr>
          <a:xfrm>
            <a:off x="713546" y="25485"/>
            <a:ext cx="10665322" cy="6856055"/>
            <a:chOff x="713546" y="25485"/>
            <a:chExt cx="10665322" cy="6856055"/>
          </a:xfrm>
        </p:grpSpPr>
        <p:grpSp>
          <p:nvGrpSpPr>
            <p:cNvPr id="4" name="Group 3">
              <a:extLst>
                <a:ext uri="{FF2B5EF4-FFF2-40B4-BE49-F238E27FC236}">
                  <a16:creationId xmlns:a16="http://schemas.microsoft.com/office/drawing/2014/main" id="{B6F34F45-3C45-4F4E-8535-5D90A5540E37}"/>
                </a:ext>
              </a:extLst>
            </p:cNvPr>
            <p:cNvGrpSpPr/>
            <p:nvPr/>
          </p:nvGrpSpPr>
          <p:grpSpPr>
            <a:xfrm>
              <a:off x="713546" y="25485"/>
              <a:ext cx="10665322" cy="6856055"/>
              <a:chOff x="655233" y="23291"/>
              <a:chExt cx="10879184" cy="6993533"/>
            </a:xfrm>
          </p:grpSpPr>
          <p:grpSp>
            <p:nvGrpSpPr>
              <p:cNvPr id="3" name="Group 2">
                <a:extLst>
                  <a:ext uri="{FF2B5EF4-FFF2-40B4-BE49-F238E27FC236}">
                    <a16:creationId xmlns:a16="http://schemas.microsoft.com/office/drawing/2014/main" id="{32C55B84-CC86-474D-994C-AB0FDFA84AAE}"/>
                  </a:ext>
                </a:extLst>
              </p:cNvPr>
              <p:cNvGrpSpPr/>
              <p:nvPr/>
            </p:nvGrpSpPr>
            <p:grpSpPr>
              <a:xfrm>
                <a:off x="655233" y="23291"/>
                <a:ext cx="10879184" cy="6993533"/>
                <a:chOff x="655233" y="23291"/>
                <a:chExt cx="10879184" cy="6993533"/>
              </a:xfrm>
            </p:grpSpPr>
            <p:grpSp>
              <p:nvGrpSpPr>
                <p:cNvPr id="147" name="Group 146"/>
                <p:cNvGrpSpPr/>
                <p:nvPr/>
              </p:nvGrpSpPr>
              <p:grpSpPr>
                <a:xfrm>
                  <a:off x="655233" y="23291"/>
                  <a:ext cx="10879184" cy="6993533"/>
                  <a:chOff x="654443" y="22798"/>
                  <a:chExt cx="10880728" cy="6994525"/>
                </a:xfrm>
              </p:grpSpPr>
              <p:sp>
                <p:nvSpPr>
                  <p:cNvPr id="35" name="Rectangle 34"/>
                  <p:cNvSpPr/>
                  <p:nvPr/>
                </p:nvSpPr>
                <p:spPr>
                  <a:xfrm>
                    <a:off x="968906" y="3811194"/>
                    <a:ext cx="155478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SignalR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nvGrpSpPr>
                  <p:cNvPr id="146" name="Group 145"/>
                  <p:cNvGrpSpPr/>
                  <p:nvPr/>
                </p:nvGrpSpPr>
                <p:grpSpPr>
                  <a:xfrm>
                    <a:off x="654443" y="22798"/>
                    <a:ext cx="10880728" cy="6994525"/>
                    <a:chOff x="654443" y="22798"/>
                    <a:chExt cx="10880728" cy="6994525"/>
                  </a:xfrm>
                </p:grpSpPr>
                <p:pic>
                  <p:nvPicPr>
                    <p:cNvPr id="145" name="Picture 144"/>
                    <p:cNvPicPr>
                      <a:picLocks noChangeAspect="1"/>
                    </p:cNvPicPr>
                    <p:nvPr/>
                  </p:nvPicPr>
                  <p:blipFill rotWithShape="1">
                    <a:blip r:embed="rId5"/>
                    <a:srcRect t="17842" b="17842"/>
                    <a:stretch/>
                  </p:blipFill>
                  <p:spPr>
                    <a:xfrm>
                      <a:off x="654443" y="22798"/>
                      <a:ext cx="10880728" cy="6994525"/>
                    </a:xfrm>
                    <a:prstGeom prst="rect">
                      <a:avLst/>
                    </a:prstGeom>
                  </p:spPr>
                </p:pic>
                <p:sp>
                  <p:nvSpPr>
                    <p:cNvPr id="23" name="Rectangle 22"/>
                    <p:cNvSpPr/>
                    <p:nvPr/>
                  </p:nvSpPr>
                  <p:spPr>
                    <a:xfrm>
                      <a:off x="2166791" y="1833043"/>
                      <a:ext cx="20007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SDK for Hadoop</a:t>
                      </a:r>
                    </a:p>
                  </p:txBody>
                </p:sp>
                <p:sp>
                  <p:nvSpPr>
                    <p:cNvPr id="24" name="Rectangle 23"/>
                    <p:cNvSpPr/>
                    <p:nvPr/>
                  </p:nvSpPr>
                  <p:spPr>
                    <a:xfrm>
                      <a:off x="1915156" y="5955917"/>
                      <a:ext cx="302682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Compiler Platform ("Roslyn")</a:t>
                      </a:r>
                    </a:p>
                  </p:txBody>
                </p:sp>
                <p:sp>
                  <p:nvSpPr>
                    <p:cNvPr id="28" name="Rectangle 27"/>
                    <p:cNvSpPr/>
                    <p:nvPr/>
                  </p:nvSpPr>
                  <p:spPr>
                    <a:xfrm>
                      <a:off x="8885614" y="3961584"/>
                      <a:ext cx="20974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Micro Framework</a:t>
                      </a:r>
                    </a:p>
                  </p:txBody>
                </p:sp>
                <p:sp>
                  <p:nvSpPr>
                    <p:cNvPr id="31" name="Rectangle 30"/>
                    <p:cNvSpPr/>
                    <p:nvPr/>
                  </p:nvSpPr>
                  <p:spPr>
                    <a:xfrm>
                      <a:off x="7084674" y="6584591"/>
                      <a:ext cx="13585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MVC</a:t>
                      </a:r>
                    </a:p>
                  </p:txBody>
                </p:sp>
                <p:sp>
                  <p:nvSpPr>
                    <p:cNvPr id="32" name="Rectangle 31"/>
                    <p:cNvSpPr/>
                    <p:nvPr/>
                  </p:nvSpPr>
                  <p:spPr>
                    <a:xfrm>
                      <a:off x="6999020" y="6084517"/>
                      <a:ext cx="168171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API</a:t>
                      </a:r>
                    </a:p>
                  </p:txBody>
                </p:sp>
                <p:sp>
                  <p:nvSpPr>
                    <p:cNvPr id="34" name="Rectangle 33"/>
                    <p:cNvSpPr/>
                    <p:nvPr/>
                  </p:nvSpPr>
                  <p:spPr>
                    <a:xfrm>
                      <a:off x="9336324" y="2220322"/>
                      <a:ext cx="1861257"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Web Pages</a:t>
                      </a:r>
                    </a:p>
                  </p:txBody>
                </p:sp>
                <p:sp>
                  <p:nvSpPr>
                    <p:cNvPr id="36" name="Rectangle 35"/>
                    <p:cNvSpPr/>
                    <p:nvPr/>
                  </p:nvSpPr>
                  <p:spPr>
                    <a:xfrm>
                      <a:off x="8287244" y="948647"/>
                      <a:ext cx="189650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MVVM Light Toolkit</a:t>
                      </a:r>
                    </a:p>
                  </p:txBody>
                </p:sp>
                <p:sp>
                  <p:nvSpPr>
                    <p:cNvPr id="37" name="Rectangle 36"/>
                    <p:cNvSpPr/>
                    <p:nvPr/>
                  </p:nvSpPr>
                  <p:spPr>
                    <a:xfrm>
                      <a:off x="7571186" y="110546"/>
                      <a:ext cx="10396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.NET Core</a:t>
                      </a:r>
                    </a:p>
                  </p:txBody>
                </p:sp>
                <p:sp>
                  <p:nvSpPr>
                    <p:cNvPr id="38" name="Rectangle 37"/>
                    <p:cNvSpPr/>
                    <p:nvPr/>
                  </p:nvSpPr>
                  <p:spPr>
                    <a:xfrm>
                      <a:off x="4648620" y="6229462"/>
                      <a:ext cx="848968"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Orleans</a:t>
                      </a:r>
                    </a:p>
                  </p:txBody>
                </p:sp>
                <p:sp>
                  <p:nvSpPr>
                    <p:cNvPr id="39" name="Rectangle 38"/>
                    <p:cNvSpPr/>
                    <p:nvPr/>
                  </p:nvSpPr>
                  <p:spPr>
                    <a:xfrm>
                      <a:off x="10115971" y="1729753"/>
                      <a:ext cx="561183"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MEF</a:t>
                      </a:r>
                    </a:p>
                  </p:txBody>
                </p:sp>
                <p:sp>
                  <p:nvSpPr>
                    <p:cNvPr id="40" name="Rectangle 39"/>
                    <p:cNvSpPr/>
                    <p:nvPr/>
                  </p:nvSpPr>
                  <p:spPr>
                    <a:xfrm>
                      <a:off x="7922931" y="5141786"/>
                      <a:ext cx="30542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OWIN Authentication Middleware</a:t>
                      </a:r>
                    </a:p>
                  </p:txBody>
                </p:sp>
                <p:sp>
                  <p:nvSpPr>
                    <p:cNvPr id="41" name="Rectangle 40"/>
                    <p:cNvSpPr/>
                    <p:nvPr/>
                  </p:nvSpPr>
                  <p:spPr>
                    <a:xfrm>
                      <a:off x="2901943" y="4877224"/>
                      <a:ext cx="134082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Orchard CMS</a:t>
                      </a:r>
                    </a:p>
                  </p:txBody>
                </p:sp>
                <p:sp>
                  <p:nvSpPr>
                    <p:cNvPr id="42" name="Rectangle 41"/>
                    <p:cNvSpPr/>
                    <p:nvPr/>
                  </p:nvSpPr>
                  <p:spPr>
                    <a:xfrm>
                      <a:off x="8197991" y="5650370"/>
                      <a:ext cx="265801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SDK for .NET</a:t>
                      </a:r>
                    </a:p>
                  </p:txBody>
                </p:sp>
                <p:sp>
                  <p:nvSpPr>
                    <p:cNvPr id="43" name="Rectangle 42"/>
                    <p:cNvSpPr/>
                    <p:nvPr/>
                  </p:nvSpPr>
                  <p:spPr>
                    <a:xfrm>
                      <a:off x="1414037" y="2680213"/>
                      <a:ext cx="15899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IdentityManager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4" name="Rectangle 43"/>
                    <p:cNvSpPr/>
                    <p:nvPr/>
                  </p:nvSpPr>
                  <p:spPr>
                    <a:xfrm>
                      <a:off x="1485084" y="2204898"/>
                      <a:ext cx="87852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Mimekit</a:t>
                      </a:r>
                    </a:p>
                  </p:txBody>
                </p:sp>
                <p:sp>
                  <p:nvSpPr>
                    <p:cNvPr id="45" name="Rectangle 44"/>
                    <p:cNvSpPr/>
                    <p:nvPr/>
                  </p:nvSpPr>
                  <p:spPr>
                    <a:xfrm>
                      <a:off x="1534154" y="4635906"/>
                      <a:ext cx="135750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Xamarin.Auth</a:t>
                      </a:r>
                    </a:p>
                  </p:txBody>
                </p:sp>
                <p:sp>
                  <p:nvSpPr>
                    <p:cNvPr id="46" name="Rectangle 45"/>
                    <p:cNvSpPr/>
                    <p:nvPr/>
                  </p:nvSpPr>
                  <p:spPr>
                    <a:xfrm>
                      <a:off x="8970108" y="2693782"/>
                      <a:ext cx="219788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Couchbase Lite for .NET</a:t>
                      </a:r>
                    </a:p>
                  </p:txBody>
                </p:sp>
                <p:sp>
                  <p:nvSpPr>
                    <p:cNvPr id="47" name="Rectangle 46"/>
                    <p:cNvSpPr/>
                    <p:nvPr/>
                  </p:nvSpPr>
                  <p:spPr>
                    <a:xfrm>
                      <a:off x="9937159" y="1155702"/>
                      <a:ext cx="77211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Mailkit</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48" name="Rectangle 47"/>
                    <p:cNvSpPr/>
                    <p:nvPr/>
                  </p:nvSpPr>
                  <p:spPr>
                    <a:xfrm>
                      <a:off x="4869673" y="653330"/>
                      <a:ext cx="1348604"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Core</a:t>
                      </a:r>
                    </a:p>
                  </p:txBody>
                </p:sp>
                <p:sp>
                  <p:nvSpPr>
                    <p:cNvPr id="49" name="Rectangle 48"/>
                    <p:cNvSpPr/>
                    <p:nvPr/>
                  </p:nvSpPr>
                  <p:spPr>
                    <a:xfrm>
                      <a:off x="3055916" y="1079117"/>
                      <a:ext cx="246248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Salesforce Toolkits for .NET</a:t>
                      </a:r>
                    </a:p>
                  </p:txBody>
                </p:sp>
                <p:sp>
                  <p:nvSpPr>
                    <p:cNvPr id="50" name="Rectangle 49"/>
                    <p:cNvSpPr/>
                    <p:nvPr/>
                  </p:nvSpPr>
                  <p:spPr>
                    <a:xfrm>
                      <a:off x="3198259" y="2481897"/>
                      <a:ext cx="750859"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NuGet</a:t>
                      </a:r>
                    </a:p>
                  </p:txBody>
                </p:sp>
                <p:sp>
                  <p:nvSpPr>
                    <p:cNvPr id="51" name="Rectangle 50"/>
                    <p:cNvSpPr/>
                    <p:nvPr/>
                  </p:nvSpPr>
                  <p:spPr>
                    <a:xfrm>
                      <a:off x="8868588" y="6312464"/>
                      <a:ext cx="1110749" cy="55550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Kudu</a:t>
                      </a: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Cecil</a:t>
                      </a:r>
                    </a:p>
                  </p:txBody>
                </p:sp>
                <p:sp>
                  <p:nvSpPr>
                    <p:cNvPr id="52" name="Rectangle 51"/>
                    <p:cNvSpPr/>
                    <p:nvPr/>
                  </p:nvSpPr>
                  <p:spPr>
                    <a:xfrm>
                      <a:off x="8599770" y="173035"/>
                      <a:ext cx="886703"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MSBuild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53" name="Rectangle 52"/>
                    <p:cNvSpPr/>
                    <p:nvPr/>
                  </p:nvSpPr>
                  <p:spPr>
                    <a:xfrm>
                      <a:off x="2479900" y="6379060"/>
                      <a:ext cx="630056"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LLILC</a:t>
                      </a:r>
                    </a:p>
                  </p:txBody>
                </p:sp>
                <p:sp>
                  <p:nvSpPr>
                    <p:cNvPr id="54" name="Rectangle 53"/>
                    <p:cNvSpPr/>
                    <p:nvPr/>
                  </p:nvSpPr>
                  <p:spPr>
                    <a:xfrm>
                      <a:off x="5882132" y="5960546"/>
                      <a:ext cx="66583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Prism</a:t>
                      </a:r>
                    </a:p>
                  </p:txBody>
                </p:sp>
                <p:sp>
                  <p:nvSpPr>
                    <p:cNvPr id="55" name="Rectangle 54"/>
                    <p:cNvSpPr/>
                    <p:nvPr/>
                  </p:nvSpPr>
                  <p:spPr>
                    <a:xfrm>
                      <a:off x="1352180" y="1421059"/>
                      <a:ext cx="201524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WorldWide</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Telescope</a:t>
                      </a:r>
                    </a:p>
                  </p:txBody>
                </p:sp>
                <p:sp>
                  <p:nvSpPr>
                    <p:cNvPr id="56" name="Rectangle 55"/>
                    <p:cNvSpPr/>
                    <p:nvPr/>
                  </p:nvSpPr>
                  <p:spPr>
                    <a:xfrm>
                      <a:off x="1984636" y="636032"/>
                      <a:ext cx="265637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ASP.NET AJAX Control Toolkit</a:t>
                      </a:r>
                    </a:p>
                  </p:txBody>
                </p:sp>
                <p:sp>
                  <p:nvSpPr>
                    <p:cNvPr id="57" name="Rectangle 56"/>
                    <p:cNvSpPr/>
                    <p:nvPr/>
                  </p:nvSpPr>
                  <p:spPr>
                    <a:xfrm>
                      <a:off x="1300868" y="3287673"/>
                      <a:ext cx="1653106"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Entity Framework</a:t>
                      </a:r>
                    </a:p>
                  </p:txBody>
                </p:sp>
                <p:sp>
                  <p:nvSpPr>
                    <p:cNvPr id="58" name="Rectangle 57"/>
                    <p:cNvSpPr/>
                    <p:nvPr/>
                  </p:nvSpPr>
                  <p:spPr>
                    <a:xfrm>
                      <a:off x="7909447" y="590426"/>
                      <a:ext cx="274625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Azure </a:t>
                      </a: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WebJobs</a:t>
                      </a: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 SDK</a:t>
                      </a:r>
                    </a:p>
                  </p:txBody>
                </p:sp>
                <p:sp>
                  <p:nvSpPr>
                    <p:cNvPr id="59" name="Rectangle 58"/>
                    <p:cNvSpPr/>
                    <p:nvPr/>
                  </p:nvSpPr>
                  <p:spPr>
                    <a:xfrm>
                      <a:off x="2107812" y="178774"/>
                      <a:ext cx="299123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Microsoft Web Protection Library</a:t>
                      </a:r>
                    </a:p>
                  </p:txBody>
                </p:sp>
                <p:sp>
                  <p:nvSpPr>
                    <p:cNvPr id="60" name="Rectangle 59"/>
                    <p:cNvSpPr/>
                    <p:nvPr/>
                  </p:nvSpPr>
                  <p:spPr>
                    <a:xfrm>
                      <a:off x="2280499" y="4172134"/>
                      <a:ext cx="1610194"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Live Writer</a:t>
                      </a:r>
                    </a:p>
                  </p:txBody>
                </p:sp>
                <p:sp>
                  <p:nvSpPr>
                    <p:cNvPr id="61" name="Rectangle 60"/>
                    <p:cNvSpPr/>
                    <p:nvPr/>
                  </p:nvSpPr>
                  <p:spPr>
                    <a:xfrm>
                      <a:off x="8571015" y="1460249"/>
                      <a:ext cx="1483615"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Open XML SDK</a:t>
                      </a:r>
                    </a:p>
                  </p:txBody>
                </p:sp>
                <p:sp>
                  <p:nvSpPr>
                    <p:cNvPr id="62" name="Rectangle 61"/>
                    <p:cNvSpPr/>
                    <p:nvPr/>
                  </p:nvSpPr>
                  <p:spPr>
                    <a:xfrm>
                      <a:off x="1586770" y="5319293"/>
                      <a:ext cx="1093391"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ProtoBuild</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3" name="Rectangle 62"/>
                    <p:cNvSpPr/>
                    <p:nvPr/>
                  </p:nvSpPr>
                  <p:spPr>
                    <a:xfrm>
                      <a:off x="5166963" y="6578498"/>
                      <a:ext cx="1536602"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System.Drawing</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4" name="Rectangle 63"/>
                    <p:cNvSpPr/>
                    <p:nvPr/>
                  </p:nvSpPr>
                  <p:spPr>
                    <a:xfrm>
                      <a:off x="3335063" y="5486161"/>
                      <a:ext cx="1364298"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IdentityServer</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5" name="Rectangle 64"/>
                    <p:cNvSpPr/>
                    <p:nvPr/>
                  </p:nvSpPr>
                  <p:spPr>
                    <a:xfrm>
                      <a:off x="3390343" y="6549078"/>
                      <a:ext cx="97814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Umbraco</a:t>
                      </a:r>
                    </a:p>
                  </p:txBody>
                </p:sp>
                <p:sp>
                  <p:nvSpPr>
                    <p:cNvPr id="66" name="Rectangle 65"/>
                    <p:cNvSpPr/>
                    <p:nvPr/>
                  </p:nvSpPr>
                  <p:spPr>
                    <a:xfrm>
                      <a:off x="9210390" y="3198398"/>
                      <a:ext cx="58898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WCF</a:t>
                      </a:r>
                    </a:p>
                  </p:txBody>
                </p:sp>
                <p:sp>
                  <p:nvSpPr>
                    <p:cNvPr id="67" name="Rectangle 66"/>
                    <p:cNvSpPr/>
                    <p:nvPr/>
                  </p:nvSpPr>
                  <p:spPr>
                    <a:xfrm>
                      <a:off x="9779524" y="3536953"/>
                      <a:ext cx="1545540"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Xamarin.Mobile</a:t>
                      </a:r>
                      <a:endPar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68" name="Rectangle 67"/>
                    <p:cNvSpPr/>
                    <p:nvPr/>
                  </p:nvSpPr>
                  <p:spPr>
                    <a:xfrm>
                      <a:off x="8583167" y="4416587"/>
                      <a:ext cx="705075"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Mono</a:t>
                      </a:r>
                    </a:p>
                  </p:txBody>
                </p:sp>
                <p:sp>
                  <p:nvSpPr>
                    <p:cNvPr id="69" name="Rectangle 68"/>
                    <p:cNvSpPr/>
                    <p:nvPr/>
                  </p:nvSpPr>
                  <p:spPr>
                    <a:xfrm>
                      <a:off x="9437259" y="4657977"/>
                      <a:ext cx="1284099" cy="32485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Xamarin SDK</a:t>
                      </a:r>
                    </a:p>
                  </p:txBody>
                </p:sp>
                <p:sp>
                  <p:nvSpPr>
                    <p:cNvPr id="70" name="Rectangle 69"/>
                    <p:cNvSpPr/>
                    <p:nvPr/>
                  </p:nvSpPr>
                  <p:spPr>
                    <a:xfrm>
                      <a:off x="9727303" y="6042374"/>
                      <a:ext cx="606312" cy="329515"/>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69"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Cake</a:t>
                      </a:r>
                    </a:p>
                  </p:txBody>
                </p:sp>
              </p:grpSp>
            </p:grpSp>
            <p:sp>
              <p:nvSpPr>
                <p:cNvPr id="95" name="Rectangle 94">
                  <a:extLst>
                    <a:ext uri="{FF2B5EF4-FFF2-40B4-BE49-F238E27FC236}">
                      <a16:creationId xmlns:a16="http://schemas.microsoft.com/office/drawing/2014/main" id="{26CCF0D4-C988-48A6-A73B-726C6B1E9812}"/>
                    </a:ext>
                  </a:extLst>
                </p:cNvPr>
                <p:cNvSpPr/>
                <p:nvPr/>
              </p:nvSpPr>
              <p:spPr>
                <a:xfrm>
                  <a:off x="5280715" y="23291"/>
                  <a:ext cx="1006092" cy="816919"/>
                </a:xfrm>
                <a:prstGeom prst="rect">
                  <a:avLst/>
                </a:prstGeom>
              </p:spPr>
              <p:txBody>
                <a:bodyPr wrap="squar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Steeltoe</a:t>
                  </a: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p>
                <a:p>
                  <a:pPr marL="0" marR="0" lvl="0" indent="0" algn="l" defTabSz="913665"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grpSp>
            <p:nvGrpSpPr>
              <p:cNvPr id="2" name="Group 1"/>
              <p:cNvGrpSpPr/>
              <p:nvPr/>
            </p:nvGrpSpPr>
            <p:grpSpPr>
              <a:xfrm>
                <a:off x="3778354" y="1471798"/>
                <a:ext cx="5310285" cy="1141228"/>
                <a:chOff x="3606186" y="1430612"/>
                <a:chExt cx="5311041" cy="1141388"/>
              </a:xfrm>
            </p:grpSpPr>
            <p:sp>
              <p:nvSpPr>
                <p:cNvPr id="97" name="Rectangle 96"/>
                <p:cNvSpPr/>
                <p:nvPr/>
              </p:nvSpPr>
              <p:spPr>
                <a:xfrm>
                  <a:off x="3606186" y="1430612"/>
                  <a:ext cx="767211"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Nancy</a:t>
                  </a:r>
                </a:p>
              </p:txBody>
            </p:sp>
            <p:sp>
              <p:nvSpPr>
                <p:cNvPr id="98" name="Rectangle 97"/>
                <p:cNvSpPr/>
                <p:nvPr/>
              </p:nvSpPr>
              <p:spPr>
                <a:xfrm>
                  <a:off x="8249760" y="2226788"/>
                  <a:ext cx="667467" cy="345212"/>
                </a:xfrm>
                <a:prstGeom prst="rect">
                  <a:avLst/>
                </a:prstGeom>
              </p:spPr>
              <p:txBody>
                <a:bodyPr wrap="none">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567" b="0" i="0" u="none" strike="noStrike" kern="1200" cap="none" spc="0" normalizeH="0" baseline="0" noProof="0" err="1">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rPr>
                    <a:t>xUnit</a:t>
                  </a:r>
                  <a:endParaRPr kumimoji="0" lang="en-US" sz="1567" b="0" i="0" u="none" strike="noStrike" kern="1200" cap="none" spc="0" normalizeH="0" baseline="0" noProof="0">
                    <a:ln>
                      <a:noFill/>
                    </a:ln>
                    <a:gradFill>
                      <a:gsLst>
                        <a:gs pos="1333">
                          <a:prstClr val="white"/>
                        </a:gs>
                        <a:gs pos="8000">
                          <a:prstClr val="white"/>
                        </a:gs>
                      </a:gsLst>
                      <a:lin ang="5400000" scaled="0"/>
                    </a:gradFill>
                    <a:effectLst/>
                    <a:uLnTx/>
                    <a:uFillTx/>
                    <a:latin typeface="Segoe UI" panose="020B0502040204020203" pitchFamily="34" charset="0"/>
                    <a:ea typeface="+mn-ea"/>
                    <a:cs typeface="Segoe UI" panose="020B0502040204020203" pitchFamily="34" charset="0"/>
                  </a:endParaRPr>
                </a:p>
              </p:txBody>
            </p:sp>
          </p:grpSp>
        </p:grpSp>
        <p:sp>
          <p:nvSpPr>
            <p:cNvPr id="5" name="TextBox 4">
              <a:extLst>
                <a:ext uri="{FF2B5EF4-FFF2-40B4-BE49-F238E27FC236}">
                  <a16:creationId xmlns:a16="http://schemas.microsoft.com/office/drawing/2014/main" id="{35600791-89F6-4219-9319-3D50EFBF1334}"/>
                </a:ext>
              </a:extLst>
            </p:cNvPr>
            <p:cNvSpPr txBox="1"/>
            <p:nvPr/>
          </p:nvSpPr>
          <p:spPr>
            <a:xfrm>
              <a:off x="5991215" y="341471"/>
              <a:ext cx="1280543"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DotNetNuke</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6" name="TextBox 5">
              <a:extLst>
                <a:ext uri="{FF2B5EF4-FFF2-40B4-BE49-F238E27FC236}">
                  <a16:creationId xmlns:a16="http://schemas.microsoft.com/office/drawing/2014/main" id="{64337412-88C8-4517-B798-78C1BCFC4412}"/>
                </a:ext>
              </a:extLst>
            </p:cNvPr>
            <p:cNvSpPr txBox="1"/>
            <p:nvPr/>
          </p:nvSpPr>
          <p:spPr>
            <a:xfrm>
              <a:off x="6650786" y="641730"/>
              <a:ext cx="1134349"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SourceLink</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TextBox 6">
              <a:extLst>
                <a:ext uri="{FF2B5EF4-FFF2-40B4-BE49-F238E27FC236}">
                  <a16:creationId xmlns:a16="http://schemas.microsoft.com/office/drawing/2014/main" id="{6766BA00-6E8F-4217-B8FD-195B80E85BED}"/>
                </a:ext>
              </a:extLst>
            </p:cNvPr>
            <p:cNvSpPr txBox="1"/>
            <p:nvPr/>
          </p:nvSpPr>
          <p:spPr>
            <a:xfrm>
              <a:off x="6475509" y="1025561"/>
              <a:ext cx="689612"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nUnit</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8" name="TextBox 7">
              <a:extLst>
                <a:ext uri="{FF2B5EF4-FFF2-40B4-BE49-F238E27FC236}">
                  <a16:creationId xmlns:a16="http://schemas.microsoft.com/office/drawing/2014/main" id="{E3D69C73-FC11-45AC-BD17-B141E0907D7C}"/>
                </a:ext>
              </a:extLst>
            </p:cNvPr>
            <p:cNvSpPr txBox="1"/>
            <p:nvPr/>
          </p:nvSpPr>
          <p:spPr>
            <a:xfrm>
              <a:off x="7986789" y="1719309"/>
              <a:ext cx="1198470"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MvvmCross</a:t>
              </a:r>
              <a:endParaRPr kumimoji="0" lang="en-US" sz="147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9" name="TextBox 8">
              <a:extLst>
                <a:ext uri="{FF2B5EF4-FFF2-40B4-BE49-F238E27FC236}">
                  <a16:creationId xmlns:a16="http://schemas.microsoft.com/office/drawing/2014/main" id="{7B8087E1-A873-461A-A48A-2FCB3BF279D8}"/>
                </a:ext>
              </a:extLst>
            </p:cNvPr>
            <p:cNvSpPr txBox="1"/>
            <p:nvPr/>
          </p:nvSpPr>
          <p:spPr>
            <a:xfrm>
              <a:off x="7245263" y="1198135"/>
              <a:ext cx="1102866" cy="318549"/>
            </a:xfrm>
            <a:prstGeom prst="rect">
              <a:avLst/>
            </a:prstGeom>
            <a:noFill/>
          </p:spPr>
          <p:txBody>
            <a:bodyPr wrap="none" rtlCol="0">
              <a:spAutoFit/>
            </a:bodyPr>
            <a:lstStyle/>
            <a:p>
              <a:pPr marL="0" marR="0" lvl="0" indent="0" algn="l" defTabSz="913665"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IronPython</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sp>
          <p:nvSpPr>
            <p:cNvPr id="12" name="TextBox 11">
              <a:extLst>
                <a:ext uri="{FF2B5EF4-FFF2-40B4-BE49-F238E27FC236}">
                  <a16:creationId xmlns:a16="http://schemas.microsoft.com/office/drawing/2014/main" id="{92C287F2-0E0F-41CB-B074-86C2788ECC73}"/>
                </a:ext>
              </a:extLst>
            </p:cNvPr>
            <p:cNvSpPr txBox="1"/>
            <p:nvPr/>
          </p:nvSpPr>
          <p:spPr>
            <a:xfrm>
              <a:off x="8458144" y="3426917"/>
              <a:ext cx="861839" cy="31854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70" b="0" i="0" u="none" strike="noStrike" kern="120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ILMerge</a:t>
              </a:r>
              <a:endParaRPr kumimoji="0" lang="en-US" sz="1470" b="0" i="0" u="none" strike="noStrike" kern="1200" cap="none" spc="0" normalizeH="0" baseline="0" noProof="0">
                <a:ln>
                  <a:noFill/>
                </a:ln>
                <a:solidFill>
                  <a:srgbClr val="101128"/>
                </a:solidFill>
                <a:effectLst/>
                <a:uLnTx/>
                <a:uFillTx/>
                <a:latin typeface="Calibri"/>
                <a:ea typeface="+mn-ea"/>
                <a:cs typeface="+mn-cs"/>
              </a:endParaRPr>
            </a:p>
          </p:txBody>
        </p:sp>
      </p:grpSp>
      <p:grpSp>
        <p:nvGrpSpPr>
          <p:cNvPr id="106" name="Group 105">
            <a:extLst>
              <a:ext uri="{FF2B5EF4-FFF2-40B4-BE49-F238E27FC236}">
                <a16:creationId xmlns:a16="http://schemas.microsoft.com/office/drawing/2014/main" id="{543F7783-FDB1-42B8-BCA6-3162226CC81F}"/>
              </a:ext>
            </a:extLst>
          </p:cNvPr>
          <p:cNvGrpSpPr/>
          <p:nvPr/>
        </p:nvGrpSpPr>
        <p:grpSpPr>
          <a:xfrm>
            <a:off x="3615004" y="2988107"/>
            <a:ext cx="838111" cy="682729"/>
            <a:chOff x="7849282" y="3028093"/>
            <a:chExt cx="855037" cy="696518"/>
          </a:xfrm>
        </p:grpSpPr>
        <p:sp>
          <p:nvSpPr>
            <p:cNvPr id="108" name="Oval 107">
              <a:extLst>
                <a:ext uri="{FF2B5EF4-FFF2-40B4-BE49-F238E27FC236}">
                  <a16:creationId xmlns:a16="http://schemas.microsoft.com/office/drawing/2014/main" id="{18E8023A-FF9E-460E-84AA-5274D47BFA14}"/>
                </a:ext>
              </a:extLst>
            </p:cNvPr>
            <p:cNvSpPr/>
            <p:nvPr/>
          </p:nvSpPr>
          <p:spPr bwMode="auto">
            <a:xfrm>
              <a:off x="7894637" y="3036083"/>
              <a:ext cx="688528" cy="688528"/>
            </a:xfrm>
            <a:prstGeom prst="ellipse">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333">
                      <a:prstClr val="white"/>
                    </a:gs>
                    <a:gs pos="8000">
                      <a:prstClr val="white"/>
                    </a:gs>
                  </a:gsLst>
                  <a:lin ang="5400000" scaled="0"/>
                </a:gradFill>
                <a:effectLst/>
                <a:uLnTx/>
                <a:uFillTx/>
                <a:latin typeface="Calibri" panose="020F0502020204030204"/>
                <a:ea typeface="Segoe UI" pitchFamily="34" charset="0"/>
                <a:cs typeface="Segoe UI" pitchFamily="34" charset="0"/>
              </a:endParaRPr>
            </a:p>
          </p:txBody>
        </p:sp>
        <p:sp>
          <p:nvSpPr>
            <p:cNvPr id="113" name="TextBox 112">
              <a:extLst>
                <a:ext uri="{FF2B5EF4-FFF2-40B4-BE49-F238E27FC236}">
                  <a16:creationId xmlns:a16="http://schemas.microsoft.com/office/drawing/2014/main" id="{C1D29BF7-6D34-469D-9AC6-B84295D97096}"/>
                </a:ext>
              </a:extLst>
            </p:cNvPr>
            <p:cNvSpPr txBox="1"/>
            <p:nvPr/>
          </p:nvSpPr>
          <p:spPr>
            <a:xfrm>
              <a:off x="7849282" y="3028093"/>
              <a:ext cx="855037" cy="627904"/>
            </a:xfrm>
            <a:prstGeom prst="rect">
              <a:avLst/>
            </a:prstGeom>
            <a:solidFill>
              <a:srgbClr val="7030A0"/>
            </a:solidFill>
          </p:spPr>
          <p:txBody>
            <a:bodyPr wrap="none" lIns="179259" tIns="143407" rIns="179259" bIns="143407" rtlCol="0">
              <a:spAutoFit/>
            </a:bodyPr>
            <a:lstStyle/>
            <a:p>
              <a:pPr marL="0" marR="0" lvl="0" indent="0" algn="ctr" defTabSz="914225"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rPr>
                <a:t>iOS </a:t>
              </a:r>
            </a:p>
          </p:txBody>
        </p:sp>
      </p:grpSp>
    </p:spTree>
    <p:extLst>
      <p:ext uri="{BB962C8B-B14F-4D97-AF65-F5344CB8AC3E}">
        <p14:creationId xmlns:p14="http://schemas.microsoft.com/office/powerpoint/2010/main" val="8355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xit" presetSubtype="0" fill="hold" grpId="1" nodeType="afterEffect">
                                  <p:stCondLst>
                                    <p:cond delay="0"/>
                                  </p:stCondLst>
                                  <p:childTnLst>
                                    <p:animEffect transition="out" filter="fade">
                                      <p:cBhvr>
                                        <p:cTn id="10" dur="1500"/>
                                        <p:tgtEl>
                                          <p:spTgt spid="11"/>
                                        </p:tgtEl>
                                      </p:cBhvr>
                                    </p:animEffect>
                                    <p:set>
                                      <p:cBhvr>
                                        <p:cTn id="11" dur="1" fill="hold">
                                          <p:stCondLst>
                                            <p:cond delay="1499"/>
                                          </p:stCondLst>
                                        </p:cTn>
                                        <p:tgtEl>
                                          <p:spTgt spid="11"/>
                                        </p:tgtEl>
                                        <p:attrNameLst>
                                          <p:attrName>style.visibility</p:attrName>
                                        </p:attrNameLst>
                                      </p:cBhvr>
                                      <p:to>
                                        <p:strVal val="hidden"/>
                                      </p:to>
                                    </p:se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924B-0178-4893-8ECA-580A6062A134}"/>
              </a:ext>
            </a:extLst>
          </p:cNvPr>
          <p:cNvSpPr>
            <a:spLocks noGrp="1"/>
          </p:cNvSpPr>
          <p:nvPr>
            <p:ph type="title"/>
          </p:nvPr>
        </p:nvSpPr>
        <p:spPr/>
        <p:txBody>
          <a:bodyPr/>
          <a:lstStyle/>
          <a:p>
            <a:r>
              <a:rPr lang="en-US"/>
              <a:t>Under the Hood</a:t>
            </a:r>
          </a:p>
        </p:txBody>
      </p:sp>
    </p:spTree>
    <p:extLst>
      <p:ext uri="{BB962C8B-B14F-4D97-AF65-F5344CB8AC3E}">
        <p14:creationId xmlns:p14="http://schemas.microsoft.com/office/powerpoint/2010/main" val="205930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dirty="0"/>
              <a:t>Non-Xamarin Apps</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5"/>
            <a:ext cx="2113099" cy="2799472"/>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2799472"/>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5"/>
            <a:ext cx="2108631" cy="2799472"/>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455072" y="3625978"/>
            <a:ext cx="1960921"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Objective-C</a:t>
            </a:r>
          </a:p>
          <a:p>
            <a:pPr algn="ctr">
              <a:lnSpc>
                <a:spcPct val="90000"/>
              </a:lnSpc>
              <a:spcAft>
                <a:spcPts val="600"/>
              </a:spcAft>
            </a:pPr>
            <a:r>
              <a:rPr lang="en-US" sz="2400" dirty="0">
                <a:solidFill>
                  <a:schemeClr val="bg1"/>
                </a:solidFill>
              </a:rPr>
              <a:t>Swift</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043763" y="3625978"/>
            <a:ext cx="1153970" cy="1037207"/>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Java</a:t>
            </a:r>
          </a:p>
          <a:p>
            <a:pPr algn="ctr">
              <a:lnSpc>
                <a:spcPct val="90000"/>
              </a:lnSpc>
              <a:spcAft>
                <a:spcPts val="600"/>
              </a:spcAft>
            </a:pPr>
            <a:r>
              <a:rPr lang="en-US" sz="2400" dirty="0">
                <a:solidFill>
                  <a:schemeClr val="bg1"/>
                </a:solidFill>
              </a:rPr>
              <a:t>Kotlin</a:t>
            </a:r>
          </a:p>
        </p:txBody>
      </p:sp>
      <p:sp>
        <p:nvSpPr>
          <p:cNvPr id="42" name="TextBox 41">
            <a:extLst>
              <a:ext uri="{FF2B5EF4-FFF2-40B4-BE49-F238E27FC236}">
                <a16:creationId xmlns:a16="http://schemas.microsoft.com/office/drawing/2014/main" id="{F6CE9FEC-3DB2-45F5-99F5-6A0A05D62C1A}"/>
              </a:ext>
            </a:extLst>
          </p:cNvPr>
          <p:cNvSpPr txBox="1"/>
          <p:nvPr/>
        </p:nvSpPr>
        <p:spPr>
          <a:xfrm>
            <a:off x="4834349" y="3421306"/>
            <a:ext cx="1938672" cy="1446550"/>
          </a:xfrm>
          <a:prstGeom prst="rect">
            <a:avLst/>
          </a:prstGeom>
          <a:noFill/>
        </p:spPr>
        <p:txBody>
          <a:bodyPr wrap="none" lIns="182880" tIns="146304" rIns="182880" bIns="146304" rtlCol="0">
            <a:spAutoFit/>
          </a:bodyPr>
          <a:lstStyle/>
          <a:p>
            <a:pPr algn="ctr">
              <a:lnSpc>
                <a:spcPct val="90000"/>
              </a:lnSpc>
              <a:spcAft>
                <a:spcPts val="600"/>
              </a:spcAft>
            </a:pPr>
            <a:r>
              <a:rPr lang="en-US" sz="2400" dirty="0">
                <a:solidFill>
                  <a:schemeClr val="bg1"/>
                </a:solidFill>
              </a:rPr>
              <a:t>C#</a:t>
            </a:r>
          </a:p>
          <a:p>
            <a:pPr algn="ctr">
              <a:lnSpc>
                <a:spcPct val="90000"/>
              </a:lnSpc>
              <a:spcAft>
                <a:spcPts val="600"/>
              </a:spcAft>
            </a:pPr>
            <a:r>
              <a:rPr lang="en-US" sz="2400" dirty="0">
                <a:solidFill>
                  <a:schemeClr val="bg1"/>
                </a:solidFill>
              </a:rPr>
              <a:t>F#</a:t>
            </a:r>
          </a:p>
          <a:p>
            <a:pPr algn="ctr">
              <a:lnSpc>
                <a:spcPct val="90000"/>
              </a:lnSpc>
              <a:spcAft>
                <a:spcPts val="600"/>
              </a:spcAft>
            </a:pPr>
            <a:r>
              <a:rPr lang="en-US" sz="2400" dirty="0">
                <a:solidFill>
                  <a:schemeClr val="bg1"/>
                </a:solidFill>
              </a:rPr>
              <a:t>Visual Basic</a:t>
            </a:r>
          </a:p>
        </p:txBody>
      </p:sp>
      <p:sp>
        <p:nvSpPr>
          <p:cNvPr id="49" name="TextBox 48">
            <a:extLst>
              <a:ext uri="{FF2B5EF4-FFF2-40B4-BE49-F238E27FC236}">
                <a16:creationId xmlns:a16="http://schemas.microsoft.com/office/drawing/2014/main" id="{60CA710C-CCCC-4B42-8E8B-B50BAA8020EF}"/>
              </a:ext>
            </a:extLst>
          </p:cNvPr>
          <p:cNvSpPr txBox="1"/>
          <p:nvPr/>
        </p:nvSpPr>
        <p:spPr>
          <a:xfrm>
            <a:off x="378982" y="5544317"/>
            <a:ext cx="210863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err="1"/>
              <a:t>Xcode</a:t>
            </a:r>
            <a:endParaRPr lang="en-US" dirty="0"/>
          </a:p>
        </p:txBody>
      </p:sp>
      <p:sp>
        <p:nvSpPr>
          <p:cNvPr id="50" name="TextBox 49">
            <a:extLst>
              <a:ext uri="{FF2B5EF4-FFF2-40B4-BE49-F238E27FC236}">
                <a16:creationId xmlns:a16="http://schemas.microsoft.com/office/drawing/2014/main" id="{6FE9ACE4-0583-4D60-A354-AAA23918EC50}"/>
              </a:ext>
            </a:extLst>
          </p:cNvPr>
          <p:cNvSpPr txBox="1"/>
          <p:nvPr/>
        </p:nvSpPr>
        <p:spPr>
          <a:xfrm>
            <a:off x="2566432" y="5544317"/>
            <a:ext cx="2108632"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Android Studio</a:t>
            </a:r>
          </a:p>
        </p:txBody>
      </p:sp>
      <p:sp>
        <p:nvSpPr>
          <p:cNvPr id="51" name="TextBox 50">
            <a:extLst>
              <a:ext uri="{FF2B5EF4-FFF2-40B4-BE49-F238E27FC236}">
                <a16:creationId xmlns:a16="http://schemas.microsoft.com/office/drawing/2014/main" id="{3D257943-B01D-4857-AC62-D4AE02060298}"/>
              </a:ext>
            </a:extLst>
          </p:cNvPr>
          <p:cNvSpPr txBox="1"/>
          <p:nvPr/>
        </p:nvSpPr>
        <p:spPr>
          <a:xfrm>
            <a:off x="4744858" y="5544317"/>
            <a:ext cx="2117654"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a:t>Visual Studio</a:t>
            </a:r>
          </a:p>
        </p:txBody>
      </p:sp>
    </p:spTree>
    <p:extLst>
      <p:ext uri="{BB962C8B-B14F-4D97-AF65-F5344CB8AC3E}">
        <p14:creationId xmlns:p14="http://schemas.microsoft.com/office/powerpoint/2010/main" val="3355297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09115" y="-964661"/>
            <a:ext cx="7542946" cy="3938700"/>
          </a:xfrm>
          <a:prstGeom prst="rect">
            <a:avLst/>
          </a:prstGeom>
        </p:spPr>
      </p:pic>
      <p:pic>
        <p:nvPicPr>
          <p:cNvPr id="43" name="Picture 42">
            <a:extLst>
              <a:ext uri="{FF2B5EF4-FFF2-40B4-BE49-F238E27FC236}">
                <a16:creationId xmlns:a16="http://schemas.microsoft.com/office/drawing/2014/main" id="{C5D6B9AE-4EB7-4361-ABE1-30D30C6177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50812" y="73330"/>
            <a:ext cx="5620448" cy="5373937"/>
          </a:xfrm>
          <a:prstGeom prst="rect">
            <a:avLst/>
          </a:prstGeom>
        </p:spPr>
      </p:pic>
      <p:pic>
        <p:nvPicPr>
          <p:cNvPr id="8" name="Picture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855952" y="750351"/>
            <a:ext cx="4070654" cy="4135783"/>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770544" y="1452683"/>
            <a:ext cx="3867342" cy="3846952"/>
          </a:xfrm>
          <a:prstGeom prst="rect">
            <a:avLst/>
          </a:prstGeom>
        </p:spPr>
      </p:pic>
      <p:sp>
        <p:nvSpPr>
          <p:cNvPr id="2" name="Title 1"/>
          <p:cNvSpPr>
            <a:spLocks noGrp="1"/>
          </p:cNvSpPr>
          <p:nvPr>
            <p:ph type="title"/>
          </p:nvPr>
        </p:nvSpPr>
        <p:spPr/>
        <p:txBody>
          <a:bodyPr>
            <a:normAutofit/>
          </a:bodyPr>
          <a:lstStyle/>
          <a:p>
            <a:r>
              <a:rPr lang="en-US"/>
              <a:t>Xamarin App Architecture</a:t>
            </a:r>
          </a:p>
        </p:txBody>
      </p:sp>
      <p:pic>
        <p:nvPicPr>
          <p:cNvPr id="16" name="Picture 1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60390" y="2818242"/>
            <a:ext cx="4434262" cy="3640762"/>
          </a:xfrm>
          <a:prstGeom prst="rect">
            <a:avLst/>
          </a:prstGeom>
        </p:spPr>
      </p:pic>
      <p:pic>
        <p:nvPicPr>
          <p:cNvPr id="65" name="Picture 64"/>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0463682" y="3164705"/>
            <a:ext cx="1700282" cy="3640762"/>
          </a:xfrm>
          <a:prstGeom prst="rect">
            <a:avLst/>
          </a:prstGeom>
        </p:spPr>
      </p:pic>
      <p:pic>
        <p:nvPicPr>
          <p:cNvPr id="4" name="Picture 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59438" y="3132534"/>
            <a:ext cx="3849382" cy="3802024"/>
          </a:xfrm>
          <a:prstGeom prst="rect">
            <a:avLst/>
          </a:prstGeom>
        </p:spPr>
      </p:pic>
      <p:sp>
        <p:nvSpPr>
          <p:cNvPr id="26" name="Rectangle 25">
            <a:extLst>
              <a:ext uri="{FF2B5EF4-FFF2-40B4-BE49-F238E27FC236}">
                <a16:creationId xmlns:a16="http://schemas.microsoft.com/office/drawing/2014/main" id="{8CA90295-3167-41B5-BEBC-A9F6042A5999}"/>
              </a:ext>
            </a:extLst>
          </p:cNvPr>
          <p:cNvSpPr/>
          <p:nvPr/>
        </p:nvSpPr>
        <p:spPr bwMode="auto">
          <a:xfrm>
            <a:off x="378983" y="2744846"/>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7" name="Rectangle 26">
            <a:extLst>
              <a:ext uri="{FF2B5EF4-FFF2-40B4-BE49-F238E27FC236}">
                <a16:creationId xmlns:a16="http://schemas.microsoft.com/office/drawing/2014/main" id="{DE56745B-DF9F-4BC3-A7AB-076BAF1F5CF0}"/>
              </a:ext>
            </a:extLst>
          </p:cNvPr>
          <p:cNvSpPr/>
          <p:nvPr/>
        </p:nvSpPr>
        <p:spPr bwMode="auto">
          <a:xfrm>
            <a:off x="4744858" y="2744845"/>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a:extLst>
              <a:ext uri="{FF2B5EF4-FFF2-40B4-BE49-F238E27FC236}">
                <a16:creationId xmlns:a16="http://schemas.microsoft.com/office/drawing/2014/main" id="{7276B01B-A1D6-4D73-B25A-6F96ABFDDC1B}"/>
              </a:ext>
            </a:extLst>
          </p:cNvPr>
          <p:cNvSpPr/>
          <p:nvPr/>
        </p:nvSpPr>
        <p:spPr bwMode="auto">
          <a:xfrm>
            <a:off x="2566433" y="2744846"/>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9" name="Group 28">
            <a:extLst>
              <a:ext uri="{FF2B5EF4-FFF2-40B4-BE49-F238E27FC236}">
                <a16:creationId xmlns:a16="http://schemas.microsoft.com/office/drawing/2014/main" id="{7B4CA0C8-9637-4C1A-884F-2524844898A3}"/>
              </a:ext>
            </a:extLst>
          </p:cNvPr>
          <p:cNvGrpSpPr/>
          <p:nvPr/>
        </p:nvGrpSpPr>
        <p:grpSpPr>
          <a:xfrm>
            <a:off x="378892" y="3388164"/>
            <a:ext cx="6521569" cy="2156154"/>
            <a:chOff x="2892372" y="3279586"/>
            <a:chExt cx="6448375" cy="1705020"/>
          </a:xfrm>
        </p:grpSpPr>
        <p:sp>
          <p:nvSpPr>
            <p:cNvPr id="30" name="Rectangle 29">
              <a:extLst>
                <a:ext uri="{FF2B5EF4-FFF2-40B4-BE49-F238E27FC236}">
                  <a16:creationId xmlns:a16="http://schemas.microsoft.com/office/drawing/2014/main" id="{542FC7B8-4A6F-4724-A0D8-98D09781C3F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31" name="TextBox 30">
              <a:extLst>
                <a:ext uri="{FF2B5EF4-FFF2-40B4-BE49-F238E27FC236}">
                  <a16:creationId xmlns:a16="http://schemas.microsoft.com/office/drawing/2014/main" id="{4C995C2F-61E8-4582-9E4F-D541B02FC38C}"/>
                </a:ext>
              </a:extLst>
            </p:cNvPr>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a:t>
              </a:r>
            </a:p>
          </p:txBody>
        </p:sp>
      </p:grpSp>
      <p:grpSp>
        <p:nvGrpSpPr>
          <p:cNvPr id="32" name="Group 31">
            <a:extLst>
              <a:ext uri="{FF2B5EF4-FFF2-40B4-BE49-F238E27FC236}">
                <a16:creationId xmlns:a16="http://schemas.microsoft.com/office/drawing/2014/main" id="{1F73DE74-6B54-4FB6-A362-D53784704B4B}"/>
              </a:ext>
            </a:extLst>
          </p:cNvPr>
          <p:cNvGrpSpPr/>
          <p:nvPr/>
        </p:nvGrpSpPr>
        <p:grpSpPr>
          <a:xfrm>
            <a:off x="3246015" y="1825512"/>
            <a:ext cx="787322" cy="787322"/>
            <a:chOff x="11434337" y="2930084"/>
            <a:chExt cx="1574643" cy="1574643"/>
          </a:xfrm>
          <a:solidFill>
            <a:srgbClr val="77D065"/>
          </a:solidFill>
        </p:grpSpPr>
        <p:sp>
          <p:nvSpPr>
            <p:cNvPr id="33" name="Oval 32">
              <a:extLst>
                <a:ext uri="{FF2B5EF4-FFF2-40B4-BE49-F238E27FC236}">
                  <a16:creationId xmlns:a16="http://schemas.microsoft.com/office/drawing/2014/main" id="{5B6AA765-EDD7-4C03-9E23-8DC95D8C490C}"/>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4" name="Picture 33">
              <a:extLst>
                <a:ext uri="{FF2B5EF4-FFF2-40B4-BE49-F238E27FC236}">
                  <a16:creationId xmlns:a16="http://schemas.microsoft.com/office/drawing/2014/main" id="{141BFFBD-23F3-4091-B9E2-841655981100}"/>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5" name="Group 34">
            <a:extLst>
              <a:ext uri="{FF2B5EF4-FFF2-40B4-BE49-F238E27FC236}">
                <a16:creationId xmlns:a16="http://schemas.microsoft.com/office/drawing/2014/main" id="{B758B323-C700-4289-82FE-E0D3B8362436}"/>
              </a:ext>
            </a:extLst>
          </p:cNvPr>
          <p:cNvGrpSpPr/>
          <p:nvPr/>
        </p:nvGrpSpPr>
        <p:grpSpPr>
          <a:xfrm>
            <a:off x="1037361" y="1813821"/>
            <a:ext cx="787322" cy="787322"/>
            <a:chOff x="3567813" y="1467990"/>
            <a:chExt cx="787322" cy="787322"/>
          </a:xfrm>
        </p:grpSpPr>
        <p:sp>
          <p:nvSpPr>
            <p:cNvPr id="37" name="Oval 36">
              <a:extLst>
                <a:ext uri="{FF2B5EF4-FFF2-40B4-BE49-F238E27FC236}">
                  <a16:creationId xmlns:a16="http://schemas.microsoft.com/office/drawing/2014/main" id="{0C01EABD-F20C-473F-94CA-2B037E78F2EE}"/>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8" name="Picture 2" descr="http://www.freeiconspng.com/uploads/ios-7-logo-png-14.png">
              <a:extLst>
                <a:ext uri="{FF2B5EF4-FFF2-40B4-BE49-F238E27FC236}">
                  <a16:creationId xmlns:a16="http://schemas.microsoft.com/office/drawing/2014/main" id="{EA63DC41-17CB-4C2A-82F5-2F19483B6C2A}"/>
                </a:ext>
              </a:extLst>
            </p:cNvPr>
            <p:cNvPicPr>
              <a:picLocks noChangeAspect="1" noChangeArrowheads="1"/>
            </p:cNvPicPr>
            <p:nvPr/>
          </p:nvPicPr>
          <p:blipFill>
            <a:blip r:embed="rId11"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9" name="TextBox 38">
            <a:extLst>
              <a:ext uri="{FF2B5EF4-FFF2-40B4-BE49-F238E27FC236}">
                <a16:creationId xmlns:a16="http://schemas.microsoft.com/office/drawing/2014/main" id="{0391D011-1F5F-4059-94A8-811D3C97CC1D}"/>
              </a:ext>
            </a:extLst>
          </p:cNvPr>
          <p:cNvSpPr txBox="1"/>
          <p:nvPr/>
        </p:nvSpPr>
        <p:spPr>
          <a:xfrm>
            <a:off x="5410024" y="1837107"/>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40" name="TextBox 39">
            <a:extLst>
              <a:ext uri="{FF2B5EF4-FFF2-40B4-BE49-F238E27FC236}">
                <a16:creationId xmlns:a16="http://schemas.microsoft.com/office/drawing/2014/main" id="{932CCCE4-DAC0-4AF2-AEE0-6AD433D4042F}"/>
              </a:ext>
            </a:extLst>
          </p:cNvPr>
          <p:cNvSpPr txBox="1"/>
          <p:nvPr/>
        </p:nvSpPr>
        <p:spPr>
          <a:xfrm>
            <a:off x="1083454"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1" name="TextBox 40">
            <a:extLst>
              <a:ext uri="{FF2B5EF4-FFF2-40B4-BE49-F238E27FC236}">
                <a16:creationId xmlns:a16="http://schemas.microsoft.com/office/drawing/2014/main" id="{E9BCE523-3AD0-420C-AB04-FA1771B16C4A}"/>
              </a:ext>
            </a:extLst>
          </p:cNvPr>
          <p:cNvSpPr txBox="1"/>
          <p:nvPr/>
        </p:nvSpPr>
        <p:spPr>
          <a:xfrm>
            <a:off x="3292108" y="2748295"/>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42" name="TextBox 41">
            <a:extLst>
              <a:ext uri="{FF2B5EF4-FFF2-40B4-BE49-F238E27FC236}">
                <a16:creationId xmlns:a16="http://schemas.microsoft.com/office/drawing/2014/main" id="{F6CE9FEC-3DB2-45F5-99F5-6A0A05D62C1A}"/>
              </a:ext>
            </a:extLst>
          </p:cNvPr>
          <p:cNvSpPr txBox="1"/>
          <p:nvPr/>
        </p:nvSpPr>
        <p:spPr>
          <a:xfrm>
            <a:off x="5475743" y="276029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68911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4F97D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63647" y="516034"/>
            <a:ext cx="8064707" cy="553841"/>
          </a:xfrm>
        </p:spPr>
        <p:txBody>
          <a:bodyPr/>
          <a:lstStyle/>
          <a:p>
            <a:pPr algn="ctr"/>
            <a:r>
              <a:rPr lang="en-US" sz="7842">
                <a:solidFill>
                  <a:schemeClr val="bg1"/>
                </a:solidFill>
              </a:rPr>
              <a:t>Xamarin.Essentials</a:t>
            </a:r>
          </a:p>
        </p:txBody>
      </p:sp>
      <p:sp>
        <p:nvSpPr>
          <p:cNvPr id="81" name="Title 1"/>
          <p:cNvSpPr txBox="1">
            <a:spLocks/>
          </p:cNvSpPr>
          <p:nvPr/>
        </p:nvSpPr>
        <p:spPr>
          <a:xfrm>
            <a:off x="6483435" y="6372360"/>
            <a:ext cx="5707701" cy="514751"/>
          </a:xfrm>
          <a:prstGeom prst="rect">
            <a:avLst/>
          </a:prstGeom>
        </p:spPr>
        <p:txBody>
          <a:bodyPr vert="horz" wrap="square" lIns="146243" tIns="91401" rIns="146243" bIns="91401"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r" defTabSz="914113" rtl="0" eaLnBrk="1" fontAlgn="auto" latinLnBrk="0" hangingPunct="1">
              <a:lnSpc>
                <a:spcPct val="90000"/>
              </a:lnSpc>
              <a:spcBef>
                <a:spcPct val="0"/>
              </a:spcBef>
              <a:spcAft>
                <a:spcPts val="0"/>
              </a:spcAft>
              <a:buClrTx/>
              <a:buSzTx/>
              <a:buFontTx/>
              <a:buNone/>
              <a:tabLst/>
              <a:defRPr/>
            </a:pPr>
            <a:r>
              <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rPr>
              <a:t>aka.ms/</a:t>
            </a:r>
            <a:r>
              <a:rPr kumimoji="0" lang="en-US" sz="1765" b="0" i="0" u="none" strike="noStrike" kern="1200" cap="none" spc="-98" normalizeH="0" baseline="0" noProof="0" err="1">
                <a:ln w="3175">
                  <a:noFill/>
                </a:ln>
                <a:solidFill>
                  <a:srgbClr val="FFFFFF"/>
                </a:solidFill>
                <a:effectLst/>
                <a:uLnTx/>
                <a:uFillTx/>
                <a:latin typeface="Segoe UI Light"/>
                <a:ea typeface="+mn-ea"/>
                <a:cs typeface="Segoe UI" pitchFamily="34" charset="0"/>
                <a:sym typeface="Segoe UI"/>
              </a:rPr>
              <a:t>xamarinessentials</a:t>
            </a:r>
            <a:endParaRPr kumimoji="0" lang="en-US" sz="1765" b="0" i="0" u="none" strike="noStrike" kern="1200" cap="none" spc="-98" normalizeH="0" baseline="0" noProof="0">
              <a:ln w="3175">
                <a:noFill/>
              </a:ln>
              <a:solidFill>
                <a:srgbClr val="FFFFFF"/>
              </a:solidFill>
              <a:effectLst/>
              <a:uLnTx/>
              <a:uFillTx/>
              <a:latin typeface="Segoe UI Light"/>
              <a:ea typeface="+mn-ea"/>
              <a:cs typeface="Segoe UI" pitchFamily="34" charset="0"/>
              <a:sym typeface="Segoe UI"/>
            </a:endParaRPr>
          </a:p>
        </p:txBody>
      </p:sp>
      <p:pic>
        <p:nvPicPr>
          <p:cNvPr id="8" name="Picture 7">
            <a:extLst>
              <a:ext uri="{FF2B5EF4-FFF2-40B4-BE49-F238E27FC236}">
                <a16:creationId xmlns:a16="http://schemas.microsoft.com/office/drawing/2014/main" id="{AA8E0E5C-E4DA-4B91-B54C-7E83BC2536A3}"/>
              </a:ext>
            </a:extLst>
          </p:cNvPr>
          <p:cNvPicPr>
            <a:picLocks noChangeAspect="1"/>
          </p:cNvPicPr>
          <p:nvPr/>
        </p:nvPicPr>
        <p:blipFill>
          <a:blip r:embed="rId3"/>
          <a:stretch>
            <a:fillRect/>
          </a:stretch>
        </p:blipFill>
        <p:spPr>
          <a:xfrm>
            <a:off x="3882074" y="1833334"/>
            <a:ext cx="4427852" cy="4427852"/>
          </a:xfrm>
          <a:prstGeom prst="rect">
            <a:avLst/>
          </a:prstGeom>
        </p:spPr>
      </p:pic>
      <p:sp>
        <p:nvSpPr>
          <p:cNvPr id="11" name="TextBox 10">
            <a:extLst>
              <a:ext uri="{FF2B5EF4-FFF2-40B4-BE49-F238E27FC236}">
                <a16:creationId xmlns:a16="http://schemas.microsoft.com/office/drawing/2014/main" id="{619AEEEB-2A17-4D7A-B72F-276AF61A342C}"/>
              </a:ext>
            </a:extLst>
          </p:cNvPr>
          <p:cNvSpPr txBox="1"/>
          <p:nvPr/>
        </p:nvSpPr>
        <p:spPr>
          <a:xfrm>
            <a:off x="387556" y="2270192"/>
            <a:ext cx="15846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Flashlight</a:t>
            </a:r>
          </a:p>
        </p:txBody>
      </p:sp>
      <p:sp>
        <p:nvSpPr>
          <p:cNvPr id="25" name="TextBox 24">
            <a:extLst>
              <a:ext uri="{FF2B5EF4-FFF2-40B4-BE49-F238E27FC236}">
                <a16:creationId xmlns:a16="http://schemas.microsoft.com/office/drawing/2014/main" id="{8ABCA5A8-B20D-491F-85BA-B12C6FD226C5}"/>
              </a:ext>
            </a:extLst>
          </p:cNvPr>
          <p:cNvSpPr txBox="1"/>
          <p:nvPr/>
        </p:nvSpPr>
        <p:spPr>
          <a:xfrm>
            <a:off x="902781" y="3223615"/>
            <a:ext cx="192565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Geolocation</a:t>
            </a:r>
          </a:p>
        </p:txBody>
      </p:sp>
      <p:sp>
        <p:nvSpPr>
          <p:cNvPr id="26" name="TextBox 25">
            <a:extLst>
              <a:ext uri="{FF2B5EF4-FFF2-40B4-BE49-F238E27FC236}">
                <a16:creationId xmlns:a16="http://schemas.microsoft.com/office/drawing/2014/main" id="{F4F1EB63-7BCB-41B8-A358-BDDA4893CE4A}"/>
              </a:ext>
            </a:extLst>
          </p:cNvPr>
          <p:cNvSpPr txBox="1"/>
          <p:nvPr/>
        </p:nvSpPr>
        <p:spPr>
          <a:xfrm>
            <a:off x="8152401" y="2104920"/>
            <a:ext cx="186273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Preferences</a:t>
            </a:r>
          </a:p>
        </p:txBody>
      </p:sp>
      <p:sp>
        <p:nvSpPr>
          <p:cNvPr id="27" name="TextBox 26">
            <a:extLst>
              <a:ext uri="{FF2B5EF4-FFF2-40B4-BE49-F238E27FC236}">
                <a16:creationId xmlns:a16="http://schemas.microsoft.com/office/drawing/2014/main" id="{C176E1D2-6585-4E09-848D-450D3A4D6060}"/>
              </a:ext>
            </a:extLst>
          </p:cNvPr>
          <p:cNvSpPr txBox="1"/>
          <p:nvPr/>
        </p:nvSpPr>
        <p:spPr>
          <a:xfrm>
            <a:off x="2192917" y="4280094"/>
            <a:ext cx="1810935"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Info</a:t>
            </a:r>
          </a:p>
        </p:txBody>
      </p:sp>
      <p:sp>
        <p:nvSpPr>
          <p:cNvPr id="28" name="TextBox 27">
            <a:extLst>
              <a:ext uri="{FF2B5EF4-FFF2-40B4-BE49-F238E27FC236}">
                <a16:creationId xmlns:a16="http://schemas.microsoft.com/office/drawing/2014/main" id="{E4E06419-3752-413F-9E7A-DFFA839031B5}"/>
              </a:ext>
            </a:extLst>
          </p:cNvPr>
          <p:cNvSpPr txBox="1"/>
          <p:nvPr/>
        </p:nvSpPr>
        <p:spPr>
          <a:xfrm>
            <a:off x="9083660" y="3736719"/>
            <a:ext cx="282454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Device Display Info</a:t>
            </a:r>
          </a:p>
        </p:txBody>
      </p:sp>
      <p:sp>
        <p:nvSpPr>
          <p:cNvPr id="29" name="TextBox 28">
            <a:extLst>
              <a:ext uri="{FF2B5EF4-FFF2-40B4-BE49-F238E27FC236}">
                <a16:creationId xmlns:a16="http://schemas.microsoft.com/office/drawing/2014/main" id="{B7CC4E26-088D-43C4-802D-FF5B3F4C807F}"/>
              </a:ext>
            </a:extLst>
          </p:cNvPr>
          <p:cNvSpPr txBox="1"/>
          <p:nvPr/>
        </p:nvSpPr>
        <p:spPr>
          <a:xfrm>
            <a:off x="1925423" y="1900929"/>
            <a:ext cx="234599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Secure Settings</a:t>
            </a:r>
          </a:p>
        </p:txBody>
      </p:sp>
      <p:sp>
        <p:nvSpPr>
          <p:cNvPr id="30" name="TextBox 29">
            <a:extLst>
              <a:ext uri="{FF2B5EF4-FFF2-40B4-BE49-F238E27FC236}">
                <a16:creationId xmlns:a16="http://schemas.microsoft.com/office/drawing/2014/main" id="{640E2C78-7FF5-47AC-83E9-04A44D317902}"/>
              </a:ext>
            </a:extLst>
          </p:cNvPr>
          <p:cNvSpPr txBox="1"/>
          <p:nvPr/>
        </p:nvSpPr>
        <p:spPr>
          <a:xfrm>
            <a:off x="398618" y="5122370"/>
            <a:ext cx="22383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Accelerometer</a:t>
            </a:r>
          </a:p>
        </p:txBody>
      </p:sp>
      <p:sp>
        <p:nvSpPr>
          <p:cNvPr id="31" name="TextBox 30">
            <a:extLst>
              <a:ext uri="{FF2B5EF4-FFF2-40B4-BE49-F238E27FC236}">
                <a16:creationId xmlns:a16="http://schemas.microsoft.com/office/drawing/2014/main" id="{54025A12-095E-4400-9BC8-CE80E5172383}"/>
              </a:ext>
            </a:extLst>
          </p:cNvPr>
          <p:cNvSpPr txBox="1"/>
          <p:nvPr/>
        </p:nvSpPr>
        <p:spPr>
          <a:xfrm>
            <a:off x="8273867" y="4381123"/>
            <a:ext cx="1281594"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Battery</a:t>
            </a:r>
          </a:p>
        </p:txBody>
      </p:sp>
      <p:sp>
        <p:nvSpPr>
          <p:cNvPr id="32" name="TextBox 31">
            <a:extLst>
              <a:ext uri="{FF2B5EF4-FFF2-40B4-BE49-F238E27FC236}">
                <a16:creationId xmlns:a16="http://schemas.microsoft.com/office/drawing/2014/main" id="{190EB697-E641-4AE1-8C70-C9232B5EED5F}"/>
              </a:ext>
            </a:extLst>
          </p:cNvPr>
          <p:cNvSpPr txBox="1"/>
          <p:nvPr/>
        </p:nvSpPr>
        <p:spPr>
          <a:xfrm>
            <a:off x="2489750" y="2664117"/>
            <a:ext cx="162072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Clipboard</a:t>
            </a:r>
          </a:p>
        </p:txBody>
      </p:sp>
      <p:sp>
        <p:nvSpPr>
          <p:cNvPr id="33" name="TextBox 32">
            <a:extLst>
              <a:ext uri="{FF2B5EF4-FFF2-40B4-BE49-F238E27FC236}">
                <a16:creationId xmlns:a16="http://schemas.microsoft.com/office/drawing/2014/main" id="{0C9F600F-A94C-4D90-9CB3-1CC0BB4AB759}"/>
              </a:ext>
            </a:extLst>
          </p:cNvPr>
          <p:cNvSpPr txBox="1"/>
          <p:nvPr/>
        </p:nvSpPr>
        <p:spPr>
          <a:xfrm>
            <a:off x="10095822" y="4779022"/>
            <a:ext cx="154139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Compass</a:t>
            </a:r>
          </a:p>
        </p:txBody>
      </p:sp>
      <p:sp>
        <p:nvSpPr>
          <p:cNvPr id="34" name="TextBox 33">
            <a:extLst>
              <a:ext uri="{FF2B5EF4-FFF2-40B4-BE49-F238E27FC236}">
                <a16:creationId xmlns:a16="http://schemas.microsoft.com/office/drawing/2014/main" id="{F0E098AB-81EB-4C5F-9C2D-C8B379982409}"/>
              </a:ext>
            </a:extLst>
          </p:cNvPr>
          <p:cNvSpPr txBox="1"/>
          <p:nvPr/>
        </p:nvSpPr>
        <p:spPr>
          <a:xfrm>
            <a:off x="7202545" y="5953469"/>
            <a:ext cx="195551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Connectivity</a:t>
            </a:r>
          </a:p>
        </p:txBody>
      </p:sp>
      <p:sp>
        <p:nvSpPr>
          <p:cNvPr id="35" name="TextBox 34">
            <a:extLst>
              <a:ext uri="{FF2B5EF4-FFF2-40B4-BE49-F238E27FC236}">
                <a16:creationId xmlns:a16="http://schemas.microsoft.com/office/drawing/2014/main" id="{DE58CBF0-2B5C-4780-A91C-579AE8BBC5AE}"/>
              </a:ext>
            </a:extLst>
          </p:cNvPr>
          <p:cNvSpPr txBox="1"/>
          <p:nvPr/>
        </p:nvSpPr>
        <p:spPr>
          <a:xfrm>
            <a:off x="2508517" y="5472912"/>
            <a:ext cx="20691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Data Transfer</a:t>
            </a:r>
          </a:p>
        </p:txBody>
      </p:sp>
      <p:sp>
        <p:nvSpPr>
          <p:cNvPr id="36" name="TextBox 35">
            <a:extLst>
              <a:ext uri="{FF2B5EF4-FFF2-40B4-BE49-F238E27FC236}">
                <a16:creationId xmlns:a16="http://schemas.microsoft.com/office/drawing/2014/main" id="{62332610-40C1-41C4-A7F5-B681F2FB8D6C}"/>
              </a:ext>
            </a:extLst>
          </p:cNvPr>
          <p:cNvSpPr txBox="1"/>
          <p:nvPr/>
        </p:nvSpPr>
        <p:spPr>
          <a:xfrm>
            <a:off x="564196" y="4121827"/>
            <a:ext cx="105504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Email</a:t>
            </a:r>
          </a:p>
        </p:txBody>
      </p:sp>
      <p:sp>
        <p:nvSpPr>
          <p:cNvPr id="37" name="TextBox 36">
            <a:extLst>
              <a:ext uri="{FF2B5EF4-FFF2-40B4-BE49-F238E27FC236}">
                <a16:creationId xmlns:a16="http://schemas.microsoft.com/office/drawing/2014/main" id="{38E679D9-4745-4A7C-BC8C-0726650194FC}"/>
              </a:ext>
            </a:extLst>
          </p:cNvPr>
          <p:cNvSpPr txBox="1"/>
          <p:nvPr/>
        </p:nvSpPr>
        <p:spPr>
          <a:xfrm>
            <a:off x="5052891" y="6070480"/>
            <a:ext cx="179691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File System</a:t>
            </a:r>
          </a:p>
        </p:txBody>
      </p:sp>
      <p:sp>
        <p:nvSpPr>
          <p:cNvPr id="38" name="TextBox 37">
            <a:extLst>
              <a:ext uri="{FF2B5EF4-FFF2-40B4-BE49-F238E27FC236}">
                <a16:creationId xmlns:a16="http://schemas.microsoft.com/office/drawing/2014/main" id="{56C8D054-40C5-4A8F-B0A5-76100ECB7037}"/>
              </a:ext>
            </a:extLst>
          </p:cNvPr>
          <p:cNvSpPr txBox="1"/>
          <p:nvPr/>
        </p:nvSpPr>
        <p:spPr>
          <a:xfrm>
            <a:off x="263512" y="6020582"/>
            <a:ext cx="178422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Geocoding</a:t>
            </a:r>
          </a:p>
        </p:txBody>
      </p:sp>
      <p:sp>
        <p:nvSpPr>
          <p:cNvPr id="39" name="TextBox 38">
            <a:extLst>
              <a:ext uri="{FF2B5EF4-FFF2-40B4-BE49-F238E27FC236}">
                <a16:creationId xmlns:a16="http://schemas.microsoft.com/office/drawing/2014/main" id="{E2FB787B-3DFE-410C-B5A3-430436817873}"/>
              </a:ext>
            </a:extLst>
          </p:cNvPr>
          <p:cNvSpPr txBox="1"/>
          <p:nvPr/>
        </p:nvSpPr>
        <p:spPr>
          <a:xfrm>
            <a:off x="10256585" y="2733291"/>
            <a:ext cx="1735441"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Gyroscope</a:t>
            </a:r>
          </a:p>
        </p:txBody>
      </p:sp>
      <p:sp>
        <p:nvSpPr>
          <p:cNvPr id="40" name="TextBox 39">
            <a:extLst>
              <a:ext uri="{FF2B5EF4-FFF2-40B4-BE49-F238E27FC236}">
                <a16:creationId xmlns:a16="http://schemas.microsoft.com/office/drawing/2014/main" id="{47D2FE98-37D4-4912-BA58-234F6491FCDF}"/>
              </a:ext>
            </a:extLst>
          </p:cNvPr>
          <p:cNvSpPr txBox="1"/>
          <p:nvPr/>
        </p:nvSpPr>
        <p:spPr>
          <a:xfrm>
            <a:off x="8122428" y="3073266"/>
            <a:ext cx="2296463"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Magnetometer</a:t>
            </a:r>
          </a:p>
        </p:txBody>
      </p:sp>
      <p:sp>
        <p:nvSpPr>
          <p:cNvPr id="41" name="TextBox 40">
            <a:extLst>
              <a:ext uri="{FF2B5EF4-FFF2-40B4-BE49-F238E27FC236}">
                <a16:creationId xmlns:a16="http://schemas.microsoft.com/office/drawing/2014/main" id="{E1DC5E39-6D9C-4724-B504-ADC2A95106BE}"/>
              </a:ext>
            </a:extLst>
          </p:cNvPr>
          <p:cNvSpPr txBox="1"/>
          <p:nvPr/>
        </p:nvSpPr>
        <p:spPr>
          <a:xfrm>
            <a:off x="3011472" y="3533063"/>
            <a:ext cx="202465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Phone Dialer</a:t>
            </a:r>
          </a:p>
        </p:txBody>
      </p:sp>
      <p:sp>
        <p:nvSpPr>
          <p:cNvPr id="42" name="TextBox 41">
            <a:extLst>
              <a:ext uri="{FF2B5EF4-FFF2-40B4-BE49-F238E27FC236}">
                <a16:creationId xmlns:a16="http://schemas.microsoft.com/office/drawing/2014/main" id="{C167C2C6-E79C-49B9-81C5-4691535A60AE}"/>
              </a:ext>
            </a:extLst>
          </p:cNvPr>
          <p:cNvSpPr txBox="1"/>
          <p:nvPr/>
        </p:nvSpPr>
        <p:spPr>
          <a:xfrm>
            <a:off x="7904560" y="5206003"/>
            <a:ext cx="1904408"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Screen Lock</a:t>
            </a:r>
          </a:p>
        </p:txBody>
      </p:sp>
      <p:sp>
        <p:nvSpPr>
          <p:cNvPr id="43" name="TextBox 42">
            <a:extLst>
              <a:ext uri="{FF2B5EF4-FFF2-40B4-BE49-F238E27FC236}">
                <a16:creationId xmlns:a16="http://schemas.microsoft.com/office/drawing/2014/main" id="{E860AADB-C6C2-4814-B0BB-DBA6171745BC}"/>
              </a:ext>
            </a:extLst>
          </p:cNvPr>
          <p:cNvSpPr txBox="1"/>
          <p:nvPr/>
        </p:nvSpPr>
        <p:spPr>
          <a:xfrm>
            <a:off x="10578144" y="1833335"/>
            <a:ext cx="894756"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err="1">
                <a:ln>
                  <a:noFill/>
                </a:ln>
                <a:solidFill>
                  <a:srgbClr val="FFFFFF"/>
                </a:solidFill>
                <a:effectLst/>
                <a:uLnTx/>
                <a:uFillTx/>
                <a:latin typeface="Segoe UI Semilight"/>
                <a:ea typeface="+mn-ea"/>
                <a:cs typeface="+mn-cs"/>
                <a:sym typeface="Segoe UI"/>
              </a:rPr>
              <a:t>Sms</a:t>
            </a:r>
            <a:endPar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endParaRPr>
          </a:p>
        </p:txBody>
      </p:sp>
      <p:sp>
        <p:nvSpPr>
          <p:cNvPr id="46" name="TextBox 45">
            <a:extLst>
              <a:ext uri="{FF2B5EF4-FFF2-40B4-BE49-F238E27FC236}">
                <a16:creationId xmlns:a16="http://schemas.microsoft.com/office/drawing/2014/main" id="{30294D81-283B-4792-8AA2-3F9EE860B3F9}"/>
              </a:ext>
            </a:extLst>
          </p:cNvPr>
          <p:cNvSpPr txBox="1"/>
          <p:nvPr/>
        </p:nvSpPr>
        <p:spPr>
          <a:xfrm>
            <a:off x="9857172" y="5513719"/>
            <a:ext cx="2247307"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Text to Speech</a:t>
            </a:r>
          </a:p>
        </p:txBody>
      </p:sp>
      <p:sp>
        <p:nvSpPr>
          <p:cNvPr id="47" name="TextBox 46">
            <a:extLst>
              <a:ext uri="{FF2B5EF4-FFF2-40B4-BE49-F238E27FC236}">
                <a16:creationId xmlns:a16="http://schemas.microsoft.com/office/drawing/2014/main" id="{B9D44A25-2528-4F94-8892-ACCF164AFBBC}"/>
              </a:ext>
            </a:extLst>
          </p:cNvPr>
          <p:cNvSpPr txBox="1"/>
          <p:nvPr/>
        </p:nvSpPr>
        <p:spPr>
          <a:xfrm>
            <a:off x="3185774" y="6147519"/>
            <a:ext cx="1543782" cy="615480"/>
          </a:xfrm>
          <a:prstGeom prst="rect">
            <a:avLst/>
          </a:prstGeom>
          <a:noFill/>
        </p:spPr>
        <p:txBody>
          <a:bodyPr wrap="none" lIns="179259" tIns="143407" rIns="179259" bIns="143407" rtlCol="0">
            <a:spAutoFit/>
          </a:bodyPr>
          <a:lstStyle/>
          <a:p>
            <a:pPr marL="0" marR="0" lvl="0" indent="0" algn="l" defTabSz="914328" rtl="0" eaLnBrk="1" fontAlgn="auto" latinLnBrk="0" hangingPunct="1">
              <a:lnSpc>
                <a:spcPct val="90000"/>
              </a:lnSpc>
              <a:spcBef>
                <a:spcPts val="0"/>
              </a:spcBef>
              <a:spcAft>
                <a:spcPts val="588"/>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light"/>
                <a:ea typeface="+mn-ea"/>
                <a:cs typeface="+mn-cs"/>
                <a:sym typeface="Segoe UI"/>
              </a:rPr>
              <a:t>Vibration</a:t>
            </a:r>
          </a:p>
        </p:txBody>
      </p:sp>
    </p:spTree>
    <p:extLst>
      <p:ext uri="{BB962C8B-B14F-4D97-AF65-F5344CB8AC3E}">
        <p14:creationId xmlns:p14="http://schemas.microsoft.com/office/powerpoint/2010/main" val="294886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500"/>
                                        <p:tgtEl>
                                          <p:spTgt spid="2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fade">
                                      <p:cBhvr>
                                        <p:cTn id="35" dur="500"/>
                                        <p:tgtEl>
                                          <p:spTgt spid="31"/>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37"/>
                                        </p:tgtEl>
                                        <p:attrNameLst>
                                          <p:attrName>style.visibility</p:attrName>
                                        </p:attrNameLst>
                                      </p:cBhvr>
                                      <p:to>
                                        <p:strVal val="visible"/>
                                      </p:to>
                                    </p:set>
                                    <p:animEffect transition="in" filter="fade">
                                      <p:cBhvr>
                                        <p:cTn id="59" dur="500"/>
                                        <p:tgtEl>
                                          <p:spTgt spid="3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38"/>
                                        </p:tgtEl>
                                        <p:attrNameLst>
                                          <p:attrName>style.visibility</p:attrName>
                                        </p:attrNameLst>
                                      </p:cBhvr>
                                      <p:to>
                                        <p:strVal val="visible"/>
                                      </p:to>
                                    </p:set>
                                    <p:animEffect transition="in" filter="fade">
                                      <p:cBhvr>
                                        <p:cTn id="63" dur="500"/>
                                        <p:tgtEl>
                                          <p:spTgt spid="38"/>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childTnLst>
                          </p:cTn>
                        </p:par>
                        <p:par>
                          <p:cTn id="72" fill="hold">
                            <p:stCondLst>
                              <p:cond delay="8500"/>
                            </p:stCondLst>
                            <p:childTnLst>
                              <p:par>
                                <p:cTn id="73" presetID="10" presetClass="entr" presetSubtype="0" fill="hold" grpId="0" nodeType="after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fade">
                                      <p:cBhvr>
                                        <p:cTn id="75" dur="500"/>
                                        <p:tgtEl>
                                          <p:spTgt spid="41"/>
                                        </p:tgtEl>
                                      </p:cBhvr>
                                    </p:animEffect>
                                  </p:childTnLst>
                                </p:cTn>
                              </p:par>
                            </p:childTnLst>
                          </p:cTn>
                        </p:par>
                        <p:par>
                          <p:cTn id="76" fill="hold">
                            <p:stCondLst>
                              <p:cond delay="9000"/>
                            </p:stCondLst>
                            <p:childTnLst>
                              <p:par>
                                <p:cTn id="77" presetID="10" presetClass="entr" presetSubtype="0" fill="hold" grpId="0" nodeType="afterEffect">
                                  <p:stCondLst>
                                    <p:cond delay="0"/>
                                  </p:stCondLst>
                                  <p:childTnLst>
                                    <p:set>
                                      <p:cBhvr>
                                        <p:cTn id="78" dur="1" fill="hold">
                                          <p:stCondLst>
                                            <p:cond delay="0"/>
                                          </p:stCondLst>
                                        </p:cTn>
                                        <p:tgtEl>
                                          <p:spTgt spid="42"/>
                                        </p:tgtEl>
                                        <p:attrNameLst>
                                          <p:attrName>style.visibility</p:attrName>
                                        </p:attrNameLst>
                                      </p:cBhvr>
                                      <p:to>
                                        <p:strVal val="visible"/>
                                      </p:to>
                                    </p:set>
                                    <p:animEffect transition="in" filter="fade">
                                      <p:cBhvr>
                                        <p:cTn id="79" dur="500"/>
                                        <p:tgtEl>
                                          <p:spTgt spid="42"/>
                                        </p:tgtEl>
                                      </p:cBhvr>
                                    </p:animEffect>
                                  </p:childTnLst>
                                </p:cTn>
                              </p:par>
                            </p:childTnLst>
                          </p:cTn>
                        </p:par>
                        <p:par>
                          <p:cTn id="80" fill="hold">
                            <p:stCondLst>
                              <p:cond delay="9500"/>
                            </p:stCondLst>
                            <p:childTnLst>
                              <p:par>
                                <p:cTn id="81" presetID="10" presetClass="entr" presetSubtype="0" fill="hold" grpId="0" nodeType="after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par>
                          <p:cTn id="84" fill="hold">
                            <p:stCondLst>
                              <p:cond delay="10000"/>
                            </p:stCondLst>
                            <p:childTnLst>
                              <p:par>
                                <p:cTn id="85" presetID="10" presetClass="entr" presetSubtype="0" fill="hold" grpId="0" nodeType="after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childTnLst>
                          </p:cTn>
                        </p:par>
                        <p:par>
                          <p:cTn id="88" fill="hold">
                            <p:stCondLst>
                              <p:cond delay="10500"/>
                            </p:stCondLst>
                            <p:childTnLst>
                              <p:par>
                                <p:cTn id="89" presetID="10" presetClass="entr" presetSubtype="0" fill="hold" grpId="0" nodeType="afterEffect">
                                  <p:stCondLst>
                                    <p:cond delay="0"/>
                                  </p:stCondLst>
                                  <p:childTnLst>
                                    <p:set>
                                      <p:cBhvr>
                                        <p:cTn id="90" dur="1" fill="hold">
                                          <p:stCondLst>
                                            <p:cond delay="0"/>
                                          </p:stCondLst>
                                        </p:cTn>
                                        <p:tgtEl>
                                          <p:spTgt spid="47"/>
                                        </p:tgtEl>
                                        <p:attrNameLst>
                                          <p:attrName>style.visibility</p:attrName>
                                        </p:attrNameLst>
                                      </p:cBhvr>
                                      <p:to>
                                        <p:strVal val="visible"/>
                                      </p:to>
                                    </p:set>
                                    <p:animEffect transition="in" filter="fade">
                                      <p:cBhvr>
                                        <p:cTn id="9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6" grpId="0"/>
      <p:bldP spid="4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B76277B-5B8E-429E-92EF-4CF3E4BBED17}"/>
              </a:ext>
            </a:extLst>
          </p:cNvPr>
          <p:cNvGrpSpPr/>
          <p:nvPr/>
        </p:nvGrpSpPr>
        <p:grpSpPr>
          <a:xfrm>
            <a:off x="2920868" y="3496364"/>
            <a:ext cx="6483528" cy="706284"/>
            <a:chOff x="2898621" y="3496364"/>
            <a:chExt cx="6483528" cy="706284"/>
          </a:xfrm>
        </p:grpSpPr>
        <p:sp>
          <p:nvSpPr>
            <p:cNvPr id="2" name="Rectangle 1">
              <a:extLst>
                <a:ext uri="{FF2B5EF4-FFF2-40B4-BE49-F238E27FC236}">
                  <a16:creationId xmlns:a16="http://schemas.microsoft.com/office/drawing/2014/main" id="{9D6B372F-FCA5-4470-9674-CD5DCFF435DF}"/>
                </a:ext>
              </a:extLst>
            </p:cNvPr>
            <p:cNvSpPr/>
            <p:nvPr/>
          </p:nvSpPr>
          <p:spPr bwMode="auto">
            <a:xfrm>
              <a:off x="2898621" y="3496364"/>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4009343" y="3544210"/>
              <a:ext cx="42977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r>
                <a:rPr lang="en-US" sz="2400" dirty="0">
                  <a:solidFill>
                    <a:schemeClr val="bg1"/>
                  </a:solidFill>
                </a:rPr>
                <a:t> - Platform</a:t>
              </a:r>
            </a:p>
          </p:txBody>
        </p:sp>
      </p:grpSp>
      <p:sp>
        <p:nvSpPr>
          <p:cNvPr id="9" name="Title 8"/>
          <p:cNvSpPr>
            <a:spLocks noGrp="1"/>
          </p:cNvSpPr>
          <p:nvPr>
            <p:ph type="title"/>
          </p:nvPr>
        </p:nvSpPr>
        <p:spPr/>
        <p:txBody>
          <a:bodyPr/>
          <a:lstStyle/>
          <a:p>
            <a:r>
              <a:rPr lang="en-US"/>
              <a:t>Xamarin.Essentials: Cross-Platform Native APIs</a:t>
            </a:r>
          </a:p>
        </p:txBody>
      </p:sp>
      <p:grpSp>
        <p:nvGrpSpPr>
          <p:cNvPr id="24" name="Group 23">
            <a:extLst>
              <a:ext uri="{FF2B5EF4-FFF2-40B4-BE49-F238E27FC236}">
                <a16:creationId xmlns:a16="http://schemas.microsoft.com/office/drawing/2014/main" id="{ED48FA2D-BDC6-49D5-A40E-8E1FF03FFC99}"/>
              </a:ext>
            </a:extLst>
          </p:cNvPr>
          <p:cNvGrpSpPr/>
          <p:nvPr/>
        </p:nvGrpSpPr>
        <p:grpSpPr>
          <a:xfrm>
            <a:off x="2921182" y="3508012"/>
            <a:ext cx="6482900" cy="1418113"/>
            <a:chOff x="2892372" y="3279586"/>
            <a:chExt cx="6410140"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997657" y="3393620"/>
              <a:ext cx="6225740" cy="1458394"/>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a:t>
              </a:r>
            </a:p>
          </p:txBody>
        </p:sp>
      </p:grpSp>
      <p:grpSp>
        <p:nvGrpSpPr>
          <p:cNvPr id="4" name="Group 3">
            <a:extLst>
              <a:ext uri="{FF2B5EF4-FFF2-40B4-BE49-F238E27FC236}">
                <a16:creationId xmlns:a16="http://schemas.microsoft.com/office/drawing/2014/main" id="{4C18D65F-D8A0-48AC-987D-917131BC46A9}"/>
              </a:ext>
            </a:extLst>
          </p:cNvPr>
          <p:cNvGrpSpPr/>
          <p:nvPr/>
        </p:nvGrpSpPr>
        <p:grpSpPr>
          <a:xfrm>
            <a:off x="2920868" y="1922022"/>
            <a:ext cx="6483529" cy="1574342"/>
            <a:chOff x="2898621" y="1922022"/>
            <a:chExt cx="6483529" cy="157434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898621" y="2853047"/>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64496" y="2853046"/>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86071" y="2853047"/>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65653" y="1933713"/>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56999" y="1922022"/>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29662" y="1945308"/>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603092"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811746" y="285649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95381" y="2868500"/>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spTree>
    <p:extLst>
      <p:ext uri="{BB962C8B-B14F-4D97-AF65-F5344CB8AC3E}">
        <p14:creationId xmlns:p14="http://schemas.microsoft.com/office/powerpoint/2010/main" val="354885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4.81481E-6 L 1.25E-6 0.11088 " pathEditMode="relative" rAng="0" ptsTypes="AA">
                                      <p:cBhvr>
                                        <p:cTn id="6" dur="2000" fill="hold"/>
                                        <p:tgtEl>
                                          <p:spTgt spid="24"/>
                                        </p:tgtEl>
                                        <p:attrNameLst>
                                          <p:attrName>ppt_x</p:attrName>
                                          <p:attrName>ppt_y</p:attrName>
                                        </p:attrNameLst>
                                      </p:cBhvr>
                                      <p:rCtr x="0" y="5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C2B2-F29E-41AC-93A7-4193660FAB96}"/>
              </a:ext>
            </a:extLst>
          </p:cNvPr>
          <p:cNvSpPr>
            <a:spLocks noGrp="1"/>
          </p:cNvSpPr>
          <p:nvPr>
            <p:ph type="title"/>
          </p:nvPr>
        </p:nvSpPr>
        <p:spPr/>
        <p:txBody>
          <a:bodyPr/>
          <a:lstStyle/>
          <a:p>
            <a:r>
              <a:rPr lang="en-US"/>
              <a:t>Xamarin.Forms</a:t>
            </a:r>
          </a:p>
        </p:txBody>
      </p:sp>
      <p:sp>
        <p:nvSpPr>
          <p:cNvPr id="3" name="Text Placeholder 2">
            <a:extLst>
              <a:ext uri="{FF2B5EF4-FFF2-40B4-BE49-F238E27FC236}">
                <a16:creationId xmlns:a16="http://schemas.microsoft.com/office/drawing/2014/main" id="{872E4AF8-3D99-45EA-9C59-4A2F50108391}"/>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2F94F2FE-3D42-4E84-B7BE-BBA29130755C}"/>
              </a:ext>
            </a:extLst>
          </p:cNvPr>
          <p:cNvSpPr>
            <a:spLocks noGrp="1"/>
          </p:cNvSpPr>
          <p:nvPr>
            <p:ph type="body" sz="quarter" idx="11"/>
          </p:nvPr>
        </p:nvSpPr>
        <p:spPr/>
        <p:txBody>
          <a:bodyPr/>
          <a:lstStyle/>
          <a:p>
            <a:endParaRPr lang="en-US"/>
          </a:p>
        </p:txBody>
      </p:sp>
      <p:pic>
        <p:nvPicPr>
          <p:cNvPr id="1028" name="Picture 4" descr="https://blog.xamarin.com/wp-content/uploads/2018/11/collage.jpg">
            <a:extLst>
              <a:ext uri="{FF2B5EF4-FFF2-40B4-BE49-F238E27FC236}">
                <a16:creationId xmlns:a16="http://schemas.microsoft.com/office/drawing/2014/main" id="{C65397D8-EA7C-49AC-A571-9E64D38EBA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80" y="1097280"/>
            <a:ext cx="10514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08669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pic>
        <p:nvPicPr>
          <p:cNvPr id="61" name="Shape 61" descr="Slide 2 Copy 16.png"/>
          <p:cNvPicPr preferRelativeResize="0"/>
          <p:nvPr/>
        </p:nvPicPr>
        <p:blipFill rotWithShape="1">
          <a:blip r:embed="rId3">
            <a:alphaModFix/>
          </a:blip>
          <a:srcRect/>
          <a:stretch/>
        </p:blipFill>
        <p:spPr>
          <a:xfrm>
            <a:off x="203201" y="203200"/>
            <a:ext cx="11467719" cy="6451600"/>
          </a:xfrm>
          <a:prstGeom prst="rect">
            <a:avLst/>
          </a:prstGeom>
          <a:noFill/>
          <a:ln>
            <a:noFill/>
          </a:ln>
        </p:spPr>
      </p:pic>
      <p:sp>
        <p:nvSpPr>
          <p:cNvPr id="62" name="Shape 62"/>
          <p:cNvSpPr txBox="1">
            <a:spLocks noGrp="1"/>
          </p:cNvSpPr>
          <p:nvPr>
            <p:ph type="title"/>
          </p:nvPr>
        </p:nvSpPr>
        <p:spPr>
          <a:prstGeom prst="rect">
            <a:avLst/>
          </a:prstGeom>
        </p:spPr>
        <p:txBody>
          <a:bodyPr wrap="square" lIns="121900" tIns="121900" rIns="121900" bIns="121900" anchor="ctr" anchorCtr="0">
            <a:noAutofit/>
          </a:bodyPr>
          <a:lstStyle/>
          <a:p>
            <a:r>
              <a:rPr lang="en" i="0">
                <a:solidFill>
                  <a:srgbClr val="666666"/>
                </a:solidFill>
                <a:latin typeface="Segoe UI Light" panose="020B0502040204020203" pitchFamily="34" charset="0"/>
                <a:cs typeface="Segoe UI Light" panose="020B0502040204020203" pitchFamily="34" charset="0"/>
              </a:rPr>
              <a:t>Software drives more of the things we do every day.</a:t>
            </a:r>
          </a:p>
        </p:txBody>
      </p:sp>
      <p:sp>
        <p:nvSpPr>
          <p:cNvPr id="2" name="Rectangle 1">
            <a:extLst>
              <a:ext uri="{FF2B5EF4-FFF2-40B4-BE49-F238E27FC236}">
                <a16:creationId xmlns:a16="http://schemas.microsoft.com/office/drawing/2014/main" id="{246E7725-D1F5-4B33-A094-192E94ACB1AC}"/>
              </a:ext>
            </a:extLst>
          </p:cNvPr>
          <p:cNvSpPr/>
          <p:nvPr/>
        </p:nvSpPr>
        <p:spPr bwMode="auto">
          <a:xfrm>
            <a:off x="529520" y="520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438DA0DE-179B-4F88-AC9A-2D625DBC99E5}"/>
              </a:ext>
            </a:extLst>
          </p:cNvPr>
          <p:cNvSpPr/>
          <p:nvPr/>
        </p:nvSpPr>
        <p:spPr bwMode="auto">
          <a:xfrm>
            <a:off x="2667000" y="640150"/>
            <a:ext cx="1998839"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45EBCD4E-9FD2-4D1D-AEB3-17430C4F8F04}"/>
              </a:ext>
            </a:extLst>
          </p:cNvPr>
          <p:cNvSpPr/>
          <p:nvPr/>
        </p:nvSpPr>
        <p:spPr bwMode="auto">
          <a:xfrm>
            <a:off x="4843639" y="699875"/>
            <a:ext cx="1998838"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969DDFB8-F59C-4755-96C8-092FB145AA4F}"/>
              </a:ext>
            </a:extLst>
          </p:cNvPr>
          <p:cNvSpPr/>
          <p:nvPr/>
        </p:nvSpPr>
        <p:spPr bwMode="auto">
          <a:xfrm>
            <a:off x="7129638"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04BA23D8-42B9-4A92-A6C1-BA5AC77ACA6E}"/>
              </a:ext>
            </a:extLst>
          </p:cNvPr>
          <p:cNvSpPr/>
          <p:nvPr/>
        </p:nvSpPr>
        <p:spPr bwMode="auto">
          <a:xfrm>
            <a:off x="9400279" y="6247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86AE00A7-5140-4D78-BD44-73530BE3B9A7}"/>
              </a:ext>
            </a:extLst>
          </p:cNvPr>
          <p:cNvSpPr/>
          <p:nvPr/>
        </p:nvSpPr>
        <p:spPr bwMode="auto">
          <a:xfrm>
            <a:off x="58913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5F91619F-7F66-4E64-A303-21D16EF4C892}"/>
              </a:ext>
            </a:extLst>
          </p:cNvPr>
          <p:cNvSpPr/>
          <p:nvPr/>
        </p:nvSpPr>
        <p:spPr bwMode="auto">
          <a:xfrm>
            <a:off x="2713919" y="41251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412E5552-5210-4DE0-A44E-B22602214BC9}"/>
              </a:ext>
            </a:extLst>
          </p:cNvPr>
          <p:cNvSpPr/>
          <p:nvPr/>
        </p:nvSpPr>
        <p:spPr bwMode="auto">
          <a:xfrm>
            <a:off x="4937477" y="4171438"/>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39A554F6-176C-41E4-A9C9-2896F53D515D}"/>
              </a:ext>
            </a:extLst>
          </p:cNvPr>
          <p:cNvSpPr/>
          <p:nvPr/>
        </p:nvSpPr>
        <p:spPr bwMode="auto">
          <a:xfrm>
            <a:off x="7125756" y="4049925"/>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BCAC104-882D-4D08-864D-DEDCE7432B4F}"/>
              </a:ext>
            </a:extLst>
          </p:cNvPr>
          <p:cNvSpPr/>
          <p:nvPr/>
        </p:nvSpPr>
        <p:spPr bwMode="auto">
          <a:xfrm>
            <a:off x="9416694" y="3990200"/>
            <a:ext cx="1905000" cy="21082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par>
                          <p:cTn id="16" fill="hold">
                            <p:stCondLst>
                              <p:cond delay="1500"/>
                            </p:stCondLst>
                            <p:childTnLst>
                              <p:par>
                                <p:cTn id="17" presetID="10" presetClass="exit" presetSubtype="0" fill="hold" grpId="0" nodeType="after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par>
                          <p:cTn id="20" fill="hold">
                            <p:stCondLst>
                              <p:cond delay="2000"/>
                            </p:stCondLst>
                            <p:childTnLst>
                              <p:par>
                                <p:cTn id="21" presetID="10" presetClass="exit" presetSubtype="0" fill="hold" grpId="0" nodeType="afterEffect">
                                  <p:stCondLst>
                                    <p:cond delay="0"/>
                                  </p:stCondLst>
                                  <p:childTnLst>
                                    <p:animEffect transition="out" filter="fade">
                                      <p:cBhvr>
                                        <p:cTn id="22" dur="500"/>
                                        <p:tgtEl>
                                          <p:spTgt spid="8"/>
                                        </p:tgtEl>
                                      </p:cBhvr>
                                    </p:animEffect>
                                    <p:set>
                                      <p:cBhvr>
                                        <p:cTn id="23" dur="1" fill="hold">
                                          <p:stCondLst>
                                            <p:cond delay="499"/>
                                          </p:stCondLst>
                                        </p:cTn>
                                        <p:tgtEl>
                                          <p:spTgt spid="8"/>
                                        </p:tgtEl>
                                        <p:attrNameLst>
                                          <p:attrName>style.visibility</p:attrName>
                                        </p:attrNameLst>
                                      </p:cBhvr>
                                      <p:to>
                                        <p:strVal val="hidden"/>
                                      </p:to>
                                    </p:set>
                                  </p:childTnLst>
                                </p:cTn>
                              </p:par>
                            </p:childTnLst>
                          </p:cTn>
                        </p:par>
                        <p:par>
                          <p:cTn id="24" fill="hold">
                            <p:stCondLst>
                              <p:cond delay="2500"/>
                            </p:stCondLst>
                            <p:childTnLst>
                              <p:par>
                                <p:cTn id="25" presetID="10" presetClass="exit" presetSubtype="0" fill="hold" grpId="0" nodeType="afterEffect">
                                  <p:stCondLst>
                                    <p:cond delay="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3000"/>
                            </p:stCondLst>
                            <p:childTnLst>
                              <p:par>
                                <p:cTn id="29" presetID="10" presetClass="exit" presetSubtype="0" fill="hold" grpId="0" nodeType="afterEffect">
                                  <p:stCondLst>
                                    <p:cond delay="0"/>
                                  </p:stCondLst>
                                  <p:childTnLst>
                                    <p:animEffect transition="out" filter="fade">
                                      <p:cBhvr>
                                        <p:cTn id="30" dur="500"/>
                                        <p:tgtEl>
                                          <p:spTgt spid="10"/>
                                        </p:tgtEl>
                                      </p:cBhvr>
                                    </p:animEffect>
                                    <p:set>
                                      <p:cBhvr>
                                        <p:cTn id="31" dur="1" fill="hold">
                                          <p:stCondLst>
                                            <p:cond delay="499"/>
                                          </p:stCondLst>
                                        </p:cTn>
                                        <p:tgtEl>
                                          <p:spTgt spid="10"/>
                                        </p:tgtEl>
                                        <p:attrNameLst>
                                          <p:attrName>style.visibility</p:attrName>
                                        </p:attrNameLst>
                                      </p:cBhvr>
                                      <p:to>
                                        <p:strVal val="hidden"/>
                                      </p:to>
                                    </p:set>
                                  </p:childTnLst>
                                </p:cTn>
                              </p:par>
                            </p:childTnLst>
                          </p:cTn>
                        </p:par>
                        <p:par>
                          <p:cTn id="32" fill="hold">
                            <p:stCondLst>
                              <p:cond delay="3500"/>
                            </p:stCondLst>
                            <p:childTnLst>
                              <p:par>
                                <p:cTn id="33" presetID="10" presetClass="exit" presetSubtype="0" fill="hold" grpId="0" nodeType="afterEffect">
                                  <p:stCondLst>
                                    <p:cond delay="0"/>
                                  </p:stCondLst>
                                  <p:childTnLst>
                                    <p:animEffect transition="out" filter="fade">
                                      <p:cBhvr>
                                        <p:cTn id="34" dur="500"/>
                                        <p:tgtEl>
                                          <p:spTgt spid="11"/>
                                        </p:tgtEl>
                                      </p:cBhvr>
                                    </p:animEffect>
                                    <p:set>
                                      <p:cBhvr>
                                        <p:cTn id="35" dur="1" fill="hold">
                                          <p:stCondLst>
                                            <p:cond delay="499"/>
                                          </p:stCondLst>
                                        </p:cTn>
                                        <p:tgtEl>
                                          <p:spTgt spid="11"/>
                                        </p:tgtEl>
                                        <p:attrNameLst>
                                          <p:attrName>style.visibility</p:attrName>
                                        </p:attrNameLst>
                                      </p:cBhvr>
                                      <p:to>
                                        <p:strVal val="hidden"/>
                                      </p:to>
                                    </p:set>
                                  </p:childTnLst>
                                </p:cTn>
                              </p:par>
                            </p:childTnLst>
                          </p:cTn>
                        </p:par>
                        <p:par>
                          <p:cTn id="36" fill="hold">
                            <p:stCondLst>
                              <p:cond delay="4000"/>
                            </p:stCondLst>
                            <p:childTnLst>
                              <p:par>
                                <p:cTn id="37" presetID="10" presetClass="exit" presetSubtype="0" fill="hold" grpId="0" nodeType="after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4500"/>
                            </p:stCondLst>
                            <p:childTnLst>
                              <p:par>
                                <p:cTn id="41" presetID="10" presetClass="exit" presetSubtype="0" fill="hold" grpId="0" nodeType="afterEffect">
                                  <p:stCondLst>
                                    <p:cond delay="0"/>
                                  </p:stCondLst>
                                  <p:childTnLst>
                                    <p:animEffect transition="out" filter="fade">
                                      <p:cBhvr>
                                        <p:cTn id="42" dur="500"/>
                                        <p:tgtEl>
                                          <p:spTgt spid="13"/>
                                        </p:tgtEl>
                                      </p:cBhvr>
                                    </p:animEffect>
                                    <p:set>
                                      <p:cBhvr>
                                        <p:cTn id="43"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42DB7F2-C4D5-4AA5-8CC3-456D71A033B2}"/>
              </a:ext>
            </a:extLst>
          </p:cNvPr>
          <p:cNvGrpSpPr/>
          <p:nvPr/>
        </p:nvGrpSpPr>
        <p:grpSpPr>
          <a:xfrm>
            <a:off x="2928381" y="3468906"/>
            <a:ext cx="6483528" cy="706284"/>
            <a:chOff x="2876296" y="3468906"/>
            <a:chExt cx="6483528" cy="706284"/>
          </a:xfrm>
        </p:grpSpPr>
        <p:sp>
          <p:nvSpPr>
            <p:cNvPr id="37" name="Rectangle 36">
              <a:extLst>
                <a:ext uri="{FF2B5EF4-FFF2-40B4-BE49-F238E27FC236}">
                  <a16:creationId xmlns:a16="http://schemas.microsoft.com/office/drawing/2014/main" id="{7081E052-09E1-466F-826A-2908871B1700}"/>
                </a:ext>
              </a:extLst>
            </p:cNvPr>
            <p:cNvSpPr/>
            <p:nvPr/>
          </p:nvSpPr>
          <p:spPr bwMode="auto">
            <a:xfrm>
              <a:off x="2876296" y="3468906"/>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C79BB08C-9247-48EA-A179-A91306E7C4C4}"/>
                </a:ext>
              </a:extLst>
            </p:cNvPr>
            <p:cNvSpPr txBox="1"/>
            <p:nvPr/>
          </p:nvSpPr>
          <p:spPr>
            <a:xfrm>
              <a:off x="4635923" y="3506089"/>
              <a:ext cx="297363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Xamarin.Forms</a:t>
              </a:r>
              <a:r>
                <a:rPr lang="en-US" sz="2400" dirty="0">
                  <a:solidFill>
                    <a:schemeClr val="bg1"/>
                  </a:solidFill>
                </a:rPr>
                <a:t> - UI</a:t>
              </a:r>
            </a:p>
          </p:txBody>
        </p:sp>
      </p:grpSp>
      <p:sp>
        <p:nvSpPr>
          <p:cNvPr id="9" name="Title 8"/>
          <p:cNvSpPr>
            <a:spLocks noGrp="1"/>
          </p:cNvSpPr>
          <p:nvPr>
            <p:ph type="title"/>
          </p:nvPr>
        </p:nvSpPr>
        <p:spPr>
          <a:xfrm>
            <a:off x="538477" y="286381"/>
            <a:ext cx="11653523" cy="927940"/>
          </a:xfrm>
        </p:spPr>
        <p:txBody>
          <a:bodyPr/>
          <a:lstStyle/>
          <a:p>
            <a:r>
              <a:rPr lang="en-US"/>
              <a:t>Xamarin.Forms: Cross-Platform Native UI</a:t>
            </a:r>
          </a:p>
        </p:txBody>
      </p:sp>
      <p:grpSp>
        <p:nvGrpSpPr>
          <p:cNvPr id="6" name="Group 5">
            <a:extLst>
              <a:ext uri="{FF2B5EF4-FFF2-40B4-BE49-F238E27FC236}">
                <a16:creationId xmlns:a16="http://schemas.microsoft.com/office/drawing/2014/main" id="{DA6E6D82-F0BD-493D-A011-285D95A37634}"/>
              </a:ext>
            </a:extLst>
          </p:cNvPr>
          <p:cNvGrpSpPr/>
          <p:nvPr/>
        </p:nvGrpSpPr>
        <p:grpSpPr>
          <a:xfrm>
            <a:off x="2928381" y="1906568"/>
            <a:ext cx="6483529" cy="1574342"/>
            <a:chOff x="2876296" y="1906568"/>
            <a:chExt cx="6483529" cy="1574342"/>
          </a:xfrm>
        </p:grpSpPr>
        <p:sp>
          <p:nvSpPr>
            <p:cNvPr id="21" name="Rectangle 20">
              <a:extLst>
                <a:ext uri="{FF2B5EF4-FFF2-40B4-BE49-F238E27FC236}">
                  <a16:creationId xmlns:a16="http://schemas.microsoft.com/office/drawing/2014/main" id="{9BC8B635-FB17-44A6-97FC-FD89E8381341}"/>
                </a:ext>
              </a:extLst>
            </p:cNvPr>
            <p:cNvSpPr/>
            <p:nvPr/>
          </p:nvSpPr>
          <p:spPr bwMode="auto">
            <a:xfrm>
              <a:off x="2876296" y="2837593"/>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2" name="Rectangle 21">
              <a:extLst>
                <a:ext uri="{FF2B5EF4-FFF2-40B4-BE49-F238E27FC236}">
                  <a16:creationId xmlns:a16="http://schemas.microsoft.com/office/drawing/2014/main" id="{9BF03950-5621-4AE4-B750-1D944D3F1C05}"/>
                </a:ext>
              </a:extLst>
            </p:cNvPr>
            <p:cNvSpPr/>
            <p:nvPr/>
          </p:nvSpPr>
          <p:spPr bwMode="auto">
            <a:xfrm>
              <a:off x="7242171" y="2837592"/>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3" name="Rectangle 22">
              <a:extLst>
                <a:ext uri="{FF2B5EF4-FFF2-40B4-BE49-F238E27FC236}">
                  <a16:creationId xmlns:a16="http://schemas.microsoft.com/office/drawing/2014/main" id="{72DD7136-07DC-4B16-AD4E-5E4E59CFC5DC}"/>
                </a:ext>
              </a:extLst>
            </p:cNvPr>
            <p:cNvSpPr/>
            <p:nvPr/>
          </p:nvSpPr>
          <p:spPr bwMode="auto">
            <a:xfrm>
              <a:off x="5063746" y="2837593"/>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27" name="Group 26">
              <a:extLst>
                <a:ext uri="{FF2B5EF4-FFF2-40B4-BE49-F238E27FC236}">
                  <a16:creationId xmlns:a16="http://schemas.microsoft.com/office/drawing/2014/main" id="{0497DD9B-61F2-48A5-A62D-8913FD4AB0DE}"/>
                </a:ext>
              </a:extLst>
            </p:cNvPr>
            <p:cNvGrpSpPr/>
            <p:nvPr/>
          </p:nvGrpSpPr>
          <p:grpSpPr>
            <a:xfrm>
              <a:off x="5743328" y="1918259"/>
              <a:ext cx="787322" cy="787322"/>
              <a:chOff x="11434337" y="2930084"/>
              <a:chExt cx="1574643" cy="1574643"/>
            </a:xfrm>
            <a:solidFill>
              <a:srgbClr val="77D065"/>
            </a:solidFill>
          </p:grpSpPr>
          <p:sp>
            <p:nvSpPr>
              <p:cNvPr id="28" name="Oval 27">
                <a:extLst>
                  <a:ext uri="{FF2B5EF4-FFF2-40B4-BE49-F238E27FC236}">
                    <a16:creationId xmlns:a16="http://schemas.microsoft.com/office/drawing/2014/main" id="{1D2997DD-6523-438F-BA08-41BA3D802A2E}"/>
                  </a:ext>
                </a:extLst>
              </p:cNvPr>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9" name="Picture 28">
                <a:extLst>
                  <a:ext uri="{FF2B5EF4-FFF2-40B4-BE49-F238E27FC236}">
                    <a16:creationId xmlns:a16="http://schemas.microsoft.com/office/drawing/2014/main" id="{212B1732-169B-4891-BE6C-73D1C6E431A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grpSp>
          <p:nvGrpSpPr>
            <p:cNvPr id="30" name="Group 29">
              <a:extLst>
                <a:ext uri="{FF2B5EF4-FFF2-40B4-BE49-F238E27FC236}">
                  <a16:creationId xmlns:a16="http://schemas.microsoft.com/office/drawing/2014/main" id="{02E50683-1C21-400A-8EEE-AD2D279C6BCF}"/>
                </a:ext>
              </a:extLst>
            </p:cNvPr>
            <p:cNvGrpSpPr/>
            <p:nvPr/>
          </p:nvGrpSpPr>
          <p:grpSpPr>
            <a:xfrm>
              <a:off x="3534674" y="1906568"/>
              <a:ext cx="787322" cy="787322"/>
              <a:chOff x="3567813" y="1467990"/>
              <a:chExt cx="787322" cy="787322"/>
            </a:xfrm>
          </p:grpSpPr>
          <p:sp>
            <p:nvSpPr>
              <p:cNvPr id="31" name="Oval 30">
                <a:extLst>
                  <a:ext uri="{FF2B5EF4-FFF2-40B4-BE49-F238E27FC236}">
                    <a16:creationId xmlns:a16="http://schemas.microsoft.com/office/drawing/2014/main" id="{98A0CC03-ADA1-42ED-9C6A-D5A24EA88106}"/>
                  </a:ext>
                </a:extLst>
              </p:cNvPr>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32" name="Picture 2" descr="http://www.freeiconspng.com/uploads/ios-7-logo-png-14.png">
                <a:extLst>
                  <a:ext uri="{FF2B5EF4-FFF2-40B4-BE49-F238E27FC236}">
                    <a16:creationId xmlns:a16="http://schemas.microsoft.com/office/drawing/2014/main" id="{A74CD741-F189-4DBE-B58D-9CCD64220DD1}"/>
                  </a:ext>
                </a:extLst>
              </p:cNvPr>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Box 32">
              <a:extLst>
                <a:ext uri="{FF2B5EF4-FFF2-40B4-BE49-F238E27FC236}">
                  <a16:creationId xmlns:a16="http://schemas.microsoft.com/office/drawing/2014/main" id="{5BB468BE-4289-4A82-955D-25E99D23D543}"/>
                </a:ext>
              </a:extLst>
            </p:cNvPr>
            <p:cNvSpPr txBox="1"/>
            <p:nvPr/>
          </p:nvSpPr>
          <p:spPr>
            <a:xfrm>
              <a:off x="7907337" y="1929854"/>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34" name="TextBox 33">
              <a:extLst>
                <a:ext uri="{FF2B5EF4-FFF2-40B4-BE49-F238E27FC236}">
                  <a16:creationId xmlns:a16="http://schemas.microsoft.com/office/drawing/2014/main" id="{E3B55163-39CF-4A63-9AAA-4FD1F8046E70}"/>
                </a:ext>
              </a:extLst>
            </p:cNvPr>
            <p:cNvSpPr txBox="1"/>
            <p:nvPr/>
          </p:nvSpPr>
          <p:spPr>
            <a:xfrm>
              <a:off x="3580767"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5" name="TextBox 34">
              <a:extLst>
                <a:ext uri="{FF2B5EF4-FFF2-40B4-BE49-F238E27FC236}">
                  <a16:creationId xmlns:a16="http://schemas.microsoft.com/office/drawing/2014/main" id="{88749B34-916C-4F6F-9A97-1770D80584E7}"/>
                </a:ext>
              </a:extLst>
            </p:cNvPr>
            <p:cNvSpPr txBox="1"/>
            <p:nvPr/>
          </p:nvSpPr>
          <p:spPr>
            <a:xfrm>
              <a:off x="5789421" y="2841042"/>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36" name="TextBox 35">
              <a:extLst>
                <a:ext uri="{FF2B5EF4-FFF2-40B4-BE49-F238E27FC236}">
                  <a16:creationId xmlns:a16="http://schemas.microsoft.com/office/drawing/2014/main" id="{7C839CFB-A129-4C78-B340-18878EADE409}"/>
                </a:ext>
              </a:extLst>
            </p:cNvPr>
            <p:cNvSpPr txBox="1"/>
            <p:nvPr/>
          </p:nvSpPr>
          <p:spPr>
            <a:xfrm>
              <a:off x="7973056" y="2853046"/>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grpSp>
      <p:grpSp>
        <p:nvGrpSpPr>
          <p:cNvPr id="4" name="Group 3">
            <a:extLst>
              <a:ext uri="{FF2B5EF4-FFF2-40B4-BE49-F238E27FC236}">
                <a16:creationId xmlns:a16="http://schemas.microsoft.com/office/drawing/2014/main" id="{1132423C-5731-4CC2-8176-164660271A1B}"/>
              </a:ext>
            </a:extLst>
          </p:cNvPr>
          <p:cNvGrpSpPr/>
          <p:nvPr/>
        </p:nvGrpSpPr>
        <p:grpSpPr>
          <a:xfrm>
            <a:off x="2909361" y="3480910"/>
            <a:ext cx="6521569" cy="2176307"/>
            <a:chOff x="2878864" y="3480910"/>
            <a:chExt cx="6521569" cy="2176307"/>
          </a:xfrm>
        </p:grpSpPr>
        <p:grpSp>
          <p:nvGrpSpPr>
            <p:cNvPr id="24" name="Group 23">
              <a:extLst>
                <a:ext uri="{FF2B5EF4-FFF2-40B4-BE49-F238E27FC236}">
                  <a16:creationId xmlns:a16="http://schemas.microsoft.com/office/drawing/2014/main" id="{ED48FA2D-BDC6-49D5-A40E-8E1FF03FFC99}"/>
                </a:ext>
              </a:extLst>
            </p:cNvPr>
            <p:cNvGrpSpPr/>
            <p:nvPr/>
          </p:nvGrpSpPr>
          <p:grpSpPr>
            <a:xfrm>
              <a:off x="2878864" y="4239104"/>
              <a:ext cx="6521569" cy="1418113"/>
              <a:chOff x="2889833" y="3279586"/>
              <a:chExt cx="6448375" cy="1705020"/>
            </a:xfrm>
          </p:grpSpPr>
          <p:sp>
            <p:nvSpPr>
              <p:cNvPr id="25" name="Rectangle 24">
                <a:extLst>
                  <a:ext uri="{FF2B5EF4-FFF2-40B4-BE49-F238E27FC236}">
                    <a16:creationId xmlns:a16="http://schemas.microsoft.com/office/drawing/2014/main" id="{E77A636B-0938-4185-B6A7-E4C447B48D7C}"/>
                  </a:ext>
                </a:extLst>
              </p:cNvPr>
              <p:cNvSpPr/>
              <p:nvPr/>
            </p:nvSpPr>
            <p:spPr bwMode="auto">
              <a:xfrm>
                <a:off x="2908950"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26" name="TextBox 25">
                <a:extLst>
                  <a:ext uri="{FF2B5EF4-FFF2-40B4-BE49-F238E27FC236}">
                    <a16:creationId xmlns:a16="http://schemas.microsoft.com/office/drawing/2014/main" id="{96FCE0BC-7CBC-4CCA-AFA2-0AF4AC3E6E94}"/>
                  </a:ext>
                </a:extLst>
              </p:cNvPr>
              <p:cNvSpPr txBox="1"/>
              <p:nvPr/>
            </p:nvSpPr>
            <p:spPr>
              <a:xfrm>
                <a:off x="2889833" y="3393618"/>
                <a:ext cx="6448375" cy="14583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dirty="0">
                    <a:ln>
                      <a:noFill/>
                    </a:ln>
                    <a:solidFill>
                      <a:prstClr val="white"/>
                    </a:solidFill>
                    <a:effectLst/>
                    <a:uLnTx/>
                    <a:uFillTx/>
                    <a:latin typeface="Segoe UI Semibold" panose="020B0702040204020203" pitchFamily="34" charset="0"/>
                    <a:ea typeface="+mn-ea"/>
                    <a:cs typeface="+mn-cs"/>
                    <a:sym typeface="Segoe UI"/>
                  </a:rPr>
                  <a:t>Business Logic </a:t>
                </a:r>
              </a:p>
            </p:txBody>
          </p:sp>
        </p:grpSp>
        <p:sp>
          <p:nvSpPr>
            <p:cNvPr id="2" name="Rectangle 1">
              <a:extLst>
                <a:ext uri="{FF2B5EF4-FFF2-40B4-BE49-F238E27FC236}">
                  <a16:creationId xmlns:a16="http://schemas.microsoft.com/office/drawing/2014/main" id="{9D6B372F-FCA5-4470-9674-CD5DCFF435DF}"/>
                </a:ext>
              </a:extLst>
            </p:cNvPr>
            <p:cNvSpPr/>
            <p:nvPr/>
          </p:nvSpPr>
          <p:spPr bwMode="auto">
            <a:xfrm>
              <a:off x="2897884" y="3480910"/>
              <a:ext cx="6483528" cy="706284"/>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EA47E029-EF86-43BF-9A6E-9B18A49DC224}"/>
                </a:ext>
              </a:extLst>
            </p:cNvPr>
            <p:cNvSpPr txBox="1"/>
            <p:nvPr/>
          </p:nvSpPr>
          <p:spPr>
            <a:xfrm>
              <a:off x="3990791" y="3518093"/>
              <a:ext cx="42977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err="1">
                  <a:solidFill>
                    <a:schemeClr val="bg1"/>
                  </a:solidFill>
                </a:rPr>
                <a:t>Xamarin.Essentials</a:t>
              </a:r>
              <a:r>
                <a:rPr lang="en-US" sz="2400" dirty="0">
                  <a:solidFill>
                    <a:schemeClr val="bg1"/>
                  </a:solidFill>
                </a:rPr>
                <a:t> - Platform</a:t>
              </a:r>
            </a:p>
          </p:txBody>
        </p:sp>
      </p:grpSp>
    </p:spTree>
    <p:extLst>
      <p:ext uri="{BB962C8B-B14F-4D97-AF65-F5344CB8AC3E}">
        <p14:creationId xmlns:p14="http://schemas.microsoft.com/office/powerpoint/2010/main" val="3459403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375E-6 -3.7037E-6 L 0.00039 0.1088 " pathEditMode="relative" rAng="0" ptsTypes="AA">
                                      <p:cBhvr>
                                        <p:cTn id="6" dur="2000" fill="hold"/>
                                        <p:tgtEl>
                                          <p:spTgt spid="4"/>
                                        </p:tgtEl>
                                        <p:attrNameLst>
                                          <p:attrName>ppt_x</p:attrName>
                                          <p:attrName>ppt_y</p:attrName>
                                        </p:attrNameLst>
                                      </p:cBhvr>
                                      <p:rCtr x="13" y="544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Code Sharing</a:t>
            </a:r>
          </a:p>
        </p:txBody>
      </p:sp>
      <p:sp>
        <p:nvSpPr>
          <p:cNvPr id="32" name="Rectangle 31">
            <a:extLst>
              <a:ext uri="{FF2B5EF4-FFF2-40B4-BE49-F238E27FC236}">
                <a16:creationId xmlns:a16="http://schemas.microsoft.com/office/drawing/2014/main" id="{D43F15B9-4F6A-4991-93A7-C0012AD3BD22}"/>
              </a:ext>
            </a:extLst>
          </p:cNvPr>
          <p:cNvSpPr/>
          <p:nvPr/>
        </p:nvSpPr>
        <p:spPr>
          <a:xfrm>
            <a:off x="635000" y="2095351"/>
            <a:ext cx="10922000" cy="2585323"/>
          </a:xfrm>
          <a:prstGeom prst="rect">
            <a:avLst/>
          </a:prstGeom>
        </p:spPr>
        <p:txBody>
          <a:bodyPr wrap="square">
            <a:spAutoFit/>
          </a:bodyPr>
          <a:lstStyle/>
          <a:p>
            <a:pPr algn="ctr"/>
            <a:r>
              <a:rPr lang="en-US" sz="3600">
                <a:solidFill>
                  <a:srgbClr val="512BD4"/>
                </a:solidFill>
                <a:latin typeface="+mj-lt"/>
                <a:ea typeface="Segoe UI Symbol" panose="020B0502040204020203" pitchFamily="34" charset="0"/>
              </a:rPr>
              <a:t>On </a:t>
            </a:r>
            <a:r>
              <a:rPr lang="en-US" sz="5400" b="1">
                <a:solidFill>
                  <a:srgbClr val="512BD4"/>
                </a:solidFill>
                <a:latin typeface="+mj-lt"/>
                <a:ea typeface="Segoe UI Symbol" panose="020B0502040204020203" pitchFamily="34" charset="0"/>
              </a:rPr>
              <a:t>average</a:t>
            </a:r>
            <a:r>
              <a:rPr lang="en-US" sz="3600">
                <a:solidFill>
                  <a:srgbClr val="512BD4"/>
                </a:solidFill>
                <a:latin typeface="+mj-lt"/>
                <a:ea typeface="Segoe UI Symbol" panose="020B0502040204020203" pitchFamily="34" charset="0"/>
              </a:rPr>
              <a:t> Xamarin developers share </a:t>
            </a:r>
          </a:p>
          <a:p>
            <a:pPr algn="ctr"/>
            <a:r>
              <a:rPr lang="en-US" sz="5400" b="1">
                <a:solidFill>
                  <a:srgbClr val="512BD4"/>
                </a:solidFill>
                <a:latin typeface="+mj-lt"/>
                <a:ea typeface="Segoe UI Symbol" panose="020B0502040204020203" pitchFamily="34" charset="0"/>
              </a:rPr>
              <a:t>80% of code</a:t>
            </a:r>
            <a:endParaRPr lang="en-US" sz="3600" b="1">
              <a:solidFill>
                <a:srgbClr val="512BD4"/>
              </a:solidFill>
              <a:latin typeface="+mj-lt"/>
              <a:ea typeface="Segoe UI Symbol" panose="020B0502040204020203" pitchFamily="34" charset="0"/>
            </a:endParaRPr>
          </a:p>
          <a:p>
            <a:pPr algn="ctr"/>
            <a:r>
              <a:rPr lang="en-US" sz="3600">
                <a:solidFill>
                  <a:srgbClr val="512BD4"/>
                </a:solidFill>
                <a:latin typeface="Segoe UI Light"/>
                <a:ea typeface="Segoe UI Symbol" panose="020B0502040204020203" pitchFamily="34" charset="0"/>
              </a:rPr>
              <a:t>across </a:t>
            </a:r>
            <a:r>
              <a:rPr lang="en-US" sz="5400" b="1">
                <a:solidFill>
                  <a:srgbClr val="512BD4"/>
                </a:solidFill>
                <a:latin typeface="+mj-lt"/>
                <a:ea typeface="Segoe UI Symbol" panose="020B0502040204020203" pitchFamily="34" charset="0"/>
              </a:rPr>
              <a:t>mobile apps.</a:t>
            </a:r>
            <a:endParaRPr lang="en-US" sz="3600">
              <a:solidFill>
                <a:srgbClr val="512BD4"/>
              </a:solidFill>
              <a:latin typeface="+mj-lt"/>
              <a:ea typeface="Segoe UI Symbol" panose="020B0502040204020203" pitchFamily="34" charset="0"/>
            </a:endParaRPr>
          </a:p>
        </p:txBody>
      </p:sp>
    </p:spTree>
    <p:extLst>
      <p:ext uri="{BB962C8B-B14F-4D97-AF65-F5344CB8AC3E}">
        <p14:creationId xmlns:p14="http://schemas.microsoft.com/office/powerpoint/2010/main" val="305145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2">
                                            <p:txEl>
                                              <p:pRg st="0" end="0"/>
                                            </p:txEl>
                                          </p:spTgt>
                                        </p:tgtEl>
                                        <p:attrNameLst>
                                          <p:attrName>style.visibility</p:attrName>
                                        </p:attrNameLst>
                                      </p:cBhvr>
                                      <p:to>
                                        <p:strVal val="visible"/>
                                      </p:to>
                                    </p:set>
                                    <p:animEffect transition="in" filter="fade">
                                      <p:cBhvr>
                                        <p:cTn id="7" dur="500"/>
                                        <p:tgtEl>
                                          <p:spTgt spid="3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2">
                                            <p:txEl>
                                              <p:pRg st="1" end="1"/>
                                            </p:txEl>
                                          </p:spTgt>
                                        </p:tgtEl>
                                        <p:attrNameLst>
                                          <p:attrName>style.visibility</p:attrName>
                                        </p:attrNameLst>
                                      </p:cBhvr>
                                      <p:to>
                                        <p:strVal val="visible"/>
                                      </p:to>
                                    </p:set>
                                    <p:animEffect transition="in" filter="fade">
                                      <p:cBhvr>
                                        <p:cTn id="11" dur="500"/>
                                        <p:tgtEl>
                                          <p:spTgt spid="32">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2">
                                            <p:txEl>
                                              <p:pRg st="2" end="2"/>
                                            </p:txEl>
                                          </p:spTgt>
                                        </p:tgtEl>
                                        <p:attrNameLst>
                                          <p:attrName>style.visibility</p:attrName>
                                        </p:attrNameLst>
                                      </p:cBhvr>
                                      <p:to>
                                        <p:strVal val="visible"/>
                                      </p:to>
                                    </p:set>
                                    <p:animEffect transition="in" filter="fade">
                                      <p:cBhvr>
                                        <p:cTn id="15" dur="500"/>
                                        <p:tgtEl>
                                          <p:spTgt spid="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73A65"/>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4081B7-0F3E-451E-92EA-E381E43514DA}"/>
              </a:ext>
            </a:extLst>
          </p:cNvPr>
          <p:cNvPicPr>
            <a:picLocks noChangeAspect="1"/>
          </p:cNvPicPr>
          <p:nvPr/>
        </p:nvPicPr>
        <p:blipFill>
          <a:blip r:embed="rId3"/>
          <a:stretch>
            <a:fillRect/>
          </a:stretch>
        </p:blipFill>
        <p:spPr>
          <a:xfrm>
            <a:off x="785721" y="2042099"/>
            <a:ext cx="4464234" cy="3188739"/>
          </a:xfrm>
          <a:prstGeom prst="rect">
            <a:avLst/>
          </a:prstGeom>
        </p:spPr>
      </p:pic>
    </p:spTree>
    <p:extLst>
      <p:ext uri="{BB962C8B-B14F-4D97-AF65-F5344CB8AC3E}">
        <p14:creationId xmlns:p14="http://schemas.microsoft.com/office/powerpoint/2010/main" val="2428394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Title 1"/>
          <p:cNvSpPr txBox="1">
            <a:spLocks/>
          </p:cNvSpPr>
          <p:nvPr/>
        </p:nvSpPr>
        <p:spPr>
          <a:xfrm>
            <a:off x="278671" y="682867"/>
            <a:ext cx="11650218" cy="927546"/>
          </a:xfrm>
          <a:prstGeom prst="rect">
            <a:avLst/>
          </a:prstGeom>
        </p:spPr>
        <p:txBody>
          <a:bodyPr anchor="ctr"/>
          <a:lstStyle>
            <a:lvl1pPr algn="l" defTabSz="932742" rtl="0" eaLnBrk="1" latinLnBrk="0" hangingPunct="1">
              <a:lnSpc>
                <a:spcPct val="90000"/>
              </a:lnSpc>
              <a:spcBef>
                <a:spcPct val="0"/>
              </a:spcBef>
              <a:buNone/>
              <a:defRPr lang="en-US" sz="4800" b="0" kern="1200" cap="none" spc="-102" baseline="0" dirty="0" smtClean="0">
                <a:ln w="3175">
                  <a:noFill/>
                </a:ln>
                <a:solidFill>
                  <a:schemeClr val="tx1"/>
                </a:solidFill>
                <a:effectLst/>
                <a:latin typeface="+mj-lt"/>
                <a:ea typeface="+mn-ea"/>
                <a:cs typeface="Segoe UI" pitchFamily="34" charset="0"/>
              </a:defRPr>
            </a:lvl1pPr>
          </a:lstStyle>
          <a:p>
            <a:pPr marL="0" marR="0" lvl="0" indent="0" algn="ctr" defTabSz="932475" rtl="0" eaLnBrk="1" fontAlgn="auto" latinLnBrk="0" hangingPunct="1">
              <a:lnSpc>
                <a:spcPct val="90000"/>
              </a:lnSpc>
              <a:spcBef>
                <a:spcPct val="0"/>
              </a:spcBef>
              <a:spcAft>
                <a:spcPts val="0"/>
              </a:spcAft>
              <a:buClrTx/>
              <a:buSzTx/>
              <a:buFontTx/>
              <a:buNone/>
              <a:tabLst/>
              <a:defRPr/>
            </a:pPr>
            <a:r>
              <a:rPr kumimoji="0" lang="en-US" sz="5294" b="0" i="0" u="none" strike="noStrike" kern="1200" cap="none" spc="-102"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sym typeface="Segoe UI"/>
              </a:rPr>
              <a:t>Essentials for mobile success</a:t>
            </a:r>
            <a:endParaRPr kumimoji="0" lang="en-US" sz="5294" b="0" i="0" u="none" strike="noStrike" kern="1200" cap="none" spc="-100" normalizeH="0" baseline="0" noProof="0" dirty="0">
              <a:ln w="3175">
                <a:noFill/>
              </a:ln>
              <a:solidFill>
                <a:srgbClr val="FFFFFF"/>
              </a:solidFill>
              <a:effectLst/>
              <a:uLnTx/>
              <a:uFillTx/>
              <a:latin typeface="Segoe UI Light" panose="020B0502040204020203" pitchFamily="34" charset="0"/>
              <a:ea typeface="+mn-ea"/>
              <a:cs typeface="Segoe UI Light" panose="020B0502040204020203" pitchFamily="34" charset="0"/>
              <a:sym typeface="Segoe UI"/>
            </a:endParaRPr>
          </a:p>
        </p:txBody>
      </p:sp>
      <p:grpSp>
        <p:nvGrpSpPr>
          <p:cNvPr id="10" name="Group 9"/>
          <p:cNvGrpSpPr/>
          <p:nvPr/>
        </p:nvGrpSpPr>
        <p:grpSpPr>
          <a:xfrm>
            <a:off x="897480" y="5370493"/>
            <a:ext cx="10279771" cy="862738"/>
            <a:chOff x="896004" y="5008314"/>
            <a:chExt cx="10282687" cy="862983"/>
          </a:xfrm>
        </p:grpSpPr>
        <p:sp>
          <p:nvSpPr>
            <p:cNvPr id="94" name="Title 1"/>
            <p:cNvSpPr txBox="1">
              <a:spLocks/>
            </p:cNvSpPr>
            <p:nvPr/>
          </p:nvSpPr>
          <p:spPr>
            <a:xfrm>
              <a:off x="7891421" y="5008314"/>
              <a:ext cx="3287270" cy="785011"/>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069" rtl="0" eaLnBrk="1" fontAlgn="auto" latinLnBrk="0" hangingPunct="1">
                <a:lnSpc>
                  <a:spcPct val="90000"/>
                </a:lnSpc>
                <a:spcBef>
                  <a:spcPct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panose="020B0402040204020203" pitchFamily="34" charset="0"/>
                  <a:ea typeface="Segoe UI Semibold" charset="0"/>
                  <a:cs typeface="Segoe UI Semilight" panose="020B0402040204020203" pitchFamily="34" charset="0"/>
                  <a:sym typeface="Arial"/>
                  <a:rtl val="0"/>
                </a:rPr>
                <a:t>Intelligent cloud</a:t>
              </a:r>
            </a:p>
          </p:txBody>
        </p:sp>
        <p:sp>
          <p:nvSpPr>
            <p:cNvPr id="26" name="Title 1"/>
            <p:cNvSpPr txBox="1">
              <a:spLocks/>
            </p:cNvSpPr>
            <p:nvPr/>
          </p:nvSpPr>
          <p:spPr>
            <a:xfrm>
              <a:off x="4393712" y="5008314"/>
              <a:ext cx="3287267" cy="845262"/>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069" rtl="0" eaLnBrk="1" fontAlgn="auto" latinLnBrk="0" hangingPunct="1">
                <a:lnSpc>
                  <a:spcPct val="90000"/>
                </a:lnSpc>
                <a:spcBef>
                  <a:spcPct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panose="020B0402040204020203" pitchFamily="34" charset="0"/>
                  <a:ea typeface="Segoe UI Semibold" charset="0"/>
                  <a:cs typeface="Segoe UI Semilight" panose="020B0402040204020203" pitchFamily="34" charset="0"/>
                  <a:sym typeface="Arial"/>
                  <a:rtl val="0"/>
                </a:rPr>
                <a:t>Build, test, distribute, learn</a:t>
              </a:r>
            </a:p>
          </p:txBody>
        </p:sp>
        <p:sp>
          <p:nvSpPr>
            <p:cNvPr id="27" name="Title 1"/>
            <p:cNvSpPr txBox="1">
              <a:spLocks/>
            </p:cNvSpPr>
            <p:nvPr/>
          </p:nvSpPr>
          <p:spPr>
            <a:xfrm>
              <a:off x="896004" y="5008314"/>
              <a:ext cx="3287266" cy="862983"/>
            </a:xfrm>
            <a:prstGeom prst="rect">
              <a:avLst/>
            </a:prstGeom>
          </p:spPr>
          <p:txBody>
            <a:bodyPr>
              <a:no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marL="0" marR="0" lvl="0" indent="0" algn="ctr" defTabSz="457069" rtl="0" eaLnBrk="1" fontAlgn="auto" latinLnBrk="0" hangingPunct="1">
                <a:lnSpc>
                  <a:spcPct val="90000"/>
                </a:lnSpc>
                <a:spcBef>
                  <a:spcPct val="0"/>
                </a:spcBef>
                <a:spcAft>
                  <a:spcPts val="0"/>
                </a:spcAft>
                <a:buClrTx/>
                <a:buSzTx/>
                <a:buFontTx/>
                <a:buNone/>
                <a:tabLst/>
                <a:defRPr/>
              </a:pPr>
              <a:r>
                <a:rPr kumimoji="0" lang="en-US" sz="1961" b="0" i="0" u="none" strike="noStrike" kern="1200" cap="none" spc="0" normalizeH="0" baseline="0" noProof="0" dirty="0">
                  <a:ln>
                    <a:noFill/>
                  </a:ln>
                  <a:solidFill>
                    <a:srgbClr val="FFFFFF"/>
                  </a:solidFill>
                  <a:effectLst/>
                  <a:uLnTx/>
                  <a:uFillTx/>
                  <a:latin typeface="Segoe UI Semilight" panose="020B0402040204020203" pitchFamily="34" charset="0"/>
                  <a:ea typeface="Segoe UI Semibold" charset="0"/>
                  <a:cs typeface="Segoe UI Semilight" panose="020B0402040204020203" pitchFamily="34" charset="0"/>
                  <a:sym typeface="Arial"/>
                  <a:rtl val="0"/>
                </a:rPr>
                <a:t>Beautiful native apps</a:t>
              </a:r>
            </a:p>
          </p:txBody>
        </p:sp>
      </p:grpSp>
      <p:pic>
        <p:nvPicPr>
          <p:cNvPr id="28" name="Picture 27"/>
          <p:cNvPicPr>
            <a:picLocks noChangeAspect="1"/>
          </p:cNvPicPr>
          <p:nvPr/>
        </p:nvPicPr>
        <p:blipFill>
          <a:blip r:embed="rId3"/>
          <a:stretch>
            <a:fillRect/>
          </a:stretch>
        </p:blipFill>
        <p:spPr>
          <a:xfrm>
            <a:off x="1938979" y="2234961"/>
            <a:ext cx="1454511" cy="2473657"/>
          </a:xfrm>
          <a:prstGeom prst="rect">
            <a:avLst/>
          </a:prstGeom>
        </p:spPr>
      </p:pic>
      <p:pic>
        <p:nvPicPr>
          <p:cNvPr id="29" name="Picture 28"/>
          <p:cNvPicPr>
            <a:picLocks noChangeAspect="1"/>
          </p:cNvPicPr>
          <p:nvPr/>
        </p:nvPicPr>
        <p:blipFill>
          <a:blip r:embed="rId4"/>
          <a:stretch>
            <a:fillRect/>
          </a:stretch>
        </p:blipFill>
        <p:spPr>
          <a:xfrm>
            <a:off x="4810800" y="2327694"/>
            <a:ext cx="2493799" cy="2311771"/>
          </a:xfrm>
          <a:prstGeom prst="rect">
            <a:avLst/>
          </a:prstGeom>
        </p:spPr>
      </p:pic>
      <p:cxnSp>
        <p:nvCxnSpPr>
          <p:cNvPr id="9" name="Straight Connector 8"/>
          <p:cNvCxnSpPr/>
          <p:nvPr/>
        </p:nvCxnSpPr>
        <p:spPr>
          <a:xfrm>
            <a:off x="4306060" y="2168368"/>
            <a:ext cx="0" cy="28816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7793113" y="2168368"/>
            <a:ext cx="0" cy="2881663"/>
          </a:xfrm>
          <a:prstGeom prst="line">
            <a:avLst/>
          </a:prstGeom>
          <a:ln>
            <a:solidFill>
              <a:srgbClr val="4EB1FF"/>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13" name="Picture 12"/>
          <p:cNvPicPr>
            <a:picLocks noChangeAspect="1"/>
          </p:cNvPicPr>
          <p:nvPr/>
        </p:nvPicPr>
        <p:blipFill>
          <a:blip r:embed="rId5"/>
          <a:stretch>
            <a:fillRect/>
          </a:stretch>
        </p:blipFill>
        <p:spPr>
          <a:xfrm>
            <a:off x="8516936" y="2185235"/>
            <a:ext cx="1996831" cy="2448770"/>
          </a:xfrm>
          <a:prstGeom prst="rect">
            <a:avLst/>
          </a:prstGeom>
        </p:spPr>
      </p:pic>
      <p:sp>
        <p:nvSpPr>
          <p:cNvPr id="2" name="Rectangle 1">
            <a:extLst>
              <a:ext uri="{FF2B5EF4-FFF2-40B4-BE49-F238E27FC236}">
                <a16:creationId xmlns:a16="http://schemas.microsoft.com/office/drawing/2014/main" id="{3D915CA6-8A84-479F-9F0C-226559A6C357}"/>
              </a:ext>
            </a:extLst>
          </p:cNvPr>
          <p:cNvSpPr/>
          <p:nvPr/>
        </p:nvSpPr>
        <p:spPr bwMode="auto">
          <a:xfrm>
            <a:off x="-283246" y="5968871"/>
            <a:ext cx="12774051" cy="9262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5A1B5F27-2D3A-4998-96D7-C32F2499FBB0}"/>
              </a:ext>
            </a:extLst>
          </p:cNvPr>
          <p:cNvPicPr>
            <a:picLocks noChangeAspect="1"/>
          </p:cNvPicPr>
          <p:nvPr/>
        </p:nvPicPr>
        <p:blipFill>
          <a:blip r:embed="rId6"/>
          <a:stretch>
            <a:fillRect/>
          </a:stretch>
        </p:blipFill>
        <p:spPr>
          <a:xfrm>
            <a:off x="1837982" y="5823419"/>
            <a:ext cx="1265982" cy="1265982"/>
          </a:xfrm>
          <a:prstGeom prst="rect">
            <a:avLst/>
          </a:prstGeom>
        </p:spPr>
      </p:pic>
      <p:pic>
        <p:nvPicPr>
          <p:cNvPr id="6" name="Picture 5">
            <a:extLst>
              <a:ext uri="{FF2B5EF4-FFF2-40B4-BE49-F238E27FC236}">
                <a16:creationId xmlns:a16="http://schemas.microsoft.com/office/drawing/2014/main" id="{17F8074D-1AC6-4E6C-A907-879F9434D250}"/>
              </a:ext>
            </a:extLst>
          </p:cNvPr>
          <p:cNvPicPr>
            <a:picLocks noChangeAspect="1"/>
          </p:cNvPicPr>
          <p:nvPr/>
        </p:nvPicPr>
        <p:blipFill>
          <a:blip r:embed="rId7"/>
          <a:stretch>
            <a:fillRect/>
          </a:stretch>
        </p:blipFill>
        <p:spPr>
          <a:xfrm>
            <a:off x="6282753" y="6118367"/>
            <a:ext cx="627242" cy="627242"/>
          </a:xfrm>
          <a:prstGeom prst="rect">
            <a:avLst/>
          </a:prstGeom>
        </p:spPr>
      </p:pic>
      <p:pic>
        <p:nvPicPr>
          <p:cNvPr id="8" name="Picture 7">
            <a:extLst>
              <a:ext uri="{FF2B5EF4-FFF2-40B4-BE49-F238E27FC236}">
                <a16:creationId xmlns:a16="http://schemas.microsoft.com/office/drawing/2014/main" id="{6C9AD514-735F-4F5E-91E8-6E4B44F109EC}"/>
              </a:ext>
            </a:extLst>
          </p:cNvPr>
          <p:cNvPicPr>
            <a:picLocks noChangeAspect="1"/>
          </p:cNvPicPr>
          <p:nvPr/>
        </p:nvPicPr>
        <p:blipFill>
          <a:blip r:embed="rId8"/>
          <a:stretch>
            <a:fillRect/>
          </a:stretch>
        </p:blipFill>
        <p:spPr>
          <a:xfrm>
            <a:off x="8710573" y="6087006"/>
            <a:ext cx="1610795" cy="685888"/>
          </a:xfrm>
          <a:prstGeom prst="rect">
            <a:avLst/>
          </a:prstGeom>
        </p:spPr>
      </p:pic>
      <p:pic>
        <p:nvPicPr>
          <p:cNvPr id="11" name="Picture 10">
            <a:extLst>
              <a:ext uri="{FF2B5EF4-FFF2-40B4-BE49-F238E27FC236}">
                <a16:creationId xmlns:a16="http://schemas.microsoft.com/office/drawing/2014/main" id="{090B3B42-5CA1-48AD-9911-483A592428B2}"/>
              </a:ext>
            </a:extLst>
          </p:cNvPr>
          <p:cNvPicPr>
            <a:picLocks noChangeAspect="1"/>
          </p:cNvPicPr>
          <p:nvPr/>
        </p:nvPicPr>
        <p:blipFill>
          <a:blip r:embed="rId9"/>
          <a:stretch>
            <a:fillRect/>
          </a:stretch>
        </p:blipFill>
        <p:spPr>
          <a:xfrm>
            <a:off x="5194309" y="6078698"/>
            <a:ext cx="797727" cy="711896"/>
          </a:xfrm>
          <a:prstGeom prst="rect">
            <a:avLst/>
          </a:prstGeom>
        </p:spPr>
      </p:pic>
    </p:spTree>
    <p:extLst>
      <p:ext uri="{BB962C8B-B14F-4D97-AF65-F5344CB8AC3E}">
        <p14:creationId xmlns:p14="http://schemas.microsoft.com/office/powerpoint/2010/main" val="262846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600"/>
                                        <p:tgtEl>
                                          <p:spTgt spid="51"/>
                                        </p:tgtEl>
                                      </p:cBhvr>
                                    </p:animEffect>
                                  </p:childTnLst>
                                </p:cTn>
                              </p:par>
                              <p:par>
                                <p:cTn id="8" presetID="35" presetClass="path" presetSubtype="0" decel="100000" fill="hold" grpId="1" nodeType="withEffect">
                                  <p:stCondLst>
                                    <p:cond delay="0"/>
                                  </p:stCondLst>
                                  <p:childTnLst>
                                    <p:animMotion origin="layout" path="M -0.05546 0.00023 L 5E-6 0.00023 " pathEditMode="relative" rAng="0" ptsTypes="AA">
                                      <p:cBhvr>
                                        <p:cTn id="9" dur="800" fill="hold"/>
                                        <p:tgtEl>
                                          <p:spTgt spid="51"/>
                                        </p:tgtEl>
                                        <p:attrNameLst>
                                          <p:attrName>ppt_x</p:attrName>
                                          <p:attrName>ppt_y</p:attrName>
                                        </p:attrNameLst>
                                      </p:cBhvr>
                                      <p:rCtr x="2773" y="0"/>
                                    </p:animMotion>
                                  </p:childTnLst>
                                </p:cTn>
                              </p:par>
                            </p:childTnLst>
                          </p:cTn>
                        </p:par>
                        <p:par>
                          <p:cTn id="10" fill="hold">
                            <p:stCondLst>
                              <p:cond delay="800"/>
                            </p:stCondLst>
                            <p:childTnLst>
                              <p:par>
                                <p:cTn id="11" presetID="10" presetClass="entr" presetSubtype="0" fill="hold"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22" presetClass="entr" presetSubtype="1"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childTnLst>
                          </p:cTn>
                        </p:par>
                        <p:par>
                          <p:cTn id="17" fill="hold">
                            <p:stCondLst>
                              <p:cond delay="1300"/>
                            </p:stCondLst>
                            <p:childTnLst>
                              <p:par>
                                <p:cTn id="18" presetID="10"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22" presetClass="entr" presetSubtype="1"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up)">
                                      <p:cBhvr>
                                        <p:cTn id="23" dur="500"/>
                                        <p:tgtEl>
                                          <p:spTgt spid="35"/>
                                        </p:tgtEl>
                                      </p:cBhvr>
                                    </p:animEffect>
                                  </p:childTnLst>
                                </p:cTn>
                              </p:par>
                            </p:childTnLst>
                          </p:cTn>
                        </p:par>
                        <p:par>
                          <p:cTn id="24" fill="hold">
                            <p:stCondLst>
                              <p:cond delay="18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par>
                          <p:cTn id="28" fill="hold">
                            <p:stCondLst>
                              <p:cond delay="2300"/>
                            </p:stCondLst>
                            <p:childTnLst>
                              <p:par>
                                <p:cTn id="29" presetID="10"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500"/>
                                        <p:tgtEl>
                                          <p:spTgt spid="8"/>
                                        </p:tgtEl>
                                      </p:cBhvr>
                                    </p:animEffect>
                                  </p:childTnLst>
                                </p:cTn>
                              </p:par>
                              <p:par>
                                <p:cTn id="37" presetID="10"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AF0610B-6DED-4580-A63B-10A496B908B8}"/>
              </a:ext>
            </a:extLst>
          </p:cNvPr>
          <p:cNvSpPr/>
          <p:nvPr/>
        </p:nvSpPr>
        <p:spPr bwMode="auto">
          <a:xfrm>
            <a:off x="2453" y="0"/>
            <a:ext cx="12205014" cy="33130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F39D354F-DFE1-4D1A-A9BB-EFAB8A8C2EAD}"/>
              </a:ext>
            </a:extLst>
          </p:cNvPr>
          <p:cNvSpPr txBox="1"/>
          <p:nvPr/>
        </p:nvSpPr>
        <p:spPr>
          <a:xfrm>
            <a:off x="-217963" y="1697962"/>
            <a:ext cx="1415692"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Virtual Machines</a:t>
            </a:r>
          </a:p>
        </p:txBody>
      </p:sp>
      <p:sp>
        <p:nvSpPr>
          <p:cNvPr id="19" name="TextBox 18">
            <a:extLst>
              <a:ext uri="{FF2B5EF4-FFF2-40B4-BE49-F238E27FC236}">
                <a16:creationId xmlns:a16="http://schemas.microsoft.com/office/drawing/2014/main" id="{6B5CE148-D382-4CBD-8C97-2A282769FD9D}"/>
              </a:ext>
            </a:extLst>
          </p:cNvPr>
          <p:cNvSpPr txBox="1"/>
          <p:nvPr/>
        </p:nvSpPr>
        <p:spPr>
          <a:xfrm>
            <a:off x="751358" y="1279891"/>
            <a:ext cx="1415692" cy="677260"/>
          </a:xfrm>
          <a:prstGeom prst="rect">
            <a:avLst/>
          </a:prstGeom>
          <a:noFill/>
        </p:spPr>
        <p:txBody>
          <a:bodyPr wrap="square" lIns="179161" tIns="143331" rIns="89606"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0" name="TextBox 19">
            <a:extLst>
              <a:ext uri="{FF2B5EF4-FFF2-40B4-BE49-F238E27FC236}">
                <a16:creationId xmlns:a16="http://schemas.microsoft.com/office/drawing/2014/main" id="{26531891-CD1C-4FB8-AC91-34670C52B4AF}"/>
              </a:ext>
            </a:extLst>
          </p:cNvPr>
          <p:cNvSpPr txBox="1"/>
          <p:nvPr/>
        </p:nvSpPr>
        <p:spPr>
          <a:xfrm>
            <a:off x="2562464" y="1520750"/>
            <a:ext cx="192653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Service Fabric</a:t>
            </a:r>
          </a:p>
        </p:txBody>
      </p:sp>
      <p:sp>
        <p:nvSpPr>
          <p:cNvPr id="21" name="TextBox 20">
            <a:extLst>
              <a:ext uri="{FF2B5EF4-FFF2-40B4-BE49-F238E27FC236}">
                <a16:creationId xmlns:a16="http://schemas.microsoft.com/office/drawing/2014/main" id="{D774DB6C-D485-4533-A9F9-B16C2241F6EF}"/>
              </a:ext>
            </a:extLst>
          </p:cNvPr>
          <p:cNvSpPr txBox="1"/>
          <p:nvPr/>
        </p:nvSpPr>
        <p:spPr>
          <a:xfrm>
            <a:off x="1360109" y="2003865"/>
            <a:ext cx="2246835"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Kubernetes Service (AKS)</a:t>
            </a:r>
            <a:endParaRPr kumimoji="0" lang="en-US" sz="1100" b="0" i="0" u="none" strike="noStrike" kern="1200" cap="none" spc="0" normalizeH="0" baseline="0" noProof="0">
              <a:ln>
                <a:noFill/>
              </a:ln>
              <a:solidFill>
                <a:schemeClr val="bg1"/>
              </a:solidFill>
              <a:effectLst/>
              <a:uLnTx/>
              <a:uFillTx/>
              <a:latin typeface="Segoe UI"/>
              <a:ea typeface="+mn-ea"/>
            </a:endParaRPr>
          </a:p>
        </p:txBody>
      </p:sp>
      <p:sp>
        <p:nvSpPr>
          <p:cNvPr id="27" name="TextBox 26">
            <a:extLst>
              <a:ext uri="{FF2B5EF4-FFF2-40B4-BE49-F238E27FC236}">
                <a16:creationId xmlns:a16="http://schemas.microsoft.com/office/drawing/2014/main" id="{0BF17D20-2F5A-4851-B595-1D4BBC639D7C}"/>
              </a:ext>
            </a:extLst>
          </p:cNvPr>
          <p:cNvSpPr txBox="1"/>
          <p:nvPr/>
        </p:nvSpPr>
        <p:spPr>
          <a:xfrm>
            <a:off x="4811212" y="1655975"/>
            <a:ext cx="1541288"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t>
            </a:r>
            <a:r>
              <a:rPr kumimoji="0" lang="en-US" sz="1400" b="1" i="0" u="none" strike="noStrike" kern="1200" cap="none" spc="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SignalR</a:t>
            </a: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 Service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28" name="TextBox 27">
            <a:extLst>
              <a:ext uri="{FF2B5EF4-FFF2-40B4-BE49-F238E27FC236}">
                <a16:creationId xmlns:a16="http://schemas.microsoft.com/office/drawing/2014/main" id="{69BFCF29-AE15-44DB-8239-E086782C646E}"/>
              </a:ext>
            </a:extLst>
          </p:cNvPr>
          <p:cNvSpPr txBox="1"/>
          <p:nvPr/>
        </p:nvSpPr>
        <p:spPr>
          <a:xfrm>
            <a:off x="3598594" y="1183518"/>
            <a:ext cx="1926538"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Functions</a:t>
            </a:r>
          </a:p>
        </p:txBody>
      </p:sp>
      <p:sp>
        <p:nvSpPr>
          <p:cNvPr id="5" name="Rectangle 4"/>
          <p:cNvSpPr/>
          <p:nvPr/>
        </p:nvSpPr>
        <p:spPr>
          <a:xfrm>
            <a:off x="271585" y="360680"/>
            <a:ext cx="12156298" cy="646331"/>
          </a:xfrm>
          <a:prstGeom prst="rect">
            <a:avLst/>
          </a:prstGeom>
        </p:spPr>
        <p:txBody>
          <a:bodyPr wrap="square" anchor="ctr">
            <a:spAutoFit/>
          </a:bodyPr>
          <a:lstStyle/>
          <a:p>
            <a:pPr marL="0" marR="0" lvl="0" indent="0" algn="l" defTabSz="895601" rtl="0" eaLnBrk="1" fontAlgn="auto" latinLnBrk="0" hangingPunct="1">
              <a:lnSpc>
                <a:spcPct val="90000"/>
              </a:lnSpc>
              <a:spcBef>
                <a:spcPts val="0"/>
              </a:spcBef>
              <a:spcAft>
                <a:spcPts val="1440"/>
              </a:spcAft>
              <a:buClrTx/>
              <a:buSzTx/>
              <a:buFontTx/>
              <a:buNone/>
              <a:tabLst/>
              <a:defRPr/>
            </a:pPr>
            <a:r>
              <a:rPr kumimoji="0" lang="en-US" sz="4000" b="0" u="none" strike="noStrike" kern="1200" cap="none" spc="0" normalizeH="0" baseline="0" noProof="0">
                <a:ln>
                  <a:noFill/>
                </a:ln>
                <a:solidFill>
                  <a:srgbClr val="FFFFFF"/>
                </a:solidFill>
                <a:effectLst/>
                <a:uLnTx/>
                <a:uFillTx/>
                <a:latin typeface="Segoe UI Semilight"/>
                <a:ea typeface="+mn-ea"/>
                <a:cs typeface="+mn-cs"/>
              </a:rPr>
              <a:t>.NET cloud apps run best in Azure</a:t>
            </a:r>
          </a:p>
        </p:txBody>
      </p:sp>
      <p:cxnSp>
        <p:nvCxnSpPr>
          <p:cNvPr id="13" name="Straight Connector 12"/>
          <p:cNvCxnSpPr/>
          <p:nvPr/>
        </p:nvCxnSpPr>
        <p:spPr>
          <a:xfrm>
            <a:off x="2453" y="3313088"/>
            <a:ext cx="12205014"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BE84C7A0-A33D-4C55-8FE5-C85E6E01A3A1}"/>
              </a:ext>
            </a:extLst>
          </p:cNvPr>
          <p:cNvCxnSpPr>
            <a:cxnSpLocks/>
            <a:stCxn id="83" idx="0"/>
            <a:endCxn id="18" idx="2"/>
          </p:cNvCxnSpPr>
          <p:nvPr/>
        </p:nvCxnSpPr>
        <p:spPr>
          <a:xfrm flipH="1" flipV="1">
            <a:off x="489883" y="2569121"/>
            <a:ext cx="846" cy="38736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DECC309-6F96-4CA9-9EC3-C55A7DBC1173}"/>
              </a:ext>
            </a:extLst>
          </p:cNvPr>
          <p:cNvCxnSpPr>
            <a:cxnSpLocks/>
            <a:stCxn id="86" idx="0"/>
            <a:endCxn id="19" idx="2"/>
          </p:cNvCxnSpPr>
          <p:nvPr/>
        </p:nvCxnSpPr>
        <p:spPr>
          <a:xfrm flipV="1">
            <a:off x="1455043" y="1957151"/>
            <a:ext cx="4161" cy="99565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B8693BF-1D26-4471-8961-D14DD7C3BDB3}"/>
              </a:ext>
            </a:extLst>
          </p:cNvPr>
          <p:cNvCxnSpPr>
            <a:cxnSpLocks/>
            <a:stCxn id="88" idx="0"/>
            <a:endCxn id="21" idx="2"/>
          </p:cNvCxnSpPr>
          <p:nvPr/>
        </p:nvCxnSpPr>
        <p:spPr>
          <a:xfrm flipH="1" flipV="1">
            <a:off x="2483527" y="2681125"/>
            <a:ext cx="1129" cy="30296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839667B-C476-48B7-9DE5-A5D45A46A5F9}"/>
              </a:ext>
            </a:extLst>
          </p:cNvPr>
          <p:cNvCxnSpPr>
            <a:cxnSpLocks/>
            <a:stCxn id="20" idx="2"/>
            <a:endCxn id="89" idx="0"/>
          </p:cNvCxnSpPr>
          <p:nvPr/>
        </p:nvCxnSpPr>
        <p:spPr>
          <a:xfrm>
            <a:off x="3525733" y="2198010"/>
            <a:ext cx="1" cy="7814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911CE897-0662-4AA2-B302-9008234EA631}"/>
              </a:ext>
            </a:extLst>
          </p:cNvPr>
          <p:cNvCxnSpPr>
            <a:cxnSpLocks/>
            <a:stCxn id="28" idx="2"/>
            <a:endCxn id="90" idx="0"/>
          </p:cNvCxnSpPr>
          <p:nvPr/>
        </p:nvCxnSpPr>
        <p:spPr>
          <a:xfrm flipH="1">
            <a:off x="4550364" y="1666879"/>
            <a:ext cx="11499" cy="128961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FA1E51-997E-4F53-81DB-0BC7103ABB1E}"/>
              </a:ext>
            </a:extLst>
          </p:cNvPr>
          <p:cNvCxnSpPr>
            <a:cxnSpLocks/>
            <a:stCxn id="27" idx="2"/>
            <a:endCxn id="91" idx="0"/>
          </p:cNvCxnSpPr>
          <p:nvPr/>
        </p:nvCxnSpPr>
        <p:spPr>
          <a:xfrm flipH="1">
            <a:off x="5576461" y="2333235"/>
            <a:ext cx="5395" cy="620030"/>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43A1964C-EA2D-4B68-9131-948131CCE735}"/>
              </a:ext>
            </a:extLst>
          </p:cNvPr>
          <p:cNvSpPr txBox="1"/>
          <p:nvPr/>
        </p:nvSpPr>
        <p:spPr>
          <a:xfrm>
            <a:off x="5759582" y="1824164"/>
            <a:ext cx="1672909" cy="871159"/>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Cognitive Services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2" name="Straight Connector 51">
            <a:extLst>
              <a:ext uri="{FF2B5EF4-FFF2-40B4-BE49-F238E27FC236}">
                <a16:creationId xmlns:a16="http://schemas.microsoft.com/office/drawing/2014/main" id="{F34BEB93-15F5-4D7D-AD86-542BE0773B98}"/>
              </a:ext>
            </a:extLst>
          </p:cNvPr>
          <p:cNvCxnSpPr>
            <a:cxnSpLocks/>
            <a:stCxn id="63" idx="0"/>
            <a:endCxn id="65" idx="2"/>
          </p:cNvCxnSpPr>
          <p:nvPr/>
        </p:nvCxnSpPr>
        <p:spPr>
          <a:xfrm flipV="1">
            <a:off x="6594006" y="2695323"/>
            <a:ext cx="2031" cy="246216"/>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E384F9D-51FF-477D-90EE-4CDA95E2E2E2}"/>
              </a:ext>
            </a:extLst>
          </p:cNvPr>
          <p:cNvSpPr txBox="1"/>
          <p:nvPr/>
        </p:nvSpPr>
        <p:spPr>
          <a:xfrm>
            <a:off x="7743454" y="796585"/>
            <a:ext cx="1672909" cy="483361"/>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Storage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55" name="Straight Connector 54">
            <a:extLst>
              <a:ext uri="{FF2B5EF4-FFF2-40B4-BE49-F238E27FC236}">
                <a16:creationId xmlns:a16="http://schemas.microsoft.com/office/drawing/2014/main" id="{E80EF121-1438-4837-9B01-7A78140E56A9}"/>
              </a:ext>
            </a:extLst>
          </p:cNvPr>
          <p:cNvCxnSpPr>
            <a:cxnSpLocks/>
            <a:stCxn id="72" idx="2"/>
            <a:endCxn id="69" idx="0"/>
          </p:cNvCxnSpPr>
          <p:nvPr/>
        </p:nvCxnSpPr>
        <p:spPr>
          <a:xfrm>
            <a:off x="8579909" y="1279946"/>
            <a:ext cx="0" cy="166372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BE7316B-2E11-4D28-AF43-561DB626A2BF}"/>
              </a:ext>
            </a:extLst>
          </p:cNvPr>
          <p:cNvSpPr txBox="1"/>
          <p:nvPr/>
        </p:nvSpPr>
        <p:spPr>
          <a:xfrm>
            <a:off x="8690548" y="1685298"/>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SQL Database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79" name="Straight Connector 78">
            <a:extLst>
              <a:ext uri="{FF2B5EF4-FFF2-40B4-BE49-F238E27FC236}">
                <a16:creationId xmlns:a16="http://schemas.microsoft.com/office/drawing/2014/main" id="{A648329C-2CCE-4C41-BA7E-85C9A3CF0062}"/>
              </a:ext>
            </a:extLst>
          </p:cNvPr>
          <p:cNvCxnSpPr>
            <a:cxnSpLocks/>
            <a:endCxn id="76" idx="0"/>
          </p:cNvCxnSpPr>
          <p:nvPr/>
        </p:nvCxnSpPr>
        <p:spPr>
          <a:xfrm>
            <a:off x="9595827" y="2362558"/>
            <a:ext cx="6637" cy="590707"/>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E09C62B-9EBD-4BDD-B512-0D84BBC77E3F}"/>
              </a:ext>
            </a:extLst>
          </p:cNvPr>
          <p:cNvSpPr txBox="1"/>
          <p:nvPr/>
        </p:nvSpPr>
        <p:spPr>
          <a:xfrm>
            <a:off x="9749884" y="978715"/>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Cosmos DB</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95" name="Straight Connector 94">
            <a:extLst>
              <a:ext uri="{FF2B5EF4-FFF2-40B4-BE49-F238E27FC236}">
                <a16:creationId xmlns:a16="http://schemas.microsoft.com/office/drawing/2014/main" id="{ED448429-3E2B-4171-93CB-62213923A5E6}"/>
              </a:ext>
            </a:extLst>
          </p:cNvPr>
          <p:cNvCxnSpPr>
            <a:cxnSpLocks/>
            <a:endCxn id="92" idx="0"/>
          </p:cNvCxnSpPr>
          <p:nvPr/>
        </p:nvCxnSpPr>
        <p:spPr>
          <a:xfrm flipH="1">
            <a:off x="10605355" y="1655975"/>
            <a:ext cx="648" cy="1293533"/>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50A7E6E-7E74-4E8B-A16C-5DF48C1A434B}"/>
              </a:ext>
            </a:extLst>
          </p:cNvPr>
          <p:cNvSpPr txBox="1"/>
          <p:nvPr/>
        </p:nvSpPr>
        <p:spPr>
          <a:xfrm>
            <a:off x="6765617" y="1331552"/>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Azure App Insights</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cxnSp>
        <p:nvCxnSpPr>
          <p:cNvPr id="106" name="Straight Connector 105">
            <a:extLst>
              <a:ext uri="{FF2B5EF4-FFF2-40B4-BE49-F238E27FC236}">
                <a16:creationId xmlns:a16="http://schemas.microsoft.com/office/drawing/2014/main" id="{9F46E1F5-DC4A-41C9-B565-1C2FC9399377}"/>
              </a:ext>
            </a:extLst>
          </p:cNvPr>
          <p:cNvCxnSpPr>
            <a:cxnSpLocks/>
            <a:stCxn id="105" idx="2"/>
            <a:endCxn id="104" idx="0"/>
          </p:cNvCxnSpPr>
          <p:nvPr/>
        </p:nvCxnSpPr>
        <p:spPr>
          <a:xfrm flipH="1">
            <a:off x="7600252" y="2008812"/>
            <a:ext cx="1820" cy="930269"/>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2" name="Oval 111">
            <a:extLst>
              <a:ext uri="{FF2B5EF4-FFF2-40B4-BE49-F238E27FC236}">
                <a16:creationId xmlns:a16="http://schemas.microsoft.com/office/drawing/2014/main" id="{F278B8E7-7120-42E5-8F51-F7F2C54771CB}"/>
              </a:ext>
            </a:extLst>
          </p:cNvPr>
          <p:cNvSpPr/>
          <p:nvPr/>
        </p:nvSpPr>
        <p:spPr bwMode="auto">
          <a:xfrm>
            <a:off x="11195083" y="3145824"/>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3" name="Oval 112">
            <a:extLst>
              <a:ext uri="{FF2B5EF4-FFF2-40B4-BE49-F238E27FC236}">
                <a16:creationId xmlns:a16="http://schemas.microsoft.com/office/drawing/2014/main" id="{93B9327D-893E-4889-B628-B4CC172EA618}"/>
              </a:ext>
            </a:extLst>
          </p:cNvPr>
          <p:cNvSpPr/>
          <p:nvPr/>
        </p:nvSpPr>
        <p:spPr bwMode="auto">
          <a:xfrm>
            <a:off x="11532991" y="3145229"/>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14" name="Oval 113">
            <a:extLst>
              <a:ext uri="{FF2B5EF4-FFF2-40B4-BE49-F238E27FC236}">
                <a16:creationId xmlns:a16="http://schemas.microsoft.com/office/drawing/2014/main" id="{25565D19-715C-4428-8AA4-A6ED88CE4532}"/>
              </a:ext>
            </a:extLst>
          </p:cNvPr>
          <p:cNvSpPr/>
          <p:nvPr/>
        </p:nvSpPr>
        <p:spPr bwMode="auto">
          <a:xfrm>
            <a:off x="11874205" y="3152910"/>
            <a:ext cx="256588" cy="279835"/>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nvGrpSpPr>
          <p:cNvPr id="117" name="Group 116">
            <a:extLst>
              <a:ext uri="{FF2B5EF4-FFF2-40B4-BE49-F238E27FC236}">
                <a16:creationId xmlns:a16="http://schemas.microsoft.com/office/drawing/2014/main" id="{375F3A09-168E-4749-95EB-732DC0455DB4}"/>
              </a:ext>
            </a:extLst>
          </p:cNvPr>
          <p:cNvGrpSpPr/>
          <p:nvPr/>
        </p:nvGrpSpPr>
        <p:grpSpPr>
          <a:xfrm>
            <a:off x="7254217" y="2939081"/>
            <a:ext cx="692070" cy="672468"/>
            <a:chOff x="7254217" y="2939081"/>
            <a:chExt cx="692070" cy="672468"/>
          </a:xfrm>
        </p:grpSpPr>
        <p:sp>
          <p:nvSpPr>
            <p:cNvPr id="104" name="Oval 103">
              <a:extLst>
                <a:ext uri="{FF2B5EF4-FFF2-40B4-BE49-F238E27FC236}">
                  <a16:creationId xmlns:a16="http://schemas.microsoft.com/office/drawing/2014/main" id="{C478E6E7-EDF0-420B-98C8-E97D4AEFC564}"/>
                </a:ext>
              </a:extLst>
            </p:cNvPr>
            <p:cNvSpPr/>
            <p:nvPr/>
          </p:nvSpPr>
          <p:spPr bwMode="auto">
            <a:xfrm>
              <a:off x="7254217" y="2939081"/>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6" name="Picture 115">
              <a:extLst>
                <a:ext uri="{FF2B5EF4-FFF2-40B4-BE49-F238E27FC236}">
                  <a16:creationId xmlns:a16="http://schemas.microsoft.com/office/drawing/2014/main" id="{A5103AB2-7D38-4AAF-B8CC-BE41758A09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4774" y="3043379"/>
              <a:ext cx="479023" cy="479023"/>
            </a:xfrm>
            <a:prstGeom prst="rect">
              <a:avLst/>
            </a:prstGeom>
          </p:spPr>
        </p:pic>
      </p:grpSp>
      <p:grpSp>
        <p:nvGrpSpPr>
          <p:cNvPr id="120" name="Group 119">
            <a:extLst>
              <a:ext uri="{FF2B5EF4-FFF2-40B4-BE49-F238E27FC236}">
                <a16:creationId xmlns:a16="http://schemas.microsoft.com/office/drawing/2014/main" id="{848C296F-E83C-4EBB-B3F1-F9BCC65E4B2E}"/>
              </a:ext>
            </a:extLst>
          </p:cNvPr>
          <p:cNvGrpSpPr/>
          <p:nvPr/>
        </p:nvGrpSpPr>
        <p:grpSpPr>
          <a:xfrm>
            <a:off x="3176156" y="2979426"/>
            <a:ext cx="699155" cy="667320"/>
            <a:chOff x="3176156" y="2979426"/>
            <a:chExt cx="699155" cy="667320"/>
          </a:xfrm>
        </p:grpSpPr>
        <p:sp>
          <p:nvSpPr>
            <p:cNvPr id="89" name="Oval 88"/>
            <p:cNvSpPr/>
            <p:nvPr/>
          </p:nvSpPr>
          <p:spPr bwMode="auto">
            <a:xfrm>
              <a:off x="3176156" y="2979426"/>
              <a:ext cx="699155" cy="66732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19" name="Picture 118" descr="A picture containing device&#10;&#10;Description generated with high confidence">
              <a:extLst>
                <a:ext uri="{FF2B5EF4-FFF2-40B4-BE49-F238E27FC236}">
                  <a16:creationId xmlns:a16="http://schemas.microsoft.com/office/drawing/2014/main" id="{473FBB23-3DFC-4D8A-84AE-3C35D0A98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1385" y="3043378"/>
              <a:ext cx="510119" cy="510119"/>
            </a:xfrm>
            <a:prstGeom prst="rect">
              <a:avLst/>
            </a:prstGeom>
          </p:spPr>
        </p:pic>
      </p:grpSp>
      <p:sp>
        <p:nvSpPr>
          <p:cNvPr id="122" name="TextBox 121">
            <a:extLst>
              <a:ext uri="{FF2B5EF4-FFF2-40B4-BE49-F238E27FC236}">
                <a16:creationId xmlns:a16="http://schemas.microsoft.com/office/drawing/2014/main" id="{628769DD-4A14-4EAB-82D4-AB2ACC75009F}"/>
              </a:ext>
            </a:extLst>
          </p:cNvPr>
          <p:cNvSpPr txBox="1"/>
          <p:nvPr/>
        </p:nvSpPr>
        <p:spPr>
          <a:xfrm>
            <a:off x="10815784" y="2450221"/>
            <a:ext cx="1672909" cy="677260"/>
          </a:xfrm>
          <a:prstGeom prst="rect">
            <a:avLst/>
          </a:prstGeom>
          <a:noFill/>
        </p:spPr>
        <p:txBody>
          <a:bodyPr wrap="square" lIns="179161" tIns="143331" rIns="179161" bIns="143331" rtlCol="0" anchor="t">
            <a:spAutoFit/>
          </a:bodyPr>
          <a:lstStyle/>
          <a:p>
            <a:pPr marL="0" marR="0" lvl="0" indent="0" algn="ctr" defTabSz="895601" rtl="0" eaLnBrk="1" fontAlgn="auto" latinLnBrk="0" hangingPunct="1">
              <a:lnSpc>
                <a:spcPct val="90000"/>
              </a:lnSpc>
              <a:spcBef>
                <a:spcPts val="0"/>
              </a:spcBef>
              <a:spcAft>
                <a:spcPts val="588"/>
              </a:spcAft>
              <a:buClrTx/>
              <a:buSzTx/>
              <a:buFontTx/>
              <a:buNone/>
              <a:tabLst/>
              <a:defRPr/>
            </a:pPr>
            <a:r>
              <a:rPr kumimoji="0" lang="en-US" sz="1400" b="1"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And many more…</a:t>
            </a:r>
            <a:endParaRPr kumimoji="0" lang="en-US" sz="105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grpSp>
        <p:nvGrpSpPr>
          <p:cNvPr id="126" name="Group 125">
            <a:extLst>
              <a:ext uri="{FF2B5EF4-FFF2-40B4-BE49-F238E27FC236}">
                <a16:creationId xmlns:a16="http://schemas.microsoft.com/office/drawing/2014/main" id="{0EE5279B-A5A9-4A7D-9187-58CD4DC004D4}"/>
              </a:ext>
            </a:extLst>
          </p:cNvPr>
          <p:cNvGrpSpPr/>
          <p:nvPr/>
        </p:nvGrpSpPr>
        <p:grpSpPr>
          <a:xfrm>
            <a:off x="9256429" y="2953265"/>
            <a:ext cx="692070" cy="672468"/>
            <a:chOff x="9256429" y="2953265"/>
            <a:chExt cx="692070" cy="672468"/>
          </a:xfrm>
        </p:grpSpPr>
        <p:sp>
          <p:nvSpPr>
            <p:cNvPr id="76" name="Oval 75">
              <a:extLst>
                <a:ext uri="{FF2B5EF4-FFF2-40B4-BE49-F238E27FC236}">
                  <a16:creationId xmlns:a16="http://schemas.microsoft.com/office/drawing/2014/main" id="{7C2E9A5A-D020-4C67-94D9-83ECD032A6CC}"/>
                </a:ext>
              </a:extLst>
            </p:cNvPr>
            <p:cNvSpPr/>
            <p:nvPr/>
          </p:nvSpPr>
          <p:spPr bwMode="auto">
            <a:xfrm>
              <a:off x="9256429"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5" name="Picture 124" descr="A close up of a sign&#10;&#10;Description generated with high confidence">
              <a:extLst>
                <a:ext uri="{FF2B5EF4-FFF2-40B4-BE49-F238E27FC236}">
                  <a16:creationId xmlns:a16="http://schemas.microsoft.com/office/drawing/2014/main" id="{C12D5EA1-BB59-4444-8E5E-C9D132E5D1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73756" y="3062096"/>
              <a:ext cx="454806" cy="454806"/>
            </a:xfrm>
            <a:prstGeom prst="rect">
              <a:avLst/>
            </a:prstGeom>
          </p:spPr>
        </p:pic>
      </p:grpSp>
      <p:grpSp>
        <p:nvGrpSpPr>
          <p:cNvPr id="129" name="Group 128">
            <a:extLst>
              <a:ext uri="{FF2B5EF4-FFF2-40B4-BE49-F238E27FC236}">
                <a16:creationId xmlns:a16="http://schemas.microsoft.com/office/drawing/2014/main" id="{CC401A30-BAAF-4889-A86D-9CBF29B2BA46}"/>
              </a:ext>
            </a:extLst>
          </p:cNvPr>
          <p:cNvGrpSpPr/>
          <p:nvPr/>
        </p:nvGrpSpPr>
        <p:grpSpPr>
          <a:xfrm>
            <a:off x="8233874" y="2943669"/>
            <a:ext cx="692070" cy="672468"/>
            <a:chOff x="8233874" y="2943669"/>
            <a:chExt cx="692070" cy="672468"/>
          </a:xfrm>
        </p:grpSpPr>
        <p:sp>
          <p:nvSpPr>
            <p:cNvPr id="69" name="Oval 68">
              <a:extLst>
                <a:ext uri="{FF2B5EF4-FFF2-40B4-BE49-F238E27FC236}">
                  <a16:creationId xmlns:a16="http://schemas.microsoft.com/office/drawing/2014/main" id="{BBE40C00-DF9F-4B7F-9E17-FB38DD8A8CB9}"/>
                </a:ext>
              </a:extLst>
            </p:cNvPr>
            <p:cNvSpPr/>
            <p:nvPr/>
          </p:nvSpPr>
          <p:spPr bwMode="auto">
            <a:xfrm>
              <a:off x="8233874" y="294366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28" name="Picture 127">
              <a:extLst>
                <a:ext uri="{FF2B5EF4-FFF2-40B4-BE49-F238E27FC236}">
                  <a16:creationId xmlns:a16="http://schemas.microsoft.com/office/drawing/2014/main" id="{48E8C58B-9E8A-48C5-AA6D-D718EF2C3E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51787" y="3041733"/>
              <a:ext cx="502711" cy="502711"/>
            </a:xfrm>
            <a:prstGeom prst="rect">
              <a:avLst/>
            </a:prstGeom>
          </p:spPr>
        </p:pic>
      </p:grpSp>
      <p:grpSp>
        <p:nvGrpSpPr>
          <p:cNvPr id="136" name="Group 135">
            <a:extLst>
              <a:ext uri="{FF2B5EF4-FFF2-40B4-BE49-F238E27FC236}">
                <a16:creationId xmlns:a16="http://schemas.microsoft.com/office/drawing/2014/main" id="{E46CDE31-1533-4848-90ED-064E7B60C00D}"/>
              </a:ext>
            </a:extLst>
          </p:cNvPr>
          <p:cNvGrpSpPr/>
          <p:nvPr/>
        </p:nvGrpSpPr>
        <p:grpSpPr>
          <a:xfrm>
            <a:off x="2131563" y="2984085"/>
            <a:ext cx="706186" cy="677260"/>
            <a:chOff x="2131563" y="2984085"/>
            <a:chExt cx="706186" cy="677260"/>
          </a:xfrm>
        </p:grpSpPr>
        <p:sp>
          <p:nvSpPr>
            <p:cNvPr id="88" name="Oval 87"/>
            <p:cNvSpPr/>
            <p:nvPr/>
          </p:nvSpPr>
          <p:spPr bwMode="auto">
            <a:xfrm>
              <a:off x="2131563" y="2984085"/>
              <a:ext cx="706186"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5" name="Picture 134">
              <a:extLst>
                <a:ext uri="{FF2B5EF4-FFF2-40B4-BE49-F238E27FC236}">
                  <a16:creationId xmlns:a16="http://schemas.microsoft.com/office/drawing/2014/main" id="{463D76F5-493B-4270-95B8-A168042609C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31038" y="3056248"/>
              <a:ext cx="532934" cy="532934"/>
            </a:xfrm>
            <a:prstGeom prst="rect">
              <a:avLst/>
            </a:prstGeom>
          </p:spPr>
        </p:pic>
      </p:grpSp>
      <p:grpSp>
        <p:nvGrpSpPr>
          <p:cNvPr id="139" name="Group 138">
            <a:extLst>
              <a:ext uri="{FF2B5EF4-FFF2-40B4-BE49-F238E27FC236}">
                <a16:creationId xmlns:a16="http://schemas.microsoft.com/office/drawing/2014/main" id="{AEF9C421-D15E-4879-8860-D51AF9D78E21}"/>
              </a:ext>
            </a:extLst>
          </p:cNvPr>
          <p:cNvGrpSpPr/>
          <p:nvPr/>
        </p:nvGrpSpPr>
        <p:grpSpPr>
          <a:xfrm>
            <a:off x="1102329" y="2952810"/>
            <a:ext cx="705427" cy="677260"/>
            <a:chOff x="1102329" y="2952810"/>
            <a:chExt cx="705427" cy="677260"/>
          </a:xfrm>
        </p:grpSpPr>
        <p:sp>
          <p:nvSpPr>
            <p:cNvPr id="86" name="Oval 85"/>
            <p:cNvSpPr/>
            <p:nvPr/>
          </p:nvSpPr>
          <p:spPr bwMode="auto">
            <a:xfrm>
              <a:off x="1102329" y="2952810"/>
              <a:ext cx="705427" cy="677260"/>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38" name="Picture 137" descr="A picture containing vector graphics&#10;&#10;Description generated with high confidence">
              <a:extLst>
                <a:ext uri="{FF2B5EF4-FFF2-40B4-BE49-F238E27FC236}">
                  <a16:creationId xmlns:a16="http://schemas.microsoft.com/office/drawing/2014/main" id="{EAA753EB-1EC0-498A-A741-5AEC1288E46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9611" y="3061355"/>
              <a:ext cx="441344" cy="441344"/>
            </a:xfrm>
            <a:prstGeom prst="rect">
              <a:avLst/>
            </a:prstGeom>
            <a:ln>
              <a:noFill/>
            </a:ln>
          </p:spPr>
        </p:pic>
      </p:grpSp>
      <p:grpSp>
        <p:nvGrpSpPr>
          <p:cNvPr id="143" name="Group 142">
            <a:extLst>
              <a:ext uri="{FF2B5EF4-FFF2-40B4-BE49-F238E27FC236}">
                <a16:creationId xmlns:a16="http://schemas.microsoft.com/office/drawing/2014/main" id="{812DFCE5-5FA4-43AB-8BBD-B6EF48F6E36B}"/>
              </a:ext>
            </a:extLst>
          </p:cNvPr>
          <p:cNvGrpSpPr/>
          <p:nvPr/>
        </p:nvGrpSpPr>
        <p:grpSpPr>
          <a:xfrm>
            <a:off x="4200786" y="2956489"/>
            <a:ext cx="699155" cy="672468"/>
            <a:chOff x="4200786" y="2956489"/>
            <a:chExt cx="699155" cy="672468"/>
          </a:xfrm>
        </p:grpSpPr>
        <p:sp>
          <p:nvSpPr>
            <p:cNvPr id="90" name="Oval 89"/>
            <p:cNvSpPr/>
            <p:nvPr/>
          </p:nvSpPr>
          <p:spPr bwMode="auto">
            <a:xfrm>
              <a:off x="4200786" y="2956489"/>
              <a:ext cx="699155"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2" name="Picture 141">
              <a:extLst>
                <a:ext uri="{FF2B5EF4-FFF2-40B4-BE49-F238E27FC236}">
                  <a16:creationId xmlns:a16="http://schemas.microsoft.com/office/drawing/2014/main" id="{CE021180-5C5D-452E-9700-583C691CB70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7582" y="3046630"/>
              <a:ext cx="527998" cy="527998"/>
            </a:xfrm>
            <a:prstGeom prst="rect">
              <a:avLst/>
            </a:prstGeom>
          </p:spPr>
        </p:pic>
      </p:grpSp>
      <p:grpSp>
        <p:nvGrpSpPr>
          <p:cNvPr id="146" name="Group 145">
            <a:extLst>
              <a:ext uri="{FF2B5EF4-FFF2-40B4-BE49-F238E27FC236}">
                <a16:creationId xmlns:a16="http://schemas.microsoft.com/office/drawing/2014/main" id="{9D61299C-2732-43C3-BBE7-92D7D3DB3C5C}"/>
              </a:ext>
            </a:extLst>
          </p:cNvPr>
          <p:cNvGrpSpPr/>
          <p:nvPr/>
        </p:nvGrpSpPr>
        <p:grpSpPr>
          <a:xfrm>
            <a:off x="5230426" y="2953265"/>
            <a:ext cx="692070" cy="672468"/>
            <a:chOff x="5230426" y="2953265"/>
            <a:chExt cx="692070" cy="672468"/>
          </a:xfrm>
        </p:grpSpPr>
        <p:sp>
          <p:nvSpPr>
            <p:cNvPr id="91" name="Oval 90"/>
            <p:cNvSpPr/>
            <p:nvPr/>
          </p:nvSpPr>
          <p:spPr bwMode="auto">
            <a:xfrm>
              <a:off x="5230426" y="2953265"/>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45" name="Picture 144">
              <a:extLst>
                <a:ext uri="{FF2B5EF4-FFF2-40B4-BE49-F238E27FC236}">
                  <a16:creationId xmlns:a16="http://schemas.microsoft.com/office/drawing/2014/main" id="{1D3958AF-4764-4905-9441-937433EBC19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57604" y="3046580"/>
              <a:ext cx="454362" cy="449313"/>
            </a:xfrm>
            <a:prstGeom prst="rect">
              <a:avLst/>
            </a:prstGeom>
          </p:spPr>
        </p:pic>
      </p:grpSp>
      <p:grpSp>
        <p:nvGrpSpPr>
          <p:cNvPr id="153" name="Group 152">
            <a:extLst>
              <a:ext uri="{FF2B5EF4-FFF2-40B4-BE49-F238E27FC236}">
                <a16:creationId xmlns:a16="http://schemas.microsoft.com/office/drawing/2014/main" id="{E02BF1F1-A2DF-4605-959C-772CE5BE049E}"/>
              </a:ext>
            </a:extLst>
          </p:cNvPr>
          <p:cNvGrpSpPr/>
          <p:nvPr/>
        </p:nvGrpSpPr>
        <p:grpSpPr>
          <a:xfrm>
            <a:off x="159489" y="2956489"/>
            <a:ext cx="662479" cy="668521"/>
            <a:chOff x="159489" y="2956489"/>
            <a:chExt cx="662479" cy="668521"/>
          </a:xfrm>
        </p:grpSpPr>
        <p:sp>
          <p:nvSpPr>
            <p:cNvPr id="83" name="Oval 82"/>
            <p:cNvSpPr/>
            <p:nvPr/>
          </p:nvSpPr>
          <p:spPr bwMode="auto">
            <a:xfrm>
              <a:off x="159489" y="2956489"/>
              <a:ext cx="662479" cy="668521"/>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2" name="Picture 151" descr="A picture containing plate&#10;&#10;Description generated with high confidence">
              <a:extLst>
                <a:ext uri="{FF2B5EF4-FFF2-40B4-BE49-F238E27FC236}">
                  <a16:creationId xmlns:a16="http://schemas.microsoft.com/office/drawing/2014/main" id="{5369451A-A085-4524-986C-FBE25BA4C7C3}"/>
                </a:ext>
              </a:extLst>
            </p:cNvPr>
            <p:cNvPicPr>
              <a:picLocks noChangeAspect="1"/>
            </p:cNvPicPr>
            <p:nvPr/>
          </p:nvPicPr>
          <p:blipFill rotWithShape="1">
            <a:blip r:embed="rId11">
              <a:extLst>
                <a:ext uri="{28A0092B-C50C-407E-A947-70E740481C1C}">
                  <a14:useLocalDpi xmlns:a14="http://schemas.microsoft.com/office/drawing/2010/main" val="0"/>
                </a:ext>
              </a:extLst>
            </a:blip>
            <a:srcRect l="26917" t="29687" r="14505" b="11719"/>
            <a:stretch/>
          </p:blipFill>
          <p:spPr>
            <a:xfrm>
              <a:off x="258756" y="3064123"/>
              <a:ext cx="457200" cy="457200"/>
            </a:xfrm>
            <a:prstGeom prst="rect">
              <a:avLst/>
            </a:prstGeom>
          </p:spPr>
        </p:pic>
      </p:grpSp>
      <p:grpSp>
        <p:nvGrpSpPr>
          <p:cNvPr id="155" name="Group 154">
            <a:extLst>
              <a:ext uri="{FF2B5EF4-FFF2-40B4-BE49-F238E27FC236}">
                <a16:creationId xmlns:a16="http://schemas.microsoft.com/office/drawing/2014/main" id="{E05D630F-5962-4AAD-8104-66ED67DFD563}"/>
              </a:ext>
            </a:extLst>
          </p:cNvPr>
          <p:cNvGrpSpPr/>
          <p:nvPr/>
        </p:nvGrpSpPr>
        <p:grpSpPr>
          <a:xfrm>
            <a:off x="10259320" y="2949508"/>
            <a:ext cx="692070" cy="672468"/>
            <a:chOff x="10259320" y="2949508"/>
            <a:chExt cx="692070" cy="672468"/>
          </a:xfrm>
        </p:grpSpPr>
        <p:sp>
          <p:nvSpPr>
            <p:cNvPr id="92" name="Oval 91">
              <a:extLst>
                <a:ext uri="{FF2B5EF4-FFF2-40B4-BE49-F238E27FC236}">
                  <a16:creationId xmlns:a16="http://schemas.microsoft.com/office/drawing/2014/main" id="{8D27E0DD-C3BC-44AE-A17E-3B80A99CF6A2}"/>
                </a:ext>
              </a:extLst>
            </p:cNvPr>
            <p:cNvSpPr/>
            <p:nvPr/>
          </p:nvSpPr>
          <p:spPr bwMode="auto">
            <a:xfrm>
              <a:off x="10259320" y="2949508"/>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pic>
          <p:nvPicPr>
            <p:cNvPr id="154" name="Picture 153">
              <a:extLst>
                <a:ext uri="{FF2B5EF4-FFF2-40B4-BE49-F238E27FC236}">
                  <a16:creationId xmlns:a16="http://schemas.microsoft.com/office/drawing/2014/main" id="{76D2F9C4-711D-4DFF-ADFB-574B0B8DC4F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378958" y="3052334"/>
              <a:ext cx="459961" cy="423164"/>
            </a:xfrm>
            <a:prstGeom prst="rect">
              <a:avLst/>
            </a:prstGeom>
          </p:spPr>
        </p:pic>
      </p:grpSp>
      <p:cxnSp>
        <p:nvCxnSpPr>
          <p:cNvPr id="4" name="Straight Connector 3">
            <a:extLst>
              <a:ext uri="{FF2B5EF4-FFF2-40B4-BE49-F238E27FC236}">
                <a16:creationId xmlns:a16="http://schemas.microsoft.com/office/drawing/2014/main" id="{DEC38B7B-A523-4702-93CC-5F2132A56C6B}"/>
              </a:ext>
            </a:extLst>
          </p:cNvPr>
          <p:cNvCxnSpPr>
            <a:cxnSpLocks/>
            <a:stCxn id="86" idx="4"/>
            <a:endCxn id="7" idx="0"/>
          </p:cNvCxnSpPr>
          <p:nvPr/>
        </p:nvCxnSpPr>
        <p:spPr>
          <a:xfrm>
            <a:off x="1455043" y="3630070"/>
            <a:ext cx="2080" cy="5155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08D60C5-6C80-43F1-9464-BFA06828A092}"/>
              </a:ext>
            </a:extLst>
          </p:cNvPr>
          <p:cNvSpPr txBox="1"/>
          <p:nvPr/>
        </p:nvSpPr>
        <p:spPr>
          <a:xfrm>
            <a:off x="508583" y="4145597"/>
            <a:ext cx="1897080" cy="12926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platform perfect for running .NET Framework and .NET Core web apps and services</a:t>
            </a:r>
          </a:p>
        </p:txBody>
      </p:sp>
      <p:cxnSp>
        <p:nvCxnSpPr>
          <p:cNvPr id="15" name="Straight Connector 14">
            <a:extLst>
              <a:ext uri="{FF2B5EF4-FFF2-40B4-BE49-F238E27FC236}">
                <a16:creationId xmlns:a16="http://schemas.microsoft.com/office/drawing/2014/main" id="{7305D331-C56A-4D67-85F2-5D8EDB027B4E}"/>
              </a:ext>
            </a:extLst>
          </p:cNvPr>
          <p:cNvCxnSpPr>
            <a:cxnSpLocks/>
            <a:stCxn id="104" idx="4"/>
            <a:endCxn id="75" idx="0"/>
          </p:cNvCxnSpPr>
          <p:nvPr/>
        </p:nvCxnSpPr>
        <p:spPr>
          <a:xfrm flipH="1">
            <a:off x="7598894" y="3611549"/>
            <a:ext cx="1358" cy="60424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250E1DE-0F55-419E-B10C-03A2657DB6E8}"/>
              </a:ext>
            </a:extLst>
          </p:cNvPr>
          <p:cNvSpPr txBox="1"/>
          <p:nvPr/>
        </p:nvSpPr>
        <p:spPr>
          <a:xfrm>
            <a:off x="6650354" y="4215789"/>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Application performance and usability monitoring</a:t>
            </a:r>
          </a:p>
        </p:txBody>
      </p:sp>
      <p:cxnSp>
        <p:nvCxnSpPr>
          <p:cNvPr id="25" name="Straight Connector 24">
            <a:extLst>
              <a:ext uri="{FF2B5EF4-FFF2-40B4-BE49-F238E27FC236}">
                <a16:creationId xmlns:a16="http://schemas.microsoft.com/office/drawing/2014/main" id="{FDA48A84-E4D7-4D57-8784-5CF1F0DA99A7}"/>
              </a:ext>
            </a:extLst>
          </p:cNvPr>
          <p:cNvCxnSpPr>
            <a:cxnSpLocks/>
            <a:stCxn id="90" idx="4"/>
            <a:endCxn id="80" idx="0"/>
          </p:cNvCxnSpPr>
          <p:nvPr/>
        </p:nvCxnSpPr>
        <p:spPr>
          <a:xfrm flipH="1">
            <a:off x="4550363" y="3628957"/>
            <a:ext cx="1" cy="34568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E7A5C9D4-9034-43B8-9B69-AF939ED06167}"/>
              </a:ext>
            </a:extLst>
          </p:cNvPr>
          <p:cNvSpPr txBox="1"/>
          <p:nvPr/>
        </p:nvSpPr>
        <p:spPr>
          <a:xfrm>
            <a:off x="3601823" y="3974637"/>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Extend apps with serverless, event driven tasks</a:t>
            </a:r>
          </a:p>
        </p:txBody>
      </p:sp>
      <p:cxnSp>
        <p:nvCxnSpPr>
          <p:cNvPr id="32" name="Straight Connector 31">
            <a:extLst>
              <a:ext uri="{FF2B5EF4-FFF2-40B4-BE49-F238E27FC236}">
                <a16:creationId xmlns:a16="http://schemas.microsoft.com/office/drawing/2014/main" id="{A7DBE954-4A02-466E-8683-9A73E1BB845C}"/>
              </a:ext>
            </a:extLst>
          </p:cNvPr>
          <p:cNvCxnSpPr>
            <a:cxnSpLocks/>
            <a:stCxn id="76" idx="4"/>
            <a:endCxn id="87" idx="0"/>
          </p:cNvCxnSpPr>
          <p:nvPr/>
        </p:nvCxnSpPr>
        <p:spPr>
          <a:xfrm flipH="1">
            <a:off x="9595676" y="3625733"/>
            <a:ext cx="6788" cy="1034108"/>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477C6606-6437-4D78-9736-6BE7E56F7151}"/>
              </a:ext>
            </a:extLst>
          </p:cNvPr>
          <p:cNvCxnSpPr>
            <a:cxnSpLocks/>
            <a:stCxn id="92" idx="4"/>
            <a:endCxn id="96" idx="0"/>
          </p:cNvCxnSpPr>
          <p:nvPr/>
        </p:nvCxnSpPr>
        <p:spPr>
          <a:xfrm flipH="1">
            <a:off x="10601705" y="3621976"/>
            <a:ext cx="3650" cy="103151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57BCD08E-E0AC-4FAB-ABC9-BF1B38A6FF27}"/>
              </a:ext>
            </a:extLst>
          </p:cNvPr>
          <p:cNvGrpSpPr/>
          <p:nvPr/>
        </p:nvGrpSpPr>
        <p:grpSpPr>
          <a:xfrm>
            <a:off x="8794872" y="4653488"/>
            <a:ext cx="2755373" cy="634217"/>
            <a:chOff x="8794872" y="4653488"/>
            <a:chExt cx="2755373" cy="634217"/>
          </a:xfrm>
        </p:grpSpPr>
        <p:sp>
          <p:nvSpPr>
            <p:cNvPr id="87" name="TextBox 86">
              <a:extLst>
                <a:ext uri="{FF2B5EF4-FFF2-40B4-BE49-F238E27FC236}">
                  <a16:creationId xmlns:a16="http://schemas.microsoft.com/office/drawing/2014/main" id="{0AE7EBE2-2970-4A27-B696-A5F62C5C6608}"/>
                </a:ext>
              </a:extLst>
            </p:cNvPr>
            <p:cNvSpPr txBox="1"/>
            <p:nvPr/>
          </p:nvSpPr>
          <p:spPr>
            <a:xfrm>
              <a:off x="8794872" y="4659841"/>
              <a:ext cx="1601608"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Relational Database</a:t>
              </a:r>
            </a:p>
          </p:txBody>
        </p:sp>
        <p:sp>
          <p:nvSpPr>
            <p:cNvPr id="96" name="TextBox 95">
              <a:extLst>
                <a:ext uri="{FF2B5EF4-FFF2-40B4-BE49-F238E27FC236}">
                  <a16:creationId xmlns:a16="http://schemas.microsoft.com/office/drawing/2014/main" id="{C12F66F0-405F-4CF5-879C-63744F0AC7F7}"/>
                </a:ext>
              </a:extLst>
            </p:cNvPr>
            <p:cNvSpPr txBox="1"/>
            <p:nvPr/>
          </p:nvSpPr>
          <p:spPr>
            <a:xfrm>
              <a:off x="9653165" y="4653488"/>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Non-Relational Database</a:t>
              </a:r>
            </a:p>
          </p:txBody>
        </p:sp>
      </p:grpSp>
      <p:cxnSp>
        <p:nvCxnSpPr>
          <p:cNvPr id="40" name="Straight Connector 39">
            <a:extLst>
              <a:ext uri="{FF2B5EF4-FFF2-40B4-BE49-F238E27FC236}">
                <a16:creationId xmlns:a16="http://schemas.microsoft.com/office/drawing/2014/main" id="{095198CA-0FFE-47AE-8783-8760232B2971}"/>
              </a:ext>
            </a:extLst>
          </p:cNvPr>
          <p:cNvCxnSpPr>
            <a:cxnSpLocks/>
            <a:stCxn id="69" idx="4"/>
            <a:endCxn id="98" idx="0"/>
          </p:cNvCxnSpPr>
          <p:nvPr/>
        </p:nvCxnSpPr>
        <p:spPr>
          <a:xfrm>
            <a:off x="8579909" y="3616137"/>
            <a:ext cx="17519" cy="176253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8" name="TextBox 97">
            <a:extLst>
              <a:ext uri="{FF2B5EF4-FFF2-40B4-BE49-F238E27FC236}">
                <a16:creationId xmlns:a16="http://schemas.microsoft.com/office/drawing/2014/main" id="{4C3163C3-455C-4020-8D69-855657C87012}"/>
              </a:ext>
            </a:extLst>
          </p:cNvPr>
          <p:cNvSpPr txBox="1"/>
          <p:nvPr/>
        </p:nvSpPr>
        <p:spPr>
          <a:xfrm>
            <a:off x="7648888" y="5378672"/>
            <a:ext cx="1897080"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Store anything. Great for binaries</a:t>
            </a:r>
          </a:p>
        </p:txBody>
      </p:sp>
      <p:cxnSp>
        <p:nvCxnSpPr>
          <p:cNvPr id="44" name="Straight Connector 43">
            <a:extLst>
              <a:ext uri="{FF2B5EF4-FFF2-40B4-BE49-F238E27FC236}">
                <a16:creationId xmlns:a16="http://schemas.microsoft.com/office/drawing/2014/main" id="{AC4F563D-72CE-47AC-8790-965D6944948A}"/>
              </a:ext>
            </a:extLst>
          </p:cNvPr>
          <p:cNvCxnSpPr>
            <a:stCxn id="89" idx="4"/>
          </p:cNvCxnSpPr>
          <p:nvPr/>
        </p:nvCxnSpPr>
        <p:spPr>
          <a:xfrm flipH="1">
            <a:off x="3525733" y="3646746"/>
            <a:ext cx="1" cy="1145182"/>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E0CF4B3-0DDD-4D51-AE20-8B9DC27A80F2}"/>
              </a:ext>
            </a:extLst>
          </p:cNvPr>
          <p:cNvSpPr txBox="1"/>
          <p:nvPr/>
        </p:nvSpPr>
        <p:spPr>
          <a:xfrm>
            <a:off x="2630928" y="471387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Build native .NET, fully managed, scalable microservices</a:t>
            </a:r>
          </a:p>
        </p:txBody>
      </p:sp>
      <p:sp>
        <p:nvSpPr>
          <p:cNvPr id="103" name="TextBox 102">
            <a:extLst>
              <a:ext uri="{FF2B5EF4-FFF2-40B4-BE49-F238E27FC236}">
                <a16:creationId xmlns:a16="http://schemas.microsoft.com/office/drawing/2014/main" id="{43E4215E-0B0A-4942-BEE0-44BC71337ED7}"/>
              </a:ext>
            </a:extLst>
          </p:cNvPr>
          <p:cNvSpPr txBox="1"/>
          <p:nvPr/>
        </p:nvSpPr>
        <p:spPr>
          <a:xfrm>
            <a:off x="1522484" y="5609504"/>
            <a:ext cx="1897080" cy="7940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Container orchestrator for Linux workloads (.NET Core)</a:t>
            </a:r>
          </a:p>
        </p:txBody>
      </p:sp>
      <p:cxnSp>
        <p:nvCxnSpPr>
          <p:cNvPr id="46" name="Straight Connector 45">
            <a:extLst>
              <a:ext uri="{FF2B5EF4-FFF2-40B4-BE49-F238E27FC236}">
                <a16:creationId xmlns:a16="http://schemas.microsoft.com/office/drawing/2014/main" id="{A94749BF-E4B7-4B30-B1F4-AA6F5EFA8F78}"/>
              </a:ext>
            </a:extLst>
          </p:cNvPr>
          <p:cNvCxnSpPr>
            <a:stCxn id="88" idx="4"/>
            <a:endCxn id="103" idx="0"/>
          </p:cNvCxnSpPr>
          <p:nvPr/>
        </p:nvCxnSpPr>
        <p:spPr>
          <a:xfrm flipH="1">
            <a:off x="2471024" y="3661345"/>
            <a:ext cx="13632" cy="1948159"/>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50" name="Group 49">
            <a:extLst>
              <a:ext uri="{FF2B5EF4-FFF2-40B4-BE49-F238E27FC236}">
                <a16:creationId xmlns:a16="http://schemas.microsoft.com/office/drawing/2014/main" id="{33AC3DC3-9966-4B70-B18E-A0BDBA071284}"/>
              </a:ext>
            </a:extLst>
          </p:cNvPr>
          <p:cNvGrpSpPr/>
          <p:nvPr/>
        </p:nvGrpSpPr>
        <p:grpSpPr>
          <a:xfrm>
            <a:off x="6247971" y="2941539"/>
            <a:ext cx="692070" cy="672468"/>
            <a:chOff x="6247971" y="2941539"/>
            <a:chExt cx="692070" cy="672468"/>
          </a:xfrm>
        </p:grpSpPr>
        <p:sp>
          <p:nvSpPr>
            <p:cNvPr id="63" name="Oval 62">
              <a:extLst>
                <a:ext uri="{FF2B5EF4-FFF2-40B4-BE49-F238E27FC236}">
                  <a16:creationId xmlns:a16="http://schemas.microsoft.com/office/drawing/2014/main" id="{D46E51ED-3178-4AFC-B41A-D2F522DCC782}"/>
                </a:ext>
              </a:extLst>
            </p:cNvPr>
            <p:cNvSpPr/>
            <p:nvPr/>
          </p:nvSpPr>
          <p:spPr bwMode="auto">
            <a:xfrm>
              <a:off x="6247971" y="2941539"/>
              <a:ext cx="692070" cy="672468"/>
            </a:xfrm>
            <a:prstGeom prst="ellipse">
              <a:avLst/>
            </a:prstGeom>
            <a:solidFill>
              <a:srgbClr val="EAEAEA"/>
            </a:solid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8" name="brain_2" title="Icon of a brain with circles and connection lines inside">
              <a:extLst>
                <a:ext uri="{FF2B5EF4-FFF2-40B4-BE49-F238E27FC236}">
                  <a16:creationId xmlns:a16="http://schemas.microsoft.com/office/drawing/2014/main" id="{B7134710-E9BE-4A92-BB68-BD75103048D5}"/>
                </a:ext>
              </a:extLst>
            </p:cNvPr>
            <p:cNvSpPr>
              <a:spLocks noChangeAspect="1" noEditPoints="1"/>
            </p:cNvSpPr>
            <p:nvPr/>
          </p:nvSpPr>
          <p:spPr bwMode="auto">
            <a:xfrm>
              <a:off x="6326707" y="3094902"/>
              <a:ext cx="536628" cy="359825"/>
            </a:xfrm>
            <a:custGeom>
              <a:avLst/>
              <a:gdLst>
                <a:gd name="T0" fmla="*/ 379 w 440"/>
                <a:gd name="T1" fmla="*/ 133 h 295"/>
                <a:gd name="T2" fmla="*/ 379 w 440"/>
                <a:gd name="T3" fmla="*/ 169 h 295"/>
                <a:gd name="T4" fmla="*/ 259 w 440"/>
                <a:gd name="T5" fmla="*/ 181 h 295"/>
                <a:gd name="T6" fmla="*/ 295 w 440"/>
                <a:gd name="T7" fmla="*/ 181 h 295"/>
                <a:gd name="T8" fmla="*/ 259 w 440"/>
                <a:gd name="T9" fmla="*/ 181 h 295"/>
                <a:gd name="T10" fmla="*/ 114 w 440"/>
                <a:gd name="T11" fmla="*/ 179 h 295"/>
                <a:gd name="T12" fmla="*/ 78 w 440"/>
                <a:gd name="T13" fmla="*/ 169 h 295"/>
                <a:gd name="T14" fmla="*/ 235 w 440"/>
                <a:gd name="T15" fmla="*/ 88 h 295"/>
                <a:gd name="T16" fmla="*/ 192 w 440"/>
                <a:gd name="T17" fmla="*/ 79 h 295"/>
                <a:gd name="T18" fmla="*/ 174 w 440"/>
                <a:gd name="T19" fmla="*/ 97 h 295"/>
                <a:gd name="T20" fmla="*/ 174 w 440"/>
                <a:gd name="T21" fmla="*/ 61 h 295"/>
                <a:gd name="T22" fmla="*/ 277 w 440"/>
                <a:gd name="T23" fmla="*/ 85 h 295"/>
                <a:gd name="T24" fmla="*/ 313 w 440"/>
                <a:gd name="T25" fmla="*/ 85 h 295"/>
                <a:gd name="T26" fmla="*/ 277 w 440"/>
                <a:gd name="T27" fmla="*/ 85 h 295"/>
                <a:gd name="T28" fmla="*/ 168 w 440"/>
                <a:gd name="T29" fmla="*/ 205 h 295"/>
                <a:gd name="T30" fmla="*/ 168 w 440"/>
                <a:gd name="T31" fmla="*/ 169 h 295"/>
                <a:gd name="T32" fmla="*/ 42 w 440"/>
                <a:gd name="T33" fmla="*/ 169 h 295"/>
                <a:gd name="T34" fmla="*/ 78 w 440"/>
                <a:gd name="T35" fmla="*/ 169 h 295"/>
                <a:gd name="T36" fmla="*/ 42 w 440"/>
                <a:gd name="T37" fmla="*/ 169 h 295"/>
                <a:gd name="T38" fmla="*/ 284 w 440"/>
                <a:gd name="T39" fmla="*/ 121 h 295"/>
                <a:gd name="T40" fmla="*/ 295 w 440"/>
                <a:gd name="T41" fmla="*/ 103 h 295"/>
                <a:gd name="T42" fmla="*/ 114 w 440"/>
                <a:gd name="T43" fmla="*/ 125 h 295"/>
                <a:gd name="T44" fmla="*/ 143 w 440"/>
                <a:gd name="T45" fmla="*/ 133 h 295"/>
                <a:gd name="T46" fmla="*/ 168 w 440"/>
                <a:gd name="T47" fmla="*/ 144 h 295"/>
                <a:gd name="T48" fmla="*/ 361 w 440"/>
                <a:gd name="T49" fmla="*/ 151 h 295"/>
                <a:gd name="T50" fmla="*/ 331 w 440"/>
                <a:gd name="T51" fmla="*/ 160 h 295"/>
                <a:gd name="T52" fmla="*/ 331 w 440"/>
                <a:gd name="T53" fmla="*/ 243 h 295"/>
                <a:gd name="T54" fmla="*/ 321 w 440"/>
                <a:gd name="T55" fmla="*/ 181 h 295"/>
                <a:gd name="T56" fmla="*/ 358 w 440"/>
                <a:gd name="T57" fmla="*/ 206 h 295"/>
                <a:gd name="T58" fmla="*/ 440 w 440"/>
                <a:gd name="T59" fmla="*/ 163 h 295"/>
                <a:gd name="T60" fmla="*/ 388 w 440"/>
                <a:gd name="T61" fmla="*/ 110 h 295"/>
                <a:gd name="T62" fmla="*/ 227 w 440"/>
                <a:gd name="T63" fmla="*/ 30 h 295"/>
                <a:gd name="T64" fmla="*/ 68 w 440"/>
                <a:gd name="T65" fmla="*/ 103 h 295"/>
                <a:gd name="T66" fmla="*/ 4 w 440"/>
                <a:gd name="T67" fmla="*/ 165 h 295"/>
                <a:gd name="T68" fmla="*/ 164 w 440"/>
                <a:gd name="T69" fmla="*/ 237 h 295"/>
                <a:gd name="T70" fmla="*/ 358 w 440"/>
                <a:gd name="T71"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295">
                  <a:moveTo>
                    <a:pt x="361" y="151"/>
                  </a:moveTo>
                  <a:cubicBezTo>
                    <a:pt x="361" y="141"/>
                    <a:pt x="369" y="133"/>
                    <a:pt x="379" y="133"/>
                  </a:cubicBezTo>
                  <a:cubicBezTo>
                    <a:pt x="389" y="133"/>
                    <a:pt x="397" y="141"/>
                    <a:pt x="397" y="151"/>
                  </a:cubicBezTo>
                  <a:cubicBezTo>
                    <a:pt x="397" y="161"/>
                    <a:pt x="389" y="169"/>
                    <a:pt x="379" y="169"/>
                  </a:cubicBezTo>
                  <a:cubicBezTo>
                    <a:pt x="369" y="169"/>
                    <a:pt x="361" y="161"/>
                    <a:pt x="361" y="151"/>
                  </a:cubicBezTo>
                  <a:close/>
                  <a:moveTo>
                    <a:pt x="259" y="181"/>
                  </a:moveTo>
                  <a:cubicBezTo>
                    <a:pt x="259" y="191"/>
                    <a:pt x="267" y="199"/>
                    <a:pt x="277" y="199"/>
                  </a:cubicBezTo>
                  <a:cubicBezTo>
                    <a:pt x="287" y="199"/>
                    <a:pt x="295" y="191"/>
                    <a:pt x="295" y="181"/>
                  </a:cubicBezTo>
                  <a:cubicBezTo>
                    <a:pt x="295" y="171"/>
                    <a:pt x="287" y="163"/>
                    <a:pt x="277" y="163"/>
                  </a:cubicBezTo>
                  <a:cubicBezTo>
                    <a:pt x="267" y="163"/>
                    <a:pt x="259" y="171"/>
                    <a:pt x="259" y="181"/>
                  </a:cubicBezTo>
                  <a:close/>
                  <a:moveTo>
                    <a:pt x="114" y="239"/>
                  </a:moveTo>
                  <a:cubicBezTo>
                    <a:pt x="114" y="179"/>
                    <a:pt x="114" y="179"/>
                    <a:pt x="114" y="179"/>
                  </a:cubicBezTo>
                  <a:cubicBezTo>
                    <a:pt x="114" y="179"/>
                    <a:pt x="109" y="169"/>
                    <a:pt x="104" y="169"/>
                  </a:cubicBezTo>
                  <a:cubicBezTo>
                    <a:pt x="104" y="169"/>
                    <a:pt x="104" y="169"/>
                    <a:pt x="78" y="169"/>
                  </a:cubicBezTo>
                  <a:moveTo>
                    <a:pt x="235" y="260"/>
                  </a:moveTo>
                  <a:cubicBezTo>
                    <a:pt x="235" y="260"/>
                    <a:pt x="235" y="260"/>
                    <a:pt x="235" y="88"/>
                  </a:cubicBezTo>
                  <a:cubicBezTo>
                    <a:pt x="235" y="82"/>
                    <a:pt x="231" y="79"/>
                    <a:pt x="225" y="79"/>
                  </a:cubicBezTo>
                  <a:cubicBezTo>
                    <a:pt x="225" y="79"/>
                    <a:pt x="225" y="79"/>
                    <a:pt x="192" y="79"/>
                  </a:cubicBezTo>
                  <a:moveTo>
                    <a:pt x="156" y="79"/>
                  </a:moveTo>
                  <a:cubicBezTo>
                    <a:pt x="156" y="89"/>
                    <a:pt x="164" y="97"/>
                    <a:pt x="174" y="97"/>
                  </a:cubicBezTo>
                  <a:cubicBezTo>
                    <a:pt x="184" y="97"/>
                    <a:pt x="192" y="89"/>
                    <a:pt x="192" y="79"/>
                  </a:cubicBezTo>
                  <a:cubicBezTo>
                    <a:pt x="192" y="69"/>
                    <a:pt x="184" y="61"/>
                    <a:pt x="174" y="61"/>
                  </a:cubicBezTo>
                  <a:cubicBezTo>
                    <a:pt x="164" y="61"/>
                    <a:pt x="156" y="69"/>
                    <a:pt x="156" y="79"/>
                  </a:cubicBezTo>
                  <a:close/>
                  <a:moveTo>
                    <a:pt x="277" y="85"/>
                  </a:moveTo>
                  <a:cubicBezTo>
                    <a:pt x="277" y="95"/>
                    <a:pt x="285" y="103"/>
                    <a:pt x="295" y="103"/>
                  </a:cubicBezTo>
                  <a:cubicBezTo>
                    <a:pt x="305" y="103"/>
                    <a:pt x="313" y="95"/>
                    <a:pt x="313" y="85"/>
                  </a:cubicBezTo>
                  <a:cubicBezTo>
                    <a:pt x="313" y="75"/>
                    <a:pt x="305" y="67"/>
                    <a:pt x="295" y="67"/>
                  </a:cubicBezTo>
                  <a:cubicBezTo>
                    <a:pt x="285" y="67"/>
                    <a:pt x="277" y="75"/>
                    <a:pt x="277" y="85"/>
                  </a:cubicBezTo>
                  <a:close/>
                  <a:moveTo>
                    <a:pt x="150" y="187"/>
                  </a:moveTo>
                  <a:cubicBezTo>
                    <a:pt x="150" y="197"/>
                    <a:pt x="158" y="205"/>
                    <a:pt x="168" y="205"/>
                  </a:cubicBezTo>
                  <a:cubicBezTo>
                    <a:pt x="178" y="205"/>
                    <a:pt x="186" y="197"/>
                    <a:pt x="186" y="187"/>
                  </a:cubicBezTo>
                  <a:cubicBezTo>
                    <a:pt x="186" y="177"/>
                    <a:pt x="178" y="169"/>
                    <a:pt x="168" y="169"/>
                  </a:cubicBezTo>
                  <a:cubicBezTo>
                    <a:pt x="158" y="169"/>
                    <a:pt x="150" y="177"/>
                    <a:pt x="150" y="187"/>
                  </a:cubicBezTo>
                  <a:close/>
                  <a:moveTo>
                    <a:pt x="42" y="169"/>
                  </a:moveTo>
                  <a:cubicBezTo>
                    <a:pt x="42" y="179"/>
                    <a:pt x="50" y="187"/>
                    <a:pt x="60" y="187"/>
                  </a:cubicBezTo>
                  <a:cubicBezTo>
                    <a:pt x="70" y="187"/>
                    <a:pt x="78" y="179"/>
                    <a:pt x="78" y="169"/>
                  </a:cubicBezTo>
                  <a:cubicBezTo>
                    <a:pt x="78" y="159"/>
                    <a:pt x="70" y="151"/>
                    <a:pt x="60" y="151"/>
                  </a:cubicBezTo>
                  <a:cubicBezTo>
                    <a:pt x="50" y="151"/>
                    <a:pt x="42" y="159"/>
                    <a:pt x="42" y="169"/>
                  </a:cubicBezTo>
                  <a:close/>
                  <a:moveTo>
                    <a:pt x="235" y="121"/>
                  </a:moveTo>
                  <a:cubicBezTo>
                    <a:pt x="235" y="121"/>
                    <a:pt x="235" y="121"/>
                    <a:pt x="284" y="121"/>
                  </a:cubicBezTo>
                  <a:cubicBezTo>
                    <a:pt x="290" y="121"/>
                    <a:pt x="295" y="117"/>
                    <a:pt x="295" y="112"/>
                  </a:cubicBezTo>
                  <a:cubicBezTo>
                    <a:pt x="295" y="112"/>
                    <a:pt x="295" y="112"/>
                    <a:pt x="295" y="103"/>
                  </a:cubicBezTo>
                  <a:moveTo>
                    <a:pt x="114" y="49"/>
                  </a:moveTo>
                  <a:cubicBezTo>
                    <a:pt x="114" y="49"/>
                    <a:pt x="114" y="51"/>
                    <a:pt x="114" y="125"/>
                  </a:cubicBezTo>
                  <a:cubicBezTo>
                    <a:pt x="114" y="130"/>
                    <a:pt x="118" y="133"/>
                    <a:pt x="123" y="133"/>
                  </a:cubicBezTo>
                  <a:cubicBezTo>
                    <a:pt x="123" y="133"/>
                    <a:pt x="123" y="133"/>
                    <a:pt x="143" y="133"/>
                  </a:cubicBezTo>
                  <a:cubicBezTo>
                    <a:pt x="143" y="133"/>
                    <a:pt x="143" y="133"/>
                    <a:pt x="158" y="133"/>
                  </a:cubicBezTo>
                  <a:cubicBezTo>
                    <a:pt x="163" y="133"/>
                    <a:pt x="168" y="139"/>
                    <a:pt x="168" y="144"/>
                  </a:cubicBezTo>
                  <a:cubicBezTo>
                    <a:pt x="168" y="144"/>
                    <a:pt x="168" y="144"/>
                    <a:pt x="168" y="169"/>
                  </a:cubicBezTo>
                  <a:moveTo>
                    <a:pt x="361" y="151"/>
                  </a:moveTo>
                  <a:cubicBezTo>
                    <a:pt x="361" y="151"/>
                    <a:pt x="361" y="151"/>
                    <a:pt x="340" y="151"/>
                  </a:cubicBezTo>
                  <a:cubicBezTo>
                    <a:pt x="335" y="151"/>
                    <a:pt x="331" y="155"/>
                    <a:pt x="331" y="160"/>
                  </a:cubicBezTo>
                  <a:cubicBezTo>
                    <a:pt x="331" y="160"/>
                    <a:pt x="331" y="160"/>
                    <a:pt x="331" y="205"/>
                  </a:cubicBezTo>
                  <a:moveTo>
                    <a:pt x="331" y="243"/>
                  </a:moveTo>
                  <a:cubicBezTo>
                    <a:pt x="331" y="243"/>
                    <a:pt x="331" y="243"/>
                    <a:pt x="331" y="190"/>
                  </a:cubicBezTo>
                  <a:cubicBezTo>
                    <a:pt x="331" y="185"/>
                    <a:pt x="327" y="181"/>
                    <a:pt x="321" y="181"/>
                  </a:cubicBezTo>
                  <a:cubicBezTo>
                    <a:pt x="321" y="181"/>
                    <a:pt x="321" y="181"/>
                    <a:pt x="295" y="181"/>
                  </a:cubicBezTo>
                  <a:moveTo>
                    <a:pt x="358" y="206"/>
                  </a:moveTo>
                  <a:cubicBezTo>
                    <a:pt x="367" y="212"/>
                    <a:pt x="377" y="215"/>
                    <a:pt x="388" y="215"/>
                  </a:cubicBezTo>
                  <a:cubicBezTo>
                    <a:pt x="417" y="215"/>
                    <a:pt x="440" y="192"/>
                    <a:pt x="440" y="163"/>
                  </a:cubicBezTo>
                  <a:cubicBezTo>
                    <a:pt x="440" y="134"/>
                    <a:pt x="417" y="111"/>
                    <a:pt x="388" y="111"/>
                  </a:cubicBezTo>
                  <a:cubicBezTo>
                    <a:pt x="388" y="110"/>
                    <a:pt x="388" y="110"/>
                    <a:pt x="388" y="110"/>
                  </a:cubicBezTo>
                  <a:cubicBezTo>
                    <a:pt x="388" y="110"/>
                    <a:pt x="379" y="38"/>
                    <a:pt x="310" y="41"/>
                  </a:cubicBezTo>
                  <a:cubicBezTo>
                    <a:pt x="310" y="41"/>
                    <a:pt x="275" y="4"/>
                    <a:pt x="227" y="30"/>
                  </a:cubicBezTo>
                  <a:cubicBezTo>
                    <a:pt x="227" y="30"/>
                    <a:pt x="183" y="0"/>
                    <a:pt x="146" y="53"/>
                  </a:cubicBezTo>
                  <a:cubicBezTo>
                    <a:pt x="146" y="53"/>
                    <a:pt x="79" y="26"/>
                    <a:pt x="68" y="103"/>
                  </a:cubicBezTo>
                  <a:cubicBezTo>
                    <a:pt x="68" y="103"/>
                    <a:pt x="68" y="103"/>
                    <a:pt x="68" y="103"/>
                  </a:cubicBezTo>
                  <a:cubicBezTo>
                    <a:pt x="68" y="103"/>
                    <a:pt x="7" y="116"/>
                    <a:pt x="4" y="165"/>
                  </a:cubicBezTo>
                  <a:cubicBezTo>
                    <a:pt x="0" y="213"/>
                    <a:pt x="42" y="247"/>
                    <a:pt x="87" y="215"/>
                  </a:cubicBezTo>
                  <a:cubicBezTo>
                    <a:pt x="87" y="215"/>
                    <a:pt x="120" y="263"/>
                    <a:pt x="164" y="237"/>
                  </a:cubicBezTo>
                  <a:cubicBezTo>
                    <a:pt x="164" y="237"/>
                    <a:pt x="222" y="295"/>
                    <a:pt x="270" y="235"/>
                  </a:cubicBezTo>
                  <a:cubicBezTo>
                    <a:pt x="270" y="235"/>
                    <a:pt x="329" y="282"/>
                    <a:pt x="358" y="206"/>
                  </a:cubicBezTo>
                  <a:close/>
                </a:path>
              </a:pathLst>
            </a:custGeom>
            <a:noFill/>
            <a:ln w="19050" cap="sq">
              <a:solidFill>
                <a:srgbClr val="00ABE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cxnSp>
        <p:nvCxnSpPr>
          <p:cNvPr id="110" name="Straight Connector 109">
            <a:extLst>
              <a:ext uri="{FF2B5EF4-FFF2-40B4-BE49-F238E27FC236}">
                <a16:creationId xmlns:a16="http://schemas.microsoft.com/office/drawing/2014/main" id="{445699EC-9206-4DB0-B737-A2603E81C2B1}"/>
              </a:ext>
            </a:extLst>
          </p:cNvPr>
          <p:cNvCxnSpPr>
            <a:cxnSpLocks/>
            <a:stCxn id="91" idx="4"/>
            <a:endCxn id="111" idx="0"/>
          </p:cNvCxnSpPr>
          <p:nvPr/>
        </p:nvCxnSpPr>
        <p:spPr>
          <a:xfrm>
            <a:off x="5576461" y="3625733"/>
            <a:ext cx="0" cy="118970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4696EBE5-A99F-43A7-8F11-9404406AB126}"/>
              </a:ext>
            </a:extLst>
          </p:cNvPr>
          <p:cNvSpPr txBox="1"/>
          <p:nvPr/>
        </p:nvSpPr>
        <p:spPr>
          <a:xfrm>
            <a:off x="4627921" y="4815440"/>
            <a:ext cx="1897080" cy="1126462"/>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Fully managed real-time web functions, like chat, gaming, tickers, collaboration and more</a:t>
            </a:r>
          </a:p>
        </p:txBody>
      </p:sp>
      <p:cxnSp>
        <p:nvCxnSpPr>
          <p:cNvPr id="115" name="Straight Connector 114">
            <a:extLst>
              <a:ext uri="{FF2B5EF4-FFF2-40B4-BE49-F238E27FC236}">
                <a16:creationId xmlns:a16="http://schemas.microsoft.com/office/drawing/2014/main" id="{9AAE9FF2-0545-4F6E-84F3-101C321A86CA}"/>
              </a:ext>
            </a:extLst>
          </p:cNvPr>
          <p:cNvCxnSpPr>
            <a:cxnSpLocks/>
            <a:stCxn id="63" idx="4"/>
            <a:endCxn id="118" idx="0"/>
          </p:cNvCxnSpPr>
          <p:nvPr/>
        </p:nvCxnSpPr>
        <p:spPr>
          <a:xfrm flipH="1">
            <a:off x="6587678" y="3614007"/>
            <a:ext cx="6328" cy="26395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E49440E6-32C1-4DD9-AB6C-6AA88B61D006}"/>
              </a:ext>
            </a:extLst>
          </p:cNvPr>
          <p:cNvSpPr txBox="1"/>
          <p:nvPr/>
        </p:nvSpPr>
        <p:spPr>
          <a:xfrm>
            <a:off x="5870721" y="3877964"/>
            <a:ext cx="1433914"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505050"/>
                    </a:gs>
                    <a:gs pos="30000">
                      <a:srgbClr val="505050"/>
                    </a:gs>
                  </a:gsLst>
                  <a:lin ang="5400000" scaled="0"/>
                </a:gradFill>
                <a:effectLst/>
                <a:uLnTx/>
                <a:uFillTx/>
                <a:latin typeface="Segoe UI"/>
                <a:ea typeface="+mn-ea"/>
                <a:cs typeface="+mn-cs"/>
              </a:rPr>
              <a:t>Commoditized AI</a:t>
            </a:r>
          </a:p>
        </p:txBody>
      </p:sp>
    </p:spTree>
    <p:extLst>
      <p:ext uri="{BB962C8B-B14F-4D97-AF65-F5344CB8AC3E}">
        <p14:creationId xmlns:p14="http://schemas.microsoft.com/office/powerpoint/2010/main" val="298769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p:cTn id="7" dur="250" fill="hold"/>
                                        <p:tgtEl>
                                          <p:spTgt spid="153"/>
                                        </p:tgtEl>
                                        <p:attrNameLst>
                                          <p:attrName>ppt_w</p:attrName>
                                        </p:attrNameLst>
                                      </p:cBhvr>
                                      <p:tavLst>
                                        <p:tav tm="0">
                                          <p:val>
                                            <p:fltVal val="0"/>
                                          </p:val>
                                        </p:tav>
                                        <p:tav tm="100000">
                                          <p:val>
                                            <p:strVal val="#ppt_w"/>
                                          </p:val>
                                        </p:tav>
                                      </p:tavLst>
                                    </p:anim>
                                    <p:anim calcmode="lin" valueType="num">
                                      <p:cBhvr>
                                        <p:cTn id="8" dur="250" fill="hold"/>
                                        <p:tgtEl>
                                          <p:spTgt spid="153"/>
                                        </p:tgtEl>
                                        <p:attrNameLst>
                                          <p:attrName>ppt_h</p:attrName>
                                        </p:attrNameLst>
                                      </p:cBhvr>
                                      <p:tavLst>
                                        <p:tav tm="0">
                                          <p:val>
                                            <p:fltVal val="0"/>
                                          </p:val>
                                        </p:tav>
                                        <p:tav tm="100000">
                                          <p:val>
                                            <p:strVal val="#ppt_h"/>
                                          </p:val>
                                        </p:tav>
                                      </p:tavLst>
                                    </p:anim>
                                    <p:animEffect transition="in" filter="fade">
                                      <p:cBhvr>
                                        <p:cTn id="9" dur="250"/>
                                        <p:tgtEl>
                                          <p:spTgt spid="153"/>
                                        </p:tgtEl>
                                      </p:cBhvr>
                                    </p:animEffect>
                                  </p:childTnLst>
                                </p:cTn>
                              </p:par>
                            </p:childTnLst>
                          </p:cTn>
                        </p:par>
                        <p:par>
                          <p:cTn id="10" fill="hold">
                            <p:stCondLst>
                              <p:cond delay="250"/>
                            </p:stCondLst>
                            <p:childTnLst>
                              <p:par>
                                <p:cTn id="11" presetID="42"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250"/>
                                        <p:tgtEl>
                                          <p:spTgt spid="6"/>
                                        </p:tgtEl>
                                      </p:cBhvr>
                                    </p:animEffect>
                                    <p:anim calcmode="lin" valueType="num">
                                      <p:cBhvr>
                                        <p:cTn id="14" dur="250" fill="hold"/>
                                        <p:tgtEl>
                                          <p:spTgt spid="6"/>
                                        </p:tgtEl>
                                        <p:attrNameLst>
                                          <p:attrName>ppt_x</p:attrName>
                                        </p:attrNameLst>
                                      </p:cBhvr>
                                      <p:tavLst>
                                        <p:tav tm="0">
                                          <p:val>
                                            <p:strVal val="#ppt_x"/>
                                          </p:val>
                                        </p:tav>
                                        <p:tav tm="100000">
                                          <p:val>
                                            <p:strVal val="#ppt_x"/>
                                          </p:val>
                                        </p:tav>
                                      </p:tavLst>
                                    </p:anim>
                                    <p:anim calcmode="lin" valueType="num">
                                      <p:cBhvr>
                                        <p:cTn id="15" dur="250" fill="hold"/>
                                        <p:tgtEl>
                                          <p:spTgt spid="6"/>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250"/>
                                        <p:tgtEl>
                                          <p:spTgt spid="18"/>
                                        </p:tgtEl>
                                      </p:cBhvr>
                                    </p:animEffect>
                                    <p:anim calcmode="lin" valueType="num">
                                      <p:cBhvr>
                                        <p:cTn id="19" dur="250" fill="hold"/>
                                        <p:tgtEl>
                                          <p:spTgt spid="18"/>
                                        </p:tgtEl>
                                        <p:attrNameLst>
                                          <p:attrName>ppt_x</p:attrName>
                                        </p:attrNameLst>
                                      </p:cBhvr>
                                      <p:tavLst>
                                        <p:tav tm="0">
                                          <p:val>
                                            <p:strVal val="#ppt_x"/>
                                          </p:val>
                                        </p:tav>
                                        <p:tav tm="100000">
                                          <p:val>
                                            <p:strVal val="#ppt_x"/>
                                          </p:val>
                                        </p:tav>
                                      </p:tavLst>
                                    </p:anim>
                                    <p:anim calcmode="lin" valueType="num">
                                      <p:cBhvr>
                                        <p:cTn id="20" dur="250" fill="hold"/>
                                        <p:tgtEl>
                                          <p:spTgt spid="18"/>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39"/>
                                        </p:tgtEl>
                                        <p:attrNameLst>
                                          <p:attrName>style.visibility</p:attrName>
                                        </p:attrNameLst>
                                      </p:cBhvr>
                                      <p:to>
                                        <p:strVal val="visible"/>
                                      </p:to>
                                    </p:set>
                                    <p:anim calcmode="lin" valueType="num">
                                      <p:cBhvr>
                                        <p:cTn id="24" dur="250" fill="hold"/>
                                        <p:tgtEl>
                                          <p:spTgt spid="139"/>
                                        </p:tgtEl>
                                        <p:attrNameLst>
                                          <p:attrName>ppt_w</p:attrName>
                                        </p:attrNameLst>
                                      </p:cBhvr>
                                      <p:tavLst>
                                        <p:tav tm="0">
                                          <p:val>
                                            <p:fltVal val="0"/>
                                          </p:val>
                                        </p:tav>
                                        <p:tav tm="100000">
                                          <p:val>
                                            <p:strVal val="#ppt_w"/>
                                          </p:val>
                                        </p:tav>
                                      </p:tavLst>
                                    </p:anim>
                                    <p:anim calcmode="lin" valueType="num">
                                      <p:cBhvr>
                                        <p:cTn id="25" dur="250" fill="hold"/>
                                        <p:tgtEl>
                                          <p:spTgt spid="139"/>
                                        </p:tgtEl>
                                        <p:attrNameLst>
                                          <p:attrName>ppt_h</p:attrName>
                                        </p:attrNameLst>
                                      </p:cBhvr>
                                      <p:tavLst>
                                        <p:tav tm="0">
                                          <p:val>
                                            <p:fltVal val="0"/>
                                          </p:val>
                                        </p:tav>
                                        <p:tav tm="100000">
                                          <p:val>
                                            <p:strVal val="#ppt_h"/>
                                          </p:val>
                                        </p:tav>
                                      </p:tavLst>
                                    </p:anim>
                                    <p:animEffect transition="in" filter="fade">
                                      <p:cBhvr>
                                        <p:cTn id="26" dur="250"/>
                                        <p:tgtEl>
                                          <p:spTgt spid="139"/>
                                        </p:tgtEl>
                                      </p:cBhvr>
                                    </p:animEffect>
                                  </p:childTnLst>
                                </p:cTn>
                              </p:par>
                            </p:childTnLst>
                          </p:cTn>
                        </p:par>
                        <p:par>
                          <p:cTn id="27" fill="hold">
                            <p:stCondLst>
                              <p:cond delay="750"/>
                            </p:stCondLst>
                            <p:childTnLst>
                              <p:par>
                                <p:cTn id="28" presetID="22" presetClass="entr" presetSubtype="4"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250"/>
                                        <p:tgtEl>
                                          <p:spTgt spid="8"/>
                                        </p:tgtEl>
                                      </p:cBhvr>
                                    </p:animEffect>
                                  </p:childTnLst>
                                </p:cTn>
                              </p:par>
                              <p:par>
                                <p:cTn id="31" presetID="42"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250"/>
                                        <p:tgtEl>
                                          <p:spTgt spid="19"/>
                                        </p:tgtEl>
                                      </p:cBhvr>
                                    </p:animEffect>
                                    <p:anim calcmode="lin" valueType="num">
                                      <p:cBhvr>
                                        <p:cTn id="34" dur="250" fill="hold"/>
                                        <p:tgtEl>
                                          <p:spTgt spid="19"/>
                                        </p:tgtEl>
                                        <p:attrNameLst>
                                          <p:attrName>ppt_x</p:attrName>
                                        </p:attrNameLst>
                                      </p:cBhvr>
                                      <p:tavLst>
                                        <p:tav tm="0">
                                          <p:val>
                                            <p:strVal val="#ppt_x"/>
                                          </p:val>
                                        </p:tav>
                                        <p:tav tm="100000">
                                          <p:val>
                                            <p:strVal val="#ppt_x"/>
                                          </p:val>
                                        </p:tav>
                                      </p:tavLst>
                                    </p:anim>
                                    <p:anim calcmode="lin" valueType="num">
                                      <p:cBhvr>
                                        <p:cTn id="35" dur="250" fill="hold"/>
                                        <p:tgtEl>
                                          <p:spTgt spid="19"/>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53" presetClass="entr" presetSubtype="16" fill="hold" nodeType="afterEffect">
                                  <p:stCondLst>
                                    <p:cond delay="0"/>
                                  </p:stCondLst>
                                  <p:childTnLst>
                                    <p:set>
                                      <p:cBhvr>
                                        <p:cTn id="38" dur="1" fill="hold">
                                          <p:stCondLst>
                                            <p:cond delay="0"/>
                                          </p:stCondLst>
                                        </p:cTn>
                                        <p:tgtEl>
                                          <p:spTgt spid="136"/>
                                        </p:tgtEl>
                                        <p:attrNameLst>
                                          <p:attrName>style.visibility</p:attrName>
                                        </p:attrNameLst>
                                      </p:cBhvr>
                                      <p:to>
                                        <p:strVal val="visible"/>
                                      </p:to>
                                    </p:set>
                                    <p:anim calcmode="lin" valueType="num">
                                      <p:cBhvr>
                                        <p:cTn id="39" dur="250" fill="hold"/>
                                        <p:tgtEl>
                                          <p:spTgt spid="136"/>
                                        </p:tgtEl>
                                        <p:attrNameLst>
                                          <p:attrName>ppt_w</p:attrName>
                                        </p:attrNameLst>
                                      </p:cBhvr>
                                      <p:tavLst>
                                        <p:tav tm="0">
                                          <p:val>
                                            <p:fltVal val="0"/>
                                          </p:val>
                                        </p:tav>
                                        <p:tav tm="100000">
                                          <p:val>
                                            <p:strVal val="#ppt_w"/>
                                          </p:val>
                                        </p:tav>
                                      </p:tavLst>
                                    </p:anim>
                                    <p:anim calcmode="lin" valueType="num">
                                      <p:cBhvr>
                                        <p:cTn id="40" dur="250" fill="hold"/>
                                        <p:tgtEl>
                                          <p:spTgt spid="136"/>
                                        </p:tgtEl>
                                        <p:attrNameLst>
                                          <p:attrName>ppt_h</p:attrName>
                                        </p:attrNameLst>
                                      </p:cBhvr>
                                      <p:tavLst>
                                        <p:tav tm="0">
                                          <p:val>
                                            <p:fltVal val="0"/>
                                          </p:val>
                                        </p:tav>
                                        <p:tav tm="100000">
                                          <p:val>
                                            <p:strVal val="#ppt_h"/>
                                          </p:val>
                                        </p:tav>
                                      </p:tavLst>
                                    </p:anim>
                                    <p:animEffect transition="in" filter="fade">
                                      <p:cBhvr>
                                        <p:cTn id="41" dur="250"/>
                                        <p:tgtEl>
                                          <p:spTgt spid="136"/>
                                        </p:tgtEl>
                                      </p:cBhvr>
                                    </p:animEffect>
                                  </p:childTnLst>
                                </p:cTn>
                              </p:par>
                            </p:childTnLst>
                          </p:cTn>
                        </p:par>
                        <p:par>
                          <p:cTn id="42" fill="hold">
                            <p:stCondLst>
                              <p:cond delay="1250"/>
                            </p:stCondLst>
                            <p:childTnLst>
                              <p:par>
                                <p:cTn id="43" presetID="22" presetClass="entr" presetSubtype="4" fill="hold"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down)">
                                      <p:cBhvr>
                                        <p:cTn id="45" dur="250"/>
                                        <p:tgtEl>
                                          <p:spTgt spid="12"/>
                                        </p:tgtEl>
                                      </p:cBhvr>
                                    </p:animEffect>
                                  </p:childTnLst>
                                </p:cTn>
                              </p:par>
                              <p:par>
                                <p:cTn id="46" presetID="42"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250"/>
                                        <p:tgtEl>
                                          <p:spTgt spid="21"/>
                                        </p:tgtEl>
                                      </p:cBhvr>
                                    </p:animEffect>
                                    <p:anim calcmode="lin" valueType="num">
                                      <p:cBhvr>
                                        <p:cTn id="49" dur="250" fill="hold"/>
                                        <p:tgtEl>
                                          <p:spTgt spid="21"/>
                                        </p:tgtEl>
                                        <p:attrNameLst>
                                          <p:attrName>ppt_x</p:attrName>
                                        </p:attrNameLst>
                                      </p:cBhvr>
                                      <p:tavLst>
                                        <p:tav tm="0">
                                          <p:val>
                                            <p:strVal val="#ppt_x"/>
                                          </p:val>
                                        </p:tav>
                                        <p:tav tm="100000">
                                          <p:val>
                                            <p:strVal val="#ppt_x"/>
                                          </p:val>
                                        </p:tav>
                                      </p:tavLst>
                                    </p:anim>
                                    <p:anim calcmode="lin" valueType="num">
                                      <p:cBhvr>
                                        <p:cTn id="50" dur="250" fill="hold"/>
                                        <p:tgtEl>
                                          <p:spTgt spid="21"/>
                                        </p:tgtEl>
                                        <p:attrNameLst>
                                          <p:attrName>ppt_y</p:attrName>
                                        </p:attrNameLst>
                                      </p:cBhvr>
                                      <p:tavLst>
                                        <p:tav tm="0">
                                          <p:val>
                                            <p:strVal val="#ppt_y+.1"/>
                                          </p:val>
                                        </p:tav>
                                        <p:tav tm="100000">
                                          <p:val>
                                            <p:strVal val="#ppt_y"/>
                                          </p:val>
                                        </p:tav>
                                      </p:tavLst>
                                    </p:anim>
                                  </p:childTnLst>
                                </p:cTn>
                              </p:par>
                            </p:childTnLst>
                          </p:cTn>
                        </p:par>
                        <p:par>
                          <p:cTn id="51" fill="hold">
                            <p:stCondLst>
                              <p:cond delay="1500"/>
                            </p:stCondLst>
                            <p:childTnLst>
                              <p:par>
                                <p:cTn id="52" presetID="53" presetClass="entr" presetSubtype="16" fill="hold" nodeType="afterEffect">
                                  <p:stCondLst>
                                    <p:cond delay="0"/>
                                  </p:stCondLst>
                                  <p:childTnLst>
                                    <p:set>
                                      <p:cBhvr>
                                        <p:cTn id="53" dur="1" fill="hold">
                                          <p:stCondLst>
                                            <p:cond delay="0"/>
                                          </p:stCondLst>
                                        </p:cTn>
                                        <p:tgtEl>
                                          <p:spTgt spid="120"/>
                                        </p:tgtEl>
                                        <p:attrNameLst>
                                          <p:attrName>style.visibility</p:attrName>
                                        </p:attrNameLst>
                                      </p:cBhvr>
                                      <p:to>
                                        <p:strVal val="visible"/>
                                      </p:to>
                                    </p:set>
                                    <p:anim calcmode="lin" valueType="num">
                                      <p:cBhvr>
                                        <p:cTn id="54" dur="250" fill="hold"/>
                                        <p:tgtEl>
                                          <p:spTgt spid="120"/>
                                        </p:tgtEl>
                                        <p:attrNameLst>
                                          <p:attrName>ppt_w</p:attrName>
                                        </p:attrNameLst>
                                      </p:cBhvr>
                                      <p:tavLst>
                                        <p:tav tm="0">
                                          <p:val>
                                            <p:fltVal val="0"/>
                                          </p:val>
                                        </p:tav>
                                        <p:tav tm="100000">
                                          <p:val>
                                            <p:strVal val="#ppt_w"/>
                                          </p:val>
                                        </p:tav>
                                      </p:tavLst>
                                    </p:anim>
                                    <p:anim calcmode="lin" valueType="num">
                                      <p:cBhvr>
                                        <p:cTn id="55" dur="250" fill="hold"/>
                                        <p:tgtEl>
                                          <p:spTgt spid="120"/>
                                        </p:tgtEl>
                                        <p:attrNameLst>
                                          <p:attrName>ppt_h</p:attrName>
                                        </p:attrNameLst>
                                      </p:cBhvr>
                                      <p:tavLst>
                                        <p:tav tm="0">
                                          <p:val>
                                            <p:fltVal val="0"/>
                                          </p:val>
                                        </p:tav>
                                        <p:tav tm="100000">
                                          <p:val>
                                            <p:strVal val="#ppt_h"/>
                                          </p:val>
                                        </p:tav>
                                      </p:tavLst>
                                    </p:anim>
                                    <p:animEffect transition="in" filter="fade">
                                      <p:cBhvr>
                                        <p:cTn id="56" dur="250"/>
                                        <p:tgtEl>
                                          <p:spTgt spid="120"/>
                                        </p:tgtEl>
                                      </p:cBhvr>
                                    </p:animEffect>
                                  </p:childTnLst>
                                </p:cTn>
                              </p:par>
                            </p:childTnLst>
                          </p:cTn>
                        </p:par>
                        <p:par>
                          <p:cTn id="57" fill="hold">
                            <p:stCondLst>
                              <p:cond delay="1750"/>
                            </p:stCondLst>
                            <p:childTnLst>
                              <p:par>
                                <p:cTn id="58" presetID="22" presetClass="entr" presetSubtype="4" fill="hold" nodeType="after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wipe(down)">
                                      <p:cBhvr>
                                        <p:cTn id="60" dur="250"/>
                                        <p:tgtEl>
                                          <p:spTgt spid="41"/>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250"/>
                                        <p:tgtEl>
                                          <p:spTgt spid="20"/>
                                        </p:tgtEl>
                                      </p:cBhvr>
                                    </p:animEffect>
                                    <p:anim calcmode="lin" valueType="num">
                                      <p:cBhvr>
                                        <p:cTn id="64" dur="250" fill="hold"/>
                                        <p:tgtEl>
                                          <p:spTgt spid="20"/>
                                        </p:tgtEl>
                                        <p:attrNameLst>
                                          <p:attrName>ppt_x</p:attrName>
                                        </p:attrNameLst>
                                      </p:cBhvr>
                                      <p:tavLst>
                                        <p:tav tm="0">
                                          <p:val>
                                            <p:strVal val="#ppt_x"/>
                                          </p:val>
                                        </p:tav>
                                        <p:tav tm="100000">
                                          <p:val>
                                            <p:strVal val="#ppt_x"/>
                                          </p:val>
                                        </p:tav>
                                      </p:tavLst>
                                    </p:anim>
                                    <p:anim calcmode="lin" valueType="num">
                                      <p:cBhvr>
                                        <p:cTn id="65" dur="250" fill="hold"/>
                                        <p:tgtEl>
                                          <p:spTgt spid="20"/>
                                        </p:tgtEl>
                                        <p:attrNameLst>
                                          <p:attrName>ppt_y</p:attrName>
                                        </p:attrNameLst>
                                      </p:cBhvr>
                                      <p:tavLst>
                                        <p:tav tm="0">
                                          <p:val>
                                            <p:strVal val="#ppt_y+.1"/>
                                          </p:val>
                                        </p:tav>
                                        <p:tav tm="100000">
                                          <p:val>
                                            <p:strVal val="#ppt_y"/>
                                          </p:val>
                                        </p:tav>
                                      </p:tavLst>
                                    </p:anim>
                                  </p:childTnLst>
                                </p:cTn>
                              </p:par>
                            </p:childTnLst>
                          </p:cTn>
                        </p:par>
                        <p:par>
                          <p:cTn id="66" fill="hold">
                            <p:stCondLst>
                              <p:cond delay="2000"/>
                            </p:stCondLst>
                            <p:childTnLst>
                              <p:par>
                                <p:cTn id="67" presetID="53" presetClass="entr" presetSubtype="16" fill="hold" nodeType="afterEffect">
                                  <p:stCondLst>
                                    <p:cond delay="0"/>
                                  </p:stCondLst>
                                  <p:childTnLst>
                                    <p:set>
                                      <p:cBhvr>
                                        <p:cTn id="68" dur="1" fill="hold">
                                          <p:stCondLst>
                                            <p:cond delay="0"/>
                                          </p:stCondLst>
                                        </p:cTn>
                                        <p:tgtEl>
                                          <p:spTgt spid="143"/>
                                        </p:tgtEl>
                                        <p:attrNameLst>
                                          <p:attrName>style.visibility</p:attrName>
                                        </p:attrNameLst>
                                      </p:cBhvr>
                                      <p:to>
                                        <p:strVal val="visible"/>
                                      </p:to>
                                    </p:set>
                                    <p:anim calcmode="lin" valueType="num">
                                      <p:cBhvr>
                                        <p:cTn id="69" dur="250" fill="hold"/>
                                        <p:tgtEl>
                                          <p:spTgt spid="143"/>
                                        </p:tgtEl>
                                        <p:attrNameLst>
                                          <p:attrName>ppt_w</p:attrName>
                                        </p:attrNameLst>
                                      </p:cBhvr>
                                      <p:tavLst>
                                        <p:tav tm="0">
                                          <p:val>
                                            <p:fltVal val="0"/>
                                          </p:val>
                                        </p:tav>
                                        <p:tav tm="100000">
                                          <p:val>
                                            <p:strVal val="#ppt_w"/>
                                          </p:val>
                                        </p:tav>
                                      </p:tavLst>
                                    </p:anim>
                                    <p:anim calcmode="lin" valueType="num">
                                      <p:cBhvr>
                                        <p:cTn id="70" dur="250" fill="hold"/>
                                        <p:tgtEl>
                                          <p:spTgt spid="143"/>
                                        </p:tgtEl>
                                        <p:attrNameLst>
                                          <p:attrName>ppt_h</p:attrName>
                                        </p:attrNameLst>
                                      </p:cBhvr>
                                      <p:tavLst>
                                        <p:tav tm="0">
                                          <p:val>
                                            <p:fltVal val="0"/>
                                          </p:val>
                                        </p:tav>
                                        <p:tav tm="100000">
                                          <p:val>
                                            <p:strVal val="#ppt_h"/>
                                          </p:val>
                                        </p:tav>
                                      </p:tavLst>
                                    </p:anim>
                                    <p:animEffect transition="in" filter="fade">
                                      <p:cBhvr>
                                        <p:cTn id="71" dur="250"/>
                                        <p:tgtEl>
                                          <p:spTgt spid="143"/>
                                        </p:tgtEl>
                                      </p:cBhvr>
                                    </p:animEffect>
                                  </p:childTnLst>
                                </p:cTn>
                              </p:par>
                            </p:childTnLst>
                          </p:cTn>
                        </p:par>
                        <p:par>
                          <p:cTn id="72" fill="hold">
                            <p:stCondLst>
                              <p:cond delay="2250"/>
                            </p:stCondLst>
                            <p:childTnLst>
                              <p:par>
                                <p:cTn id="73" presetID="22" presetClass="entr" presetSubtype="4" fill="hold" nodeType="afterEffect">
                                  <p:stCondLst>
                                    <p:cond delay="0"/>
                                  </p:stCondLst>
                                  <p:childTnLst>
                                    <p:set>
                                      <p:cBhvr>
                                        <p:cTn id="74" dur="1" fill="hold">
                                          <p:stCondLst>
                                            <p:cond delay="0"/>
                                          </p:stCondLst>
                                        </p:cTn>
                                        <p:tgtEl>
                                          <p:spTgt spid="47"/>
                                        </p:tgtEl>
                                        <p:attrNameLst>
                                          <p:attrName>style.visibility</p:attrName>
                                        </p:attrNameLst>
                                      </p:cBhvr>
                                      <p:to>
                                        <p:strVal val="visible"/>
                                      </p:to>
                                    </p:set>
                                    <p:animEffect transition="in" filter="wipe(down)">
                                      <p:cBhvr>
                                        <p:cTn id="75" dur="250"/>
                                        <p:tgtEl>
                                          <p:spTgt spid="47"/>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250"/>
                                        <p:tgtEl>
                                          <p:spTgt spid="28"/>
                                        </p:tgtEl>
                                      </p:cBhvr>
                                    </p:animEffect>
                                    <p:anim calcmode="lin" valueType="num">
                                      <p:cBhvr>
                                        <p:cTn id="79" dur="250" fill="hold"/>
                                        <p:tgtEl>
                                          <p:spTgt spid="28"/>
                                        </p:tgtEl>
                                        <p:attrNameLst>
                                          <p:attrName>ppt_x</p:attrName>
                                        </p:attrNameLst>
                                      </p:cBhvr>
                                      <p:tavLst>
                                        <p:tav tm="0">
                                          <p:val>
                                            <p:strVal val="#ppt_x"/>
                                          </p:val>
                                        </p:tav>
                                        <p:tav tm="100000">
                                          <p:val>
                                            <p:strVal val="#ppt_x"/>
                                          </p:val>
                                        </p:tav>
                                      </p:tavLst>
                                    </p:anim>
                                    <p:anim calcmode="lin" valueType="num">
                                      <p:cBhvr>
                                        <p:cTn id="80" dur="250" fill="hold"/>
                                        <p:tgtEl>
                                          <p:spTgt spid="28"/>
                                        </p:tgtEl>
                                        <p:attrNameLst>
                                          <p:attrName>ppt_y</p:attrName>
                                        </p:attrNameLst>
                                      </p:cBhvr>
                                      <p:tavLst>
                                        <p:tav tm="0">
                                          <p:val>
                                            <p:strVal val="#ppt_y+.1"/>
                                          </p:val>
                                        </p:tav>
                                        <p:tav tm="100000">
                                          <p:val>
                                            <p:strVal val="#ppt_y"/>
                                          </p:val>
                                        </p:tav>
                                      </p:tavLst>
                                    </p:anim>
                                  </p:childTnLst>
                                </p:cTn>
                              </p:par>
                            </p:childTnLst>
                          </p:cTn>
                        </p:par>
                        <p:par>
                          <p:cTn id="81" fill="hold">
                            <p:stCondLst>
                              <p:cond delay="2500"/>
                            </p:stCondLst>
                            <p:childTnLst>
                              <p:par>
                                <p:cTn id="82" presetID="53" presetClass="entr" presetSubtype="16" fill="hold" nodeType="afterEffect">
                                  <p:stCondLst>
                                    <p:cond delay="0"/>
                                  </p:stCondLst>
                                  <p:childTnLst>
                                    <p:set>
                                      <p:cBhvr>
                                        <p:cTn id="83" dur="1" fill="hold">
                                          <p:stCondLst>
                                            <p:cond delay="0"/>
                                          </p:stCondLst>
                                        </p:cTn>
                                        <p:tgtEl>
                                          <p:spTgt spid="146"/>
                                        </p:tgtEl>
                                        <p:attrNameLst>
                                          <p:attrName>style.visibility</p:attrName>
                                        </p:attrNameLst>
                                      </p:cBhvr>
                                      <p:to>
                                        <p:strVal val="visible"/>
                                      </p:to>
                                    </p:set>
                                    <p:anim calcmode="lin" valueType="num">
                                      <p:cBhvr>
                                        <p:cTn id="84" dur="250" fill="hold"/>
                                        <p:tgtEl>
                                          <p:spTgt spid="146"/>
                                        </p:tgtEl>
                                        <p:attrNameLst>
                                          <p:attrName>ppt_w</p:attrName>
                                        </p:attrNameLst>
                                      </p:cBhvr>
                                      <p:tavLst>
                                        <p:tav tm="0">
                                          <p:val>
                                            <p:fltVal val="0"/>
                                          </p:val>
                                        </p:tav>
                                        <p:tav tm="100000">
                                          <p:val>
                                            <p:strVal val="#ppt_w"/>
                                          </p:val>
                                        </p:tav>
                                      </p:tavLst>
                                    </p:anim>
                                    <p:anim calcmode="lin" valueType="num">
                                      <p:cBhvr>
                                        <p:cTn id="85" dur="250" fill="hold"/>
                                        <p:tgtEl>
                                          <p:spTgt spid="146"/>
                                        </p:tgtEl>
                                        <p:attrNameLst>
                                          <p:attrName>ppt_h</p:attrName>
                                        </p:attrNameLst>
                                      </p:cBhvr>
                                      <p:tavLst>
                                        <p:tav tm="0">
                                          <p:val>
                                            <p:fltVal val="0"/>
                                          </p:val>
                                        </p:tav>
                                        <p:tav tm="100000">
                                          <p:val>
                                            <p:strVal val="#ppt_h"/>
                                          </p:val>
                                        </p:tav>
                                      </p:tavLst>
                                    </p:anim>
                                    <p:animEffect transition="in" filter="fade">
                                      <p:cBhvr>
                                        <p:cTn id="86" dur="250"/>
                                        <p:tgtEl>
                                          <p:spTgt spid="146"/>
                                        </p:tgtEl>
                                      </p:cBhvr>
                                    </p:animEffect>
                                  </p:childTnLst>
                                </p:cTn>
                              </p:par>
                              <p:par>
                                <p:cTn id="87" presetID="22" presetClass="entr" presetSubtype="4" fill="hold" nodeType="with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down)">
                                      <p:cBhvr>
                                        <p:cTn id="89" dur="250"/>
                                        <p:tgtEl>
                                          <p:spTgt spid="49"/>
                                        </p:tgtEl>
                                      </p:cBhvr>
                                    </p:animEffect>
                                  </p:childTnLst>
                                </p:cTn>
                              </p:par>
                              <p:par>
                                <p:cTn id="90" presetID="42"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250"/>
                                        <p:tgtEl>
                                          <p:spTgt spid="27"/>
                                        </p:tgtEl>
                                      </p:cBhvr>
                                    </p:animEffect>
                                    <p:anim calcmode="lin" valueType="num">
                                      <p:cBhvr>
                                        <p:cTn id="93" dur="250" fill="hold"/>
                                        <p:tgtEl>
                                          <p:spTgt spid="27"/>
                                        </p:tgtEl>
                                        <p:attrNameLst>
                                          <p:attrName>ppt_x</p:attrName>
                                        </p:attrNameLst>
                                      </p:cBhvr>
                                      <p:tavLst>
                                        <p:tav tm="0">
                                          <p:val>
                                            <p:strVal val="#ppt_x"/>
                                          </p:val>
                                        </p:tav>
                                        <p:tav tm="100000">
                                          <p:val>
                                            <p:strVal val="#ppt_x"/>
                                          </p:val>
                                        </p:tav>
                                      </p:tavLst>
                                    </p:anim>
                                    <p:anim calcmode="lin" valueType="num">
                                      <p:cBhvr>
                                        <p:cTn id="94" dur="250" fill="hold"/>
                                        <p:tgtEl>
                                          <p:spTgt spid="27"/>
                                        </p:tgtEl>
                                        <p:attrNameLst>
                                          <p:attrName>ppt_y</p:attrName>
                                        </p:attrNameLst>
                                      </p:cBhvr>
                                      <p:tavLst>
                                        <p:tav tm="0">
                                          <p:val>
                                            <p:strVal val="#ppt_y+.1"/>
                                          </p:val>
                                        </p:tav>
                                        <p:tav tm="100000">
                                          <p:val>
                                            <p:strVal val="#ppt_y"/>
                                          </p:val>
                                        </p:tav>
                                      </p:tavLst>
                                    </p:anim>
                                  </p:childTnLst>
                                </p:cTn>
                              </p:par>
                            </p:childTnLst>
                          </p:cTn>
                        </p:par>
                        <p:par>
                          <p:cTn id="95" fill="hold">
                            <p:stCondLst>
                              <p:cond delay="2750"/>
                            </p:stCondLst>
                            <p:childTnLst>
                              <p:par>
                                <p:cTn id="96" presetID="53" presetClass="entr" presetSubtype="16"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 calcmode="lin" valueType="num">
                                      <p:cBhvr>
                                        <p:cTn id="98" dur="250" fill="hold"/>
                                        <p:tgtEl>
                                          <p:spTgt spid="50"/>
                                        </p:tgtEl>
                                        <p:attrNameLst>
                                          <p:attrName>ppt_w</p:attrName>
                                        </p:attrNameLst>
                                      </p:cBhvr>
                                      <p:tavLst>
                                        <p:tav tm="0">
                                          <p:val>
                                            <p:fltVal val="0"/>
                                          </p:val>
                                        </p:tav>
                                        <p:tav tm="100000">
                                          <p:val>
                                            <p:strVal val="#ppt_w"/>
                                          </p:val>
                                        </p:tav>
                                      </p:tavLst>
                                    </p:anim>
                                    <p:anim calcmode="lin" valueType="num">
                                      <p:cBhvr>
                                        <p:cTn id="99" dur="250" fill="hold"/>
                                        <p:tgtEl>
                                          <p:spTgt spid="50"/>
                                        </p:tgtEl>
                                        <p:attrNameLst>
                                          <p:attrName>ppt_h</p:attrName>
                                        </p:attrNameLst>
                                      </p:cBhvr>
                                      <p:tavLst>
                                        <p:tav tm="0">
                                          <p:val>
                                            <p:fltVal val="0"/>
                                          </p:val>
                                        </p:tav>
                                        <p:tav tm="100000">
                                          <p:val>
                                            <p:strVal val="#ppt_h"/>
                                          </p:val>
                                        </p:tav>
                                      </p:tavLst>
                                    </p:anim>
                                    <p:animEffect transition="in" filter="fade">
                                      <p:cBhvr>
                                        <p:cTn id="100" dur="250"/>
                                        <p:tgtEl>
                                          <p:spTgt spid="50"/>
                                        </p:tgtEl>
                                      </p:cBhvr>
                                    </p:animEffect>
                                  </p:childTnLst>
                                </p:cTn>
                              </p:par>
                              <p:par>
                                <p:cTn id="101" presetID="22" presetClass="entr" presetSubtype="4" fill="hold" nodeType="withEffect">
                                  <p:stCondLst>
                                    <p:cond delay="0"/>
                                  </p:stCondLst>
                                  <p:childTnLst>
                                    <p:set>
                                      <p:cBhvr>
                                        <p:cTn id="102" dur="1" fill="hold">
                                          <p:stCondLst>
                                            <p:cond delay="0"/>
                                          </p:stCondLst>
                                        </p:cTn>
                                        <p:tgtEl>
                                          <p:spTgt spid="52"/>
                                        </p:tgtEl>
                                        <p:attrNameLst>
                                          <p:attrName>style.visibility</p:attrName>
                                        </p:attrNameLst>
                                      </p:cBhvr>
                                      <p:to>
                                        <p:strVal val="visible"/>
                                      </p:to>
                                    </p:set>
                                    <p:animEffect transition="in" filter="wipe(down)">
                                      <p:cBhvr>
                                        <p:cTn id="103" dur="250"/>
                                        <p:tgtEl>
                                          <p:spTgt spid="52"/>
                                        </p:tgtEl>
                                      </p:cBhvr>
                                    </p:animEffect>
                                  </p:childTnLst>
                                </p:cTn>
                              </p:par>
                              <p:par>
                                <p:cTn id="104" presetID="42" presetClass="entr" presetSubtype="0" fill="hold" grpId="0" nodeType="withEffect">
                                  <p:stCondLst>
                                    <p:cond delay="0"/>
                                  </p:stCondLst>
                                  <p:childTnLst>
                                    <p:set>
                                      <p:cBhvr>
                                        <p:cTn id="105" dur="1" fill="hold">
                                          <p:stCondLst>
                                            <p:cond delay="0"/>
                                          </p:stCondLst>
                                        </p:cTn>
                                        <p:tgtEl>
                                          <p:spTgt spid="65"/>
                                        </p:tgtEl>
                                        <p:attrNameLst>
                                          <p:attrName>style.visibility</p:attrName>
                                        </p:attrNameLst>
                                      </p:cBhvr>
                                      <p:to>
                                        <p:strVal val="visible"/>
                                      </p:to>
                                    </p:set>
                                    <p:animEffect transition="in" filter="fade">
                                      <p:cBhvr>
                                        <p:cTn id="106" dur="250"/>
                                        <p:tgtEl>
                                          <p:spTgt spid="65"/>
                                        </p:tgtEl>
                                      </p:cBhvr>
                                    </p:animEffect>
                                    <p:anim calcmode="lin" valueType="num">
                                      <p:cBhvr>
                                        <p:cTn id="107" dur="250" fill="hold"/>
                                        <p:tgtEl>
                                          <p:spTgt spid="65"/>
                                        </p:tgtEl>
                                        <p:attrNameLst>
                                          <p:attrName>ppt_x</p:attrName>
                                        </p:attrNameLst>
                                      </p:cBhvr>
                                      <p:tavLst>
                                        <p:tav tm="0">
                                          <p:val>
                                            <p:strVal val="#ppt_x"/>
                                          </p:val>
                                        </p:tav>
                                        <p:tav tm="100000">
                                          <p:val>
                                            <p:strVal val="#ppt_x"/>
                                          </p:val>
                                        </p:tav>
                                      </p:tavLst>
                                    </p:anim>
                                    <p:anim calcmode="lin" valueType="num">
                                      <p:cBhvr>
                                        <p:cTn id="108" dur="250" fill="hold"/>
                                        <p:tgtEl>
                                          <p:spTgt spid="65"/>
                                        </p:tgtEl>
                                        <p:attrNameLst>
                                          <p:attrName>ppt_y</p:attrName>
                                        </p:attrNameLst>
                                      </p:cBhvr>
                                      <p:tavLst>
                                        <p:tav tm="0">
                                          <p:val>
                                            <p:strVal val="#ppt_y+.1"/>
                                          </p:val>
                                        </p:tav>
                                        <p:tav tm="100000">
                                          <p:val>
                                            <p:strVal val="#ppt_y"/>
                                          </p:val>
                                        </p:tav>
                                      </p:tavLst>
                                    </p:anim>
                                  </p:childTnLst>
                                </p:cTn>
                              </p:par>
                            </p:childTnLst>
                          </p:cTn>
                        </p:par>
                        <p:par>
                          <p:cTn id="109" fill="hold">
                            <p:stCondLst>
                              <p:cond delay="3000"/>
                            </p:stCondLst>
                            <p:childTnLst>
                              <p:par>
                                <p:cTn id="110" presetID="53" presetClass="entr" presetSubtype="16" fill="hold" nodeType="afterEffect">
                                  <p:stCondLst>
                                    <p:cond delay="0"/>
                                  </p:stCondLst>
                                  <p:childTnLst>
                                    <p:set>
                                      <p:cBhvr>
                                        <p:cTn id="111" dur="1" fill="hold">
                                          <p:stCondLst>
                                            <p:cond delay="0"/>
                                          </p:stCondLst>
                                        </p:cTn>
                                        <p:tgtEl>
                                          <p:spTgt spid="117"/>
                                        </p:tgtEl>
                                        <p:attrNameLst>
                                          <p:attrName>style.visibility</p:attrName>
                                        </p:attrNameLst>
                                      </p:cBhvr>
                                      <p:to>
                                        <p:strVal val="visible"/>
                                      </p:to>
                                    </p:set>
                                    <p:anim calcmode="lin" valueType="num">
                                      <p:cBhvr>
                                        <p:cTn id="112" dur="250" fill="hold"/>
                                        <p:tgtEl>
                                          <p:spTgt spid="117"/>
                                        </p:tgtEl>
                                        <p:attrNameLst>
                                          <p:attrName>ppt_w</p:attrName>
                                        </p:attrNameLst>
                                      </p:cBhvr>
                                      <p:tavLst>
                                        <p:tav tm="0">
                                          <p:val>
                                            <p:fltVal val="0"/>
                                          </p:val>
                                        </p:tav>
                                        <p:tav tm="100000">
                                          <p:val>
                                            <p:strVal val="#ppt_w"/>
                                          </p:val>
                                        </p:tav>
                                      </p:tavLst>
                                    </p:anim>
                                    <p:anim calcmode="lin" valueType="num">
                                      <p:cBhvr>
                                        <p:cTn id="113" dur="250" fill="hold"/>
                                        <p:tgtEl>
                                          <p:spTgt spid="117"/>
                                        </p:tgtEl>
                                        <p:attrNameLst>
                                          <p:attrName>ppt_h</p:attrName>
                                        </p:attrNameLst>
                                      </p:cBhvr>
                                      <p:tavLst>
                                        <p:tav tm="0">
                                          <p:val>
                                            <p:fltVal val="0"/>
                                          </p:val>
                                        </p:tav>
                                        <p:tav tm="100000">
                                          <p:val>
                                            <p:strVal val="#ppt_h"/>
                                          </p:val>
                                        </p:tav>
                                      </p:tavLst>
                                    </p:anim>
                                    <p:animEffect transition="in" filter="fade">
                                      <p:cBhvr>
                                        <p:cTn id="114" dur="250"/>
                                        <p:tgtEl>
                                          <p:spTgt spid="117"/>
                                        </p:tgtEl>
                                      </p:cBhvr>
                                    </p:animEffect>
                                  </p:childTnLst>
                                </p:cTn>
                              </p:par>
                            </p:childTnLst>
                          </p:cTn>
                        </p:par>
                        <p:par>
                          <p:cTn id="115" fill="hold">
                            <p:stCondLst>
                              <p:cond delay="3250"/>
                            </p:stCondLst>
                            <p:childTnLst>
                              <p:par>
                                <p:cTn id="116" presetID="22" presetClass="entr" presetSubtype="4" fill="hold" nodeType="afterEffect">
                                  <p:stCondLst>
                                    <p:cond delay="0"/>
                                  </p:stCondLst>
                                  <p:childTnLst>
                                    <p:set>
                                      <p:cBhvr>
                                        <p:cTn id="117" dur="1" fill="hold">
                                          <p:stCondLst>
                                            <p:cond delay="0"/>
                                          </p:stCondLst>
                                        </p:cTn>
                                        <p:tgtEl>
                                          <p:spTgt spid="106"/>
                                        </p:tgtEl>
                                        <p:attrNameLst>
                                          <p:attrName>style.visibility</p:attrName>
                                        </p:attrNameLst>
                                      </p:cBhvr>
                                      <p:to>
                                        <p:strVal val="visible"/>
                                      </p:to>
                                    </p:set>
                                    <p:animEffect transition="in" filter="wipe(down)">
                                      <p:cBhvr>
                                        <p:cTn id="118" dur="250"/>
                                        <p:tgtEl>
                                          <p:spTgt spid="106"/>
                                        </p:tgtEl>
                                      </p:cBhvr>
                                    </p:animEffect>
                                  </p:childTnLst>
                                </p:cTn>
                              </p:par>
                              <p:par>
                                <p:cTn id="119" presetID="42"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250"/>
                                        <p:tgtEl>
                                          <p:spTgt spid="105"/>
                                        </p:tgtEl>
                                      </p:cBhvr>
                                    </p:animEffect>
                                    <p:anim calcmode="lin" valueType="num">
                                      <p:cBhvr>
                                        <p:cTn id="122" dur="250" fill="hold"/>
                                        <p:tgtEl>
                                          <p:spTgt spid="105"/>
                                        </p:tgtEl>
                                        <p:attrNameLst>
                                          <p:attrName>ppt_x</p:attrName>
                                        </p:attrNameLst>
                                      </p:cBhvr>
                                      <p:tavLst>
                                        <p:tav tm="0">
                                          <p:val>
                                            <p:strVal val="#ppt_x"/>
                                          </p:val>
                                        </p:tav>
                                        <p:tav tm="100000">
                                          <p:val>
                                            <p:strVal val="#ppt_x"/>
                                          </p:val>
                                        </p:tav>
                                      </p:tavLst>
                                    </p:anim>
                                    <p:anim calcmode="lin" valueType="num">
                                      <p:cBhvr>
                                        <p:cTn id="123" dur="250" fill="hold"/>
                                        <p:tgtEl>
                                          <p:spTgt spid="105"/>
                                        </p:tgtEl>
                                        <p:attrNameLst>
                                          <p:attrName>ppt_y</p:attrName>
                                        </p:attrNameLst>
                                      </p:cBhvr>
                                      <p:tavLst>
                                        <p:tav tm="0">
                                          <p:val>
                                            <p:strVal val="#ppt_y+.1"/>
                                          </p:val>
                                        </p:tav>
                                        <p:tav tm="100000">
                                          <p:val>
                                            <p:strVal val="#ppt_y"/>
                                          </p:val>
                                        </p:tav>
                                      </p:tavLst>
                                    </p:anim>
                                  </p:childTnLst>
                                </p:cTn>
                              </p:par>
                            </p:childTnLst>
                          </p:cTn>
                        </p:par>
                        <p:par>
                          <p:cTn id="124" fill="hold">
                            <p:stCondLst>
                              <p:cond delay="3500"/>
                            </p:stCondLst>
                            <p:childTnLst>
                              <p:par>
                                <p:cTn id="125" presetID="53" presetClass="entr" presetSubtype="16" fill="hold" nodeType="afterEffect">
                                  <p:stCondLst>
                                    <p:cond delay="0"/>
                                  </p:stCondLst>
                                  <p:childTnLst>
                                    <p:set>
                                      <p:cBhvr>
                                        <p:cTn id="126" dur="1" fill="hold">
                                          <p:stCondLst>
                                            <p:cond delay="0"/>
                                          </p:stCondLst>
                                        </p:cTn>
                                        <p:tgtEl>
                                          <p:spTgt spid="129"/>
                                        </p:tgtEl>
                                        <p:attrNameLst>
                                          <p:attrName>style.visibility</p:attrName>
                                        </p:attrNameLst>
                                      </p:cBhvr>
                                      <p:to>
                                        <p:strVal val="visible"/>
                                      </p:to>
                                    </p:set>
                                    <p:anim calcmode="lin" valueType="num">
                                      <p:cBhvr>
                                        <p:cTn id="127" dur="250" fill="hold"/>
                                        <p:tgtEl>
                                          <p:spTgt spid="129"/>
                                        </p:tgtEl>
                                        <p:attrNameLst>
                                          <p:attrName>ppt_w</p:attrName>
                                        </p:attrNameLst>
                                      </p:cBhvr>
                                      <p:tavLst>
                                        <p:tav tm="0">
                                          <p:val>
                                            <p:fltVal val="0"/>
                                          </p:val>
                                        </p:tav>
                                        <p:tav tm="100000">
                                          <p:val>
                                            <p:strVal val="#ppt_w"/>
                                          </p:val>
                                        </p:tav>
                                      </p:tavLst>
                                    </p:anim>
                                    <p:anim calcmode="lin" valueType="num">
                                      <p:cBhvr>
                                        <p:cTn id="128" dur="250" fill="hold"/>
                                        <p:tgtEl>
                                          <p:spTgt spid="129"/>
                                        </p:tgtEl>
                                        <p:attrNameLst>
                                          <p:attrName>ppt_h</p:attrName>
                                        </p:attrNameLst>
                                      </p:cBhvr>
                                      <p:tavLst>
                                        <p:tav tm="0">
                                          <p:val>
                                            <p:fltVal val="0"/>
                                          </p:val>
                                        </p:tav>
                                        <p:tav tm="100000">
                                          <p:val>
                                            <p:strVal val="#ppt_h"/>
                                          </p:val>
                                        </p:tav>
                                      </p:tavLst>
                                    </p:anim>
                                    <p:animEffect transition="in" filter="fade">
                                      <p:cBhvr>
                                        <p:cTn id="129" dur="250"/>
                                        <p:tgtEl>
                                          <p:spTgt spid="129"/>
                                        </p:tgtEl>
                                      </p:cBhvr>
                                    </p:animEffect>
                                  </p:childTnLst>
                                </p:cTn>
                              </p:par>
                            </p:childTnLst>
                          </p:cTn>
                        </p:par>
                        <p:par>
                          <p:cTn id="130" fill="hold">
                            <p:stCondLst>
                              <p:cond delay="3750"/>
                            </p:stCondLst>
                            <p:childTnLst>
                              <p:par>
                                <p:cTn id="131" presetID="22" presetClass="entr" presetSubtype="4" fill="hold" nodeType="afterEffect">
                                  <p:stCondLst>
                                    <p:cond delay="0"/>
                                  </p:stCondLst>
                                  <p:childTnLst>
                                    <p:set>
                                      <p:cBhvr>
                                        <p:cTn id="132" dur="1" fill="hold">
                                          <p:stCondLst>
                                            <p:cond delay="0"/>
                                          </p:stCondLst>
                                        </p:cTn>
                                        <p:tgtEl>
                                          <p:spTgt spid="55"/>
                                        </p:tgtEl>
                                        <p:attrNameLst>
                                          <p:attrName>style.visibility</p:attrName>
                                        </p:attrNameLst>
                                      </p:cBhvr>
                                      <p:to>
                                        <p:strVal val="visible"/>
                                      </p:to>
                                    </p:set>
                                    <p:animEffect transition="in" filter="wipe(down)">
                                      <p:cBhvr>
                                        <p:cTn id="133" dur="250"/>
                                        <p:tgtEl>
                                          <p:spTgt spid="55"/>
                                        </p:tgtEl>
                                      </p:cBhvr>
                                    </p:animEffect>
                                  </p:childTnLst>
                                </p:cTn>
                              </p:par>
                              <p:par>
                                <p:cTn id="134" presetID="42" presetClass="entr" presetSubtype="0" fill="hold" grpId="0" nodeType="withEffect">
                                  <p:stCondLst>
                                    <p:cond delay="0"/>
                                  </p:stCondLst>
                                  <p:childTnLst>
                                    <p:set>
                                      <p:cBhvr>
                                        <p:cTn id="135" dur="1" fill="hold">
                                          <p:stCondLst>
                                            <p:cond delay="0"/>
                                          </p:stCondLst>
                                        </p:cTn>
                                        <p:tgtEl>
                                          <p:spTgt spid="72"/>
                                        </p:tgtEl>
                                        <p:attrNameLst>
                                          <p:attrName>style.visibility</p:attrName>
                                        </p:attrNameLst>
                                      </p:cBhvr>
                                      <p:to>
                                        <p:strVal val="visible"/>
                                      </p:to>
                                    </p:set>
                                    <p:animEffect transition="in" filter="fade">
                                      <p:cBhvr>
                                        <p:cTn id="136" dur="250"/>
                                        <p:tgtEl>
                                          <p:spTgt spid="72"/>
                                        </p:tgtEl>
                                      </p:cBhvr>
                                    </p:animEffect>
                                    <p:anim calcmode="lin" valueType="num">
                                      <p:cBhvr>
                                        <p:cTn id="137" dur="250" fill="hold"/>
                                        <p:tgtEl>
                                          <p:spTgt spid="72"/>
                                        </p:tgtEl>
                                        <p:attrNameLst>
                                          <p:attrName>ppt_x</p:attrName>
                                        </p:attrNameLst>
                                      </p:cBhvr>
                                      <p:tavLst>
                                        <p:tav tm="0">
                                          <p:val>
                                            <p:strVal val="#ppt_x"/>
                                          </p:val>
                                        </p:tav>
                                        <p:tav tm="100000">
                                          <p:val>
                                            <p:strVal val="#ppt_x"/>
                                          </p:val>
                                        </p:tav>
                                      </p:tavLst>
                                    </p:anim>
                                    <p:anim calcmode="lin" valueType="num">
                                      <p:cBhvr>
                                        <p:cTn id="138" dur="250" fill="hold"/>
                                        <p:tgtEl>
                                          <p:spTgt spid="72"/>
                                        </p:tgtEl>
                                        <p:attrNameLst>
                                          <p:attrName>ppt_y</p:attrName>
                                        </p:attrNameLst>
                                      </p:cBhvr>
                                      <p:tavLst>
                                        <p:tav tm="0">
                                          <p:val>
                                            <p:strVal val="#ppt_y+.1"/>
                                          </p:val>
                                        </p:tav>
                                        <p:tav tm="100000">
                                          <p:val>
                                            <p:strVal val="#ppt_y"/>
                                          </p:val>
                                        </p:tav>
                                      </p:tavLst>
                                    </p:anim>
                                  </p:childTnLst>
                                </p:cTn>
                              </p:par>
                            </p:childTnLst>
                          </p:cTn>
                        </p:par>
                        <p:par>
                          <p:cTn id="139" fill="hold">
                            <p:stCondLst>
                              <p:cond delay="4000"/>
                            </p:stCondLst>
                            <p:childTnLst>
                              <p:par>
                                <p:cTn id="140" presetID="53" presetClass="entr" presetSubtype="16" fill="hold" nodeType="afterEffect">
                                  <p:stCondLst>
                                    <p:cond delay="0"/>
                                  </p:stCondLst>
                                  <p:childTnLst>
                                    <p:set>
                                      <p:cBhvr>
                                        <p:cTn id="141" dur="1" fill="hold">
                                          <p:stCondLst>
                                            <p:cond delay="0"/>
                                          </p:stCondLst>
                                        </p:cTn>
                                        <p:tgtEl>
                                          <p:spTgt spid="126"/>
                                        </p:tgtEl>
                                        <p:attrNameLst>
                                          <p:attrName>style.visibility</p:attrName>
                                        </p:attrNameLst>
                                      </p:cBhvr>
                                      <p:to>
                                        <p:strVal val="visible"/>
                                      </p:to>
                                    </p:set>
                                    <p:anim calcmode="lin" valueType="num">
                                      <p:cBhvr>
                                        <p:cTn id="142" dur="250" fill="hold"/>
                                        <p:tgtEl>
                                          <p:spTgt spid="126"/>
                                        </p:tgtEl>
                                        <p:attrNameLst>
                                          <p:attrName>ppt_w</p:attrName>
                                        </p:attrNameLst>
                                      </p:cBhvr>
                                      <p:tavLst>
                                        <p:tav tm="0">
                                          <p:val>
                                            <p:fltVal val="0"/>
                                          </p:val>
                                        </p:tav>
                                        <p:tav tm="100000">
                                          <p:val>
                                            <p:strVal val="#ppt_w"/>
                                          </p:val>
                                        </p:tav>
                                      </p:tavLst>
                                    </p:anim>
                                    <p:anim calcmode="lin" valueType="num">
                                      <p:cBhvr>
                                        <p:cTn id="143" dur="250" fill="hold"/>
                                        <p:tgtEl>
                                          <p:spTgt spid="126"/>
                                        </p:tgtEl>
                                        <p:attrNameLst>
                                          <p:attrName>ppt_h</p:attrName>
                                        </p:attrNameLst>
                                      </p:cBhvr>
                                      <p:tavLst>
                                        <p:tav tm="0">
                                          <p:val>
                                            <p:fltVal val="0"/>
                                          </p:val>
                                        </p:tav>
                                        <p:tav tm="100000">
                                          <p:val>
                                            <p:strVal val="#ppt_h"/>
                                          </p:val>
                                        </p:tav>
                                      </p:tavLst>
                                    </p:anim>
                                    <p:animEffect transition="in" filter="fade">
                                      <p:cBhvr>
                                        <p:cTn id="144" dur="250"/>
                                        <p:tgtEl>
                                          <p:spTgt spid="126"/>
                                        </p:tgtEl>
                                      </p:cBhvr>
                                    </p:animEffect>
                                  </p:childTnLst>
                                </p:cTn>
                              </p:par>
                            </p:childTnLst>
                          </p:cTn>
                        </p:par>
                        <p:par>
                          <p:cTn id="145" fill="hold">
                            <p:stCondLst>
                              <p:cond delay="4250"/>
                            </p:stCondLst>
                            <p:childTnLst>
                              <p:par>
                                <p:cTn id="146" presetID="22" presetClass="entr" presetSubtype="4" fill="hold" nodeType="afterEffect">
                                  <p:stCondLst>
                                    <p:cond delay="0"/>
                                  </p:stCondLst>
                                  <p:childTnLst>
                                    <p:set>
                                      <p:cBhvr>
                                        <p:cTn id="147" dur="1" fill="hold">
                                          <p:stCondLst>
                                            <p:cond delay="0"/>
                                          </p:stCondLst>
                                        </p:cTn>
                                        <p:tgtEl>
                                          <p:spTgt spid="79"/>
                                        </p:tgtEl>
                                        <p:attrNameLst>
                                          <p:attrName>style.visibility</p:attrName>
                                        </p:attrNameLst>
                                      </p:cBhvr>
                                      <p:to>
                                        <p:strVal val="visible"/>
                                      </p:to>
                                    </p:set>
                                    <p:animEffect transition="in" filter="wipe(down)">
                                      <p:cBhvr>
                                        <p:cTn id="148" dur="250"/>
                                        <p:tgtEl>
                                          <p:spTgt spid="79"/>
                                        </p:tgtEl>
                                      </p:cBhvr>
                                    </p:animEffect>
                                  </p:childTnLst>
                                </p:cTn>
                              </p:par>
                              <p:par>
                                <p:cTn id="149" presetID="42" presetClass="entr" presetSubtype="0" fill="hold" grpId="0" nodeType="withEffect">
                                  <p:stCondLst>
                                    <p:cond delay="0"/>
                                  </p:stCondLst>
                                  <p:childTnLst>
                                    <p:set>
                                      <p:cBhvr>
                                        <p:cTn id="150" dur="1" fill="hold">
                                          <p:stCondLst>
                                            <p:cond delay="0"/>
                                          </p:stCondLst>
                                        </p:cTn>
                                        <p:tgtEl>
                                          <p:spTgt spid="78"/>
                                        </p:tgtEl>
                                        <p:attrNameLst>
                                          <p:attrName>style.visibility</p:attrName>
                                        </p:attrNameLst>
                                      </p:cBhvr>
                                      <p:to>
                                        <p:strVal val="visible"/>
                                      </p:to>
                                    </p:set>
                                    <p:animEffect transition="in" filter="fade">
                                      <p:cBhvr>
                                        <p:cTn id="151" dur="250"/>
                                        <p:tgtEl>
                                          <p:spTgt spid="78"/>
                                        </p:tgtEl>
                                      </p:cBhvr>
                                    </p:animEffect>
                                    <p:anim calcmode="lin" valueType="num">
                                      <p:cBhvr>
                                        <p:cTn id="152" dur="250" fill="hold"/>
                                        <p:tgtEl>
                                          <p:spTgt spid="78"/>
                                        </p:tgtEl>
                                        <p:attrNameLst>
                                          <p:attrName>ppt_x</p:attrName>
                                        </p:attrNameLst>
                                      </p:cBhvr>
                                      <p:tavLst>
                                        <p:tav tm="0">
                                          <p:val>
                                            <p:strVal val="#ppt_x"/>
                                          </p:val>
                                        </p:tav>
                                        <p:tav tm="100000">
                                          <p:val>
                                            <p:strVal val="#ppt_x"/>
                                          </p:val>
                                        </p:tav>
                                      </p:tavLst>
                                    </p:anim>
                                    <p:anim calcmode="lin" valueType="num">
                                      <p:cBhvr>
                                        <p:cTn id="153" dur="250" fill="hold"/>
                                        <p:tgtEl>
                                          <p:spTgt spid="78"/>
                                        </p:tgtEl>
                                        <p:attrNameLst>
                                          <p:attrName>ppt_y</p:attrName>
                                        </p:attrNameLst>
                                      </p:cBhvr>
                                      <p:tavLst>
                                        <p:tav tm="0">
                                          <p:val>
                                            <p:strVal val="#ppt_y+.1"/>
                                          </p:val>
                                        </p:tav>
                                        <p:tav tm="100000">
                                          <p:val>
                                            <p:strVal val="#ppt_y"/>
                                          </p:val>
                                        </p:tav>
                                      </p:tavLst>
                                    </p:anim>
                                  </p:childTnLst>
                                </p:cTn>
                              </p:par>
                            </p:childTnLst>
                          </p:cTn>
                        </p:par>
                        <p:par>
                          <p:cTn id="154" fill="hold">
                            <p:stCondLst>
                              <p:cond delay="4500"/>
                            </p:stCondLst>
                            <p:childTnLst>
                              <p:par>
                                <p:cTn id="155" presetID="53" presetClass="entr" presetSubtype="16" fill="hold" nodeType="afterEffect">
                                  <p:stCondLst>
                                    <p:cond delay="0"/>
                                  </p:stCondLst>
                                  <p:childTnLst>
                                    <p:set>
                                      <p:cBhvr>
                                        <p:cTn id="156" dur="1" fill="hold">
                                          <p:stCondLst>
                                            <p:cond delay="0"/>
                                          </p:stCondLst>
                                        </p:cTn>
                                        <p:tgtEl>
                                          <p:spTgt spid="155"/>
                                        </p:tgtEl>
                                        <p:attrNameLst>
                                          <p:attrName>style.visibility</p:attrName>
                                        </p:attrNameLst>
                                      </p:cBhvr>
                                      <p:to>
                                        <p:strVal val="visible"/>
                                      </p:to>
                                    </p:set>
                                    <p:anim calcmode="lin" valueType="num">
                                      <p:cBhvr>
                                        <p:cTn id="157" dur="250" fill="hold"/>
                                        <p:tgtEl>
                                          <p:spTgt spid="155"/>
                                        </p:tgtEl>
                                        <p:attrNameLst>
                                          <p:attrName>ppt_w</p:attrName>
                                        </p:attrNameLst>
                                      </p:cBhvr>
                                      <p:tavLst>
                                        <p:tav tm="0">
                                          <p:val>
                                            <p:fltVal val="0"/>
                                          </p:val>
                                        </p:tav>
                                        <p:tav tm="100000">
                                          <p:val>
                                            <p:strVal val="#ppt_w"/>
                                          </p:val>
                                        </p:tav>
                                      </p:tavLst>
                                    </p:anim>
                                    <p:anim calcmode="lin" valueType="num">
                                      <p:cBhvr>
                                        <p:cTn id="158" dur="250" fill="hold"/>
                                        <p:tgtEl>
                                          <p:spTgt spid="155"/>
                                        </p:tgtEl>
                                        <p:attrNameLst>
                                          <p:attrName>ppt_h</p:attrName>
                                        </p:attrNameLst>
                                      </p:cBhvr>
                                      <p:tavLst>
                                        <p:tav tm="0">
                                          <p:val>
                                            <p:fltVal val="0"/>
                                          </p:val>
                                        </p:tav>
                                        <p:tav tm="100000">
                                          <p:val>
                                            <p:strVal val="#ppt_h"/>
                                          </p:val>
                                        </p:tav>
                                      </p:tavLst>
                                    </p:anim>
                                    <p:animEffect transition="in" filter="fade">
                                      <p:cBhvr>
                                        <p:cTn id="159" dur="250"/>
                                        <p:tgtEl>
                                          <p:spTgt spid="155"/>
                                        </p:tgtEl>
                                      </p:cBhvr>
                                    </p:animEffect>
                                  </p:childTnLst>
                                </p:cTn>
                              </p:par>
                            </p:childTnLst>
                          </p:cTn>
                        </p:par>
                        <p:par>
                          <p:cTn id="160" fill="hold">
                            <p:stCondLst>
                              <p:cond delay="4750"/>
                            </p:stCondLst>
                            <p:childTnLst>
                              <p:par>
                                <p:cTn id="161" presetID="22" presetClass="entr" presetSubtype="4" fill="hold" nodeType="afterEffect">
                                  <p:stCondLst>
                                    <p:cond delay="0"/>
                                  </p:stCondLst>
                                  <p:childTnLst>
                                    <p:set>
                                      <p:cBhvr>
                                        <p:cTn id="162" dur="1" fill="hold">
                                          <p:stCondLst>
                                            <p:cond delay="0"/>
                                          </p:stCondLst>
                                        </p:cTn>
                                        <p:tgtEl>
                                          <p:spTgt spid="95"/>
                                        </p:tgtEl>
                                        <p:attrNameLst>
                                          <p:attrName>style.visibility</p:attrName>
                                        </p:attrNameLst>
                                      </p:cBhvr>
                                      <p:to>
                                        <p:strVal val="visible"/>
                                      </p:to>
                                    </p:set>
                                    <p:animEffect transition="in" filter="wipe(down)">
                                      <p:cBhvr>
                                        <p:cTn id="163" dur="250"/>
                                        <p:tgtEl>
                                          <p:spTgt spid="95"/>
                                        </p:tgtEl>
                                      </p:cBhvr>
                                    </p:animEffect>
                                  </p:childTnLst>
                                </p:cTn>
                              </p:par>
                              <p:par>
                                <p:cTn id="164" presetID="42" presetClass="entr" presetSubtype="0" fill="hold" grpId="0" nodeType="withEffect">
                                  <p:stCondLst>
                                    <p:cond delay="0"/>
                                  </p:stCondLst>
                                  <p:childTnLst>
                                    <p:set>
                                      <p:cBhvr>
                                        <p:cTn id="165" dur="1" fill="hold">
                                          <p:stCondLst>
                                            <p:cond delay="0"/>
                                          </p:stCondLst>
                                        </p:cTn>
                                        <p:tgtEl>
                                          <p:spTgt spid="94"/>
                                        </p:tgtEl>
                                        <p:attrNameLst>
                                          <p:attrName>style.visibility</p:attrName>
                                        </p:attrNameLst>
                                      </p:cBhvr>
                                      <p:to>
                                        <p:strVal val="visible"/>
                                      </p:to>
                                    </p:set>
                                    <p:animEffect transition="in" filter="fade">
                                      <p:cBhvr>
                                        <p:cTn id="166" dur="250"/>
                                        <p:tgtEl>
                                          <p:spTgt spid="94"/>
                                        </p:tgtEl>
                                      </p:cBhvr>
                                    </p:animEffect>
                                    <p:anim calcmode="lin" valueType="num">
                                      <p:cBhvr>
                                        <p:cTn id="167" dur="250" fill="hold"/>
                                        <p:tgtEl>
                                          <p:spTgt spid="94"/>
                                        </p:tgtEl>
                                        <p:attrNameLst>
                                          <p:attrName>ppt_x</p:attrName>
                                        </p:attrNameLst>
                                      </p:cBhvr>
                                      <p:tavLst>
                                        <p:tav tm="0">
                                          <p:val>
                                            <p:strVal val="#ppt_x"/>
                                          </p:val>
                                        </p:tav>
                                        <p:tav tm="100000">
                                          <p:val>
                                            <p:strVal val="#ppt_x"/>
                                          </p:val>
                                        </p:tav>
                                      </p:tavLst>
                                    </p:anim>
                                    <p:anim calcmode="lin" valueType="num">
                                      <p:cBhvr>
                                        <p:cTn id="168" dur="250" fill="hold"/>
                                        <p:tgtEl>
                                          <p:spTgt spid="94"/>
                                        </p:tgtEl>
                                        <p:attrNameLst>
                                          <p:attrName>ppt_y</p:attrName>
                                        </p:attrNameLst>
                                      </p:cBhvr>
                                      <p:tavLst>
                                        <p:tav tm="0">
                                          <p:val>
                                            <p:strVal val="#ppt_y+.1"/>
                                          </p:val>
                                        </p:tav>
                                        <p:tav tm="100000">
                                          <p:val>
                                            <p:strVal val="#ppt_y"/>
                                          </p:val>
                                        </p:tav>
                                      </p:tavLst>
                                    </p:anim>
                                  </p:childTnLst>
                                </p:cTn>
                              </p:par>
                            </p:childTnLst>
                          </p:cTn>
                        </p:par>
                        <p:par>
                          <p:cTn id="169" fill="hold">
                            <p:stCondLst>
                              <p:cond delay="5000"/>
                            </p:stCondLst>
                            <p:childTnLst>
                              <p:par>
                                <p:cTn id="170" presetID="22" presetClass="entr" presetSubtype="1" fill="hold" nodeType="afterEffect">
                                  <p:stCondLst>
                                    <p:cond delay="0"/>
                                  </p:stCondLst>
                                  <p:childTnLst>
                                    <p:set>
                                      <p:cBhvr>
                                        <p:cTn id="171" dur="1" fill="hold">
                                          <p:stCondLst>
                                            <p:cond delay="0"/>
                                          </p:stCondLst>
                                        </p:cTn>
                                        <p:tgtEl>
                                          <p:spTgt spid="4"/>
                                        </p:tgtEl>
                                        <p:attrNameLst>
                                          <p:attrName>style.visibility</p:attrName>
                                        </p:attrNameLst>
                                      </p:cBhvr>
                                      <p:to>
                                        <p:strVal val="visible"/>
                                      </p:to>
                                    </p:set>
                                    <p:animEffect transition="in" filter="wipe(up)">
                                      <p:cBhvr>
                                        <p:cTn id="172" dur="250"/>
                                        <p:tgtEl>
                                          <p:spTgt spid="4"/>
                                        </p:tgtEl>
                                      </p:cBhvr>
                                    </p:animEffect>
                                  </p:childTnLst>
                                </p:cTn>
                              </p:par>
                            </p:childTnLst>
                          </p:cTn>
                        </p:par>
                        <p:par>
                          <p:cTn id="173" fill="hold">
                            <p:stCondLst>
                              <p:cond delay="5250"/>
                            </p:stCondLst>
                            <p:childTnLst>
                              <p:par>
                                <p:cTn id="174" presetID="22" presetClass="entr" presetSubtype="1" fill="hold" grpId="0" nodeType="afterEffect">
                                  <p:stCondLst>
                                    <p:cond delay="0"/>
                                  </p:stCondLst>
                                  <p:childTnLst>
                                    <p:set>
                                      <p:cBhvr>
                                        <p:cTn id="175" dur="1" fill="hold">
                                          <p:stCondLst>
                                            <p:cond delay="0"/>
                                          </p:stCondLst>
                                        </p:cTn>
                                        <p:tgtEl>
                                          <p:spTgt spid="7"/>
                                        </p:tgtEl>
                                        <p:attrNameLst>
                                          <p:attrName>style.visibility</p:attrName>
                                        </p:attrNameLst>
                                      </p:cBhvr>
                                      <p:to>
                                        <p:strVal val="visible"/>
                                      </p:to>
                                    </p:set>
                                    <p:animEffect transition="in" filter="wipe(up)">
                                      <p:cBhvr>
                                        <p:cTn id="176" dur="250"/>
                                        <p:tgtEl>
                                          <p:spTgt spid="7"/>
                                        </p:tgtEl>
                                      </p:cBhvr>
                                    </p:animEffect>
                                  </p:childTnLst>
                                </p:cTn>
                              </p:par>
                            </p:childTnLst>
                          </p:cTn>
                        </p:par>
                        <p:par>
                          <p:cTn id="177" fill="hold">
                            <p:stCondLst>
                              <p:cond delay="5500"/>
                            </p:stCondLst>
                            <p:childTnLst>
                              <p:par>
                                <p:cTn id="178" presetID="22" presetClass="entr" presetSubtype="1" fill="hold" nodeType="afterEffect">
                                  <p:stCondLst>
                                    <p:cond delay="0"/>
                                  </p:stCondLst>
                                  <p:childTnLst>
                                    <p:set>
                                      <p:cBhvr>
                                        <p:cTn id="179" dur="1" fill="hold">
                                          <p:stCondLst>
                                            <p:cond delay="0"/>
                                          </p:stCondLst>
                                        </p:cTn>
                                        <p:tgtEl>
                                          <p:spTgt spid="46"/>
                                        </p:tgtEl>
                                        <p:attrNameLst>
                                          <p:attrName>style.visibility</p:attrName>
                                        </p:attrNameLst>
                                      </p:cBhvr>
                                      <p:to>
                                        <p:strVal val="visible"/>
                                      </p:to>
                                    </p:set>
                                    <p:animEffect transition="in" filter="wipe(up)">
                                      <p:cBhvr>
                                        <p:cTn id="180" dur="250"/>
                                        <p:tgtEl>
                                          <p:spTgt spid="46"/>
                                        </p:tgtEl>
                                      </p:cBhvr>
                                    </p:animEffect>
                                  </p:childTnLst>
                                </p:cTn>
                              </p:par>
                            </p:childTnLst>
                          </p:cTn>
                        </p:par>
                        <p:par>
                          <p:cTn id="181" fill="hold">
                            <p:stCondLst>
                              <p:cond delay="5750"/>
                            </p:stCondLst>
                            <p:childTnLst>
                              <p:par>
                                <p:cTn id="182" presetID="22" presetClass="entr" presetSubtype="1" fill="hold" grpId="0" nodeType="afterEffect">
                                  <p:stCondLst>
                                    <p:cond delay="0"/>
                                  </p:stCondLst>
                                  <p:childTnLst>
                                    <p:set>
                                      <p:cBhvr>
                                        <p:cTn id="183" dur="1" fill="hold">
                                          <p:stCondLst>
                                            <p:cond delay="0"/>
                                          </p:stCondLst>
                                        </p:cTn>
                                        <p:tgtEl>
                                          <p:spTgt spid="103"/>
                                        </p:tgtEl>
                                        <p:attrNameLst>
                                          <p:attrName>style.visibility</p:attrName>
                                        </p:attrNameLst>
                                      </p:cBhvr>
                                      <p:to>
                                        <p:strVal val="visible"/>
                                      </p:to>
                                    </p:set>
                                    <p:animEffect transition="in" filter="wipe(up)">
                                      <p:cBhvr>
                                        <p:cTn id="184" dur="250"/>
                                        <p:tgtEl>
                                          <p:spTgt spid="103"/>
                                        </p:tgtEl>
                                      </p:cBhvr>
                                    </p:animEffect>
                                  </p:childTnLst>
                                </p:cTn>
                              </p:par>
                            </p:childTnLst>
                          </p:cTn>
                        </p:par>
                        <p:par>
                          <p:cTn id="185" fill="hold">
                            <p:stCondLst>
                              <p:cond delay="6000"/>
                            </p:stCondLst>
                            <p:childTnLst>
                              <p:par>
                                <p:cTn id="186" presetID="22" presetClass="entr" presetSubtype="1" fill="hold" nodeType="after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up)">
                                      <p:cBhvr>
                                        <p:cTn id="188" dur="250"/>
                                        <p:tgtEl>
                                          <p:spTgt spid="44"/>
                                        </p:tgtEl>
                                      </p:cBhvr>
                                    </p:animEffect>
                                  </p:childTnLst>
                                </p:cTn>
                              </p:par>
                            </p:childTnLst>
                          </p:cTn>
                        </p:par>
                        <p:par>
                          <p:cTn id="189" fill="hold">
                            <p:stCondLst>
                              <p:cond delay="6250"/>
                            </p:stCondLst>
                            <p:childTnLst>
                              <p:par>
                                <p:cTn id="190" presetID="22" presetClass="entr" presetSubtype="1" fill="hold" grpId="0" nodeType="afterEffect">
                                  <p:stCondLst>
                                    <p:cond delay="0"/>
                                  </p:stCondLst>
                                  <p:childTnLst>
                                    <p:set>
                                      <p:cBhvr>
                                        <p:cTn id="191" dur="1" fill="hold">
                                          <p:stCondLst>
                                            <p:cond delay="0"/>
                                          </p:stCondLst>
                                        </p:cTn>
                                        <p:tgtEl>
                                          <p:spTgt spid="102"/>
                                        </p:tgtEl>
                                        <p:attrNameLst>
                                          <p:attrName>style.visibility</p:attrName>
                                        </p:attrNameLst>
                                      </p:cBhvr>
                                      <p:to>
                                        <p:strVal val="visible"/>
                                      </p:to>
                                    </p:set>
                                    <p:animEffect transition="in" filter="wipe(up)">
                                      <p:cBhvr>
                                        <p:cTn id="192" dur="250"/>
                                        <p:tgtEl>
                                          <p:spTgt spid="102"/>
                                        </p:tgtEl>
                                      </p:cBhvr>
                                    </p:animEffect>
                                  </p:childTnLst>
                                </p:cTn>
                              </p:par>
                            </p:childTnLst>
                          </p:cTn>
                        </p:par>
                        <p:par>
                          <p:cTn id="193" fill="hold">
                            <p:stCondLst>
                              <p:cond delay="6500"/>
                            </p:stCondLst>
                            <p:childTnLst>
                              <p:par>
                                <p:cTn id="194" presetID="22" presetClass="entr" presetSubtype="1" fill="hold" grpId="0" nodeType="afterEffect">
                                  <p:stCondLst>
                                    <p:cond delay="0"/>
                                  </p:stCondLst>
                                  <p:childTnLst>
                                    <p:set>
                                      <p:cBhvr>
                                        <p:cTn id="195" dur="1" fill="hold">
                                          <p:stCondLst>
                                            <p:cond delay="0"/>
                                          </p:stCondLst>
                                        </p:cTn>
                                        <p:tgtEl>
                                          <p:spTgt spid="80"/>
                                        </p:tgtEl>
                                        <p:attrNameLst>
                                          <p:attrName>style.visibility</p:attrName>
                                        </p:attrNameLst>
                                      </p:cBhvr>
                                      <p:to>
                                        <p:strVal val="visible"/>
                                      </p:to>
                                    </p:set>
                                    <p:animEffect transition="in" filter="wipe(up)">
                                      <p:cBhvr>
                                        <p:cTn id="196" dur="250"/>
                                        <p:tgtEl>
                                          <p:spTgt spid="80"/>
                                        </p:tgtEl>
                                      </p:cBhvr>
                                    </p:animEffect>
                                  </p:childTnLst>
                                </p:cTn>
                              </p:par>
                            </p:childTnLst>
                          </p:cTn>
                        </p:par>
                        <p:par>
                          <p:cTn id="197" fill="hold">
                            <p:stCondLst>
                              <p:cond delay="6750"/>
                            </p:stCondLst>
                            <p:childTnLst>
                              <p:par>
                                <p:cTn id="198" presetID="22" presetClass="entr" presetSubtype="1" fill="hold" grpId="0" nodeType="afterEffect">
                                  <p:stCondLst>
                                    <p:cond delay="0"/>
                                  </p:stCondLst>
                                  <p:childTnLst>
                                    <p:set>
                                      <p:cBhvr>
                                        <p:cTn id="199" dur="1" fill="hold">
                                          <p:stCondLst>
                                            <p:cond delay="0"/>
                                          </p:stCondLst>
                                        </p:cTn>
                                        <p:tgtEl>
                                          <p:spTgt spid="111"/>
                                        </p:tgtEl>
                                        <p:attrNameLst>
                                          <p:attrName>style.visibility</p:attrName>
                                        </p:attrNameLst>
                                      </p:cBhvr>
                                      <p:to>
                                        <p:strVal val="visible"/>
                                      </p:to>
                                    </p:set>
                                    <p:animEffect transition="in" filter="wipe(up)">
                                      <p:cBhvr>
                                        <p:cTn id="200" dur="250"/>
                                        <p:tgtEl>
                                          <p:spTgt spid="111"/>
                                        </p:tgtEl>
                                      </p:cBhvr>
                                    </p:animEffect>
                                  </p:childTnLst>
                                </p:cTn>
                              </p:par>
                              <p:par>
                                <p:cTn id="201" presetID="22" presetClass="entr" presetSubtype="1" fill="hold" nodeType="withEffect">
                                  <p:stCondLst>
                                    <p:cond delay="0"/>
                                  </p:stCondLst>
                                  <p:childTnLst>
                                    <p:set>
                                      <p:cBhvr>
                                        <p:cTn id="202" dur="1" fill="hold">
                                          <p:stCondLst>
                                            <p:cond delay="0"/>
                                          </p:stCondLst>
                                        </p:cTn>
                                        <p:tgtEl>
                                          <p:spTgt spid="110"/>
                                        </p:tgtEl>
                                        <p:attrNameLst>
                                          <p:attrName>style.visibility</p:attrName>
                                        </p:attrNameLst>
                                      </p:cBhvr>
                                      <p:to>
                                        <p:strVal val="visible"/>
                                      </p:to>
                                    </p:set>
                                    <p:animEffect transition="in" filter="wipe(up)">
                                      <p:cBhvr>
                                        <p:cTn id="203" dur="250"/>
                                        <p:tgtEl>
                                          <p:spTgt spid="110"/>
                                        </p:tgtEl>
                                      </p:cBhvr>
                                    </p:animEffect>
                                  </p:childTnLst>
                                </p:cTn>
                              </p:par>
                              <p:par>
                                <p:cTn id="204" presetID="22" presetClass="entr" presetSubtype="1" fill="hold" nodeType="withEffect">
                                  <p:stCondLst>
                                    <p:cond delay="0"/>
                                  </p:stCondLst>
                                  <p:childTnLst>
                                    <p:set>
                                      <p:cBhvr>
                                        <p:cTn id="205" dur="1" fill="hold">
                                          <p:stCondLst>
                                            <p:cond delay="0"/>
                                          </p:stCondLst>
                                        </p:cTn>
                                        <p:tgtEl>
                                          <p:spTgt spid="25"/>
                                        </p:tgtEl>
                                        <p:attrNameLst>
                                          <p:attrName>style.visibility</p:attrName>
                                        </p:attrNameLst>
                                      </p:cBhvr>
                                      <p:to>
                                        <p:strVal val="visible"/>
                                      </p:to>
                                    </p:set>
                                    <p:animEffect transition="in" filter="wipe(up)">
                                      <p:cBhvr>
                                        <p:cTn id="206" dur="250"/>
                                        <p:tgtEl>
                                          <p:spTgt spid="25"/>
                                        </p:tgtEl>
                                      </p:cBhvr>
                                    </p:animEffect>
                                  </p:childTnLst>
                                </p:cTn>
                              </p:par>
                            </p:childTnLst>
                          </p:cTn>
                        </p:par>
                        <p:par>
                          <p:cTn id="207" fill="hold">
                            <p:stCondLst>
                              <p:cond delay="7000"/>
                            </p:stCondLst>
                            <p:childTnLst>
                              <p:par>
                                <p:cTn id="208" presetID="22" presetClass="entr" presetSubtype="1" fill="hold" grpId="0" nodeType="afterEffect">
                                  <p:stCondLst>
                                    <p:cond delay="0"/>
                                  </p:stCondLst>
                                  <p:childTnLst>
                                    <p:set>
                                      <p:cBhvr>
                                        <p:cTn id="209" dur="1" fill="hold">
                                          <p:stCondLst>
                                            <p:cond delay="0"/>
                                          </p:stCondLst>
                                        </p:cTn>
                                        <p:tgtEl>
                                          <p:spTgt spid="118"/>
                                        </p:tgtEl>
                                        <p:attrNameLst>
                                          <p:attrName>style.visibility</p:attrName>
                                        </p:attrNameLst>
                                      </p:cBhvr>
                                      <p:to>
                                        <p:strVal val="visible"/>
                                      </p:to>
                                    </p:set>
                                    <p:animEffect transition="in" filter="wipe(up)">
                                      <p:cBhvr>
                                        <p:cTn id="210" dur="250"/>
                                        <p:tgtEl>
                                          <p:spTgt spid="118"/>
                                        </p:tgtEl>
                                      </p:cBhvr>
                                    </p:animEffect>
                                  </p:childTnLst>
                                </p:cTn>
                              </p:par>
                              <p:par>
                                <p:cTn id="211" presetID="22" presetClass="entr" presetSubtype="1" fill="hold" nodeType="withEffect">
                                  <p:stCondLst>
                                    <p:cond delay="0"/>
                                  </p:stCondLst>
                                  <p:childTnLst>
                                    <p:set>
                                      <p:cBhvr>
                                        <p:cTn id="212" dur="1" fill="hold">
                                          <p:stCondLst>
                                            <p:cond delay="0"/>
                                          </p:stCondLst>
                                        </p:cTn>
                                        <p:tgtEl>
                                          <p:spTgt spid="115"/>
                                        </p:tgtEl>
                                        <p:attrNameLst>
                                          <p:attrName>style.visibility</p:attrName>
                                        </p:attrNameLst>
                                      </p:cBhvr>
                                      <p:to>
                                        <p:strVal val="visible"/>
                                      </p:to>
                                    </p:set>
                                    <p:animEffect transition="in" filter="wipe(up)">
                                      <p:cBhvr>
                                        <p:cTn id="213" dur="250"/>
                                        <p:tgtEl>
                                          <p:spTgt spid="115"/>
                                        </p:tgtEl>
                                      </p:cBhvr>
                                    </p:animEffect>
                                  </p:childTnLst>
                                </p:cTn>
                              </p:par>
                            </p:childTnLst>
                          </p:cTn>
                        </p:par>
                        <p:par>
                          <p:cTn id="214" fill="hold">
                            <p:stCondLst>
                              <p:cond delay="7250"/>
                            </p:stCondLst>
                            <p:childTnLst>
                              <p:par>
                                <p:cTn id="215" presetID="22" presetClass="entr" presetSubtype="1" fill="hold" nodeType="afterEffect">
                                  <p:stCondLst>
                                    <p:cond delay="0"/>
                                  </p:stCondLst>
                                  <p:childTnLst>
                                    <p:set>
                                      <p:cBhvr>
                                        <p:cTn id="216" dur="1" fill="hold">
                                          <p:stCondLst>
                                            <p:cond delay="0"/>
                                          </p:stCondLst>
                                        </p:cTn>
                                        <p:tgtEl>
                                          <p:spTgt spid="15"/>
                                        </p:tgtEl>
                                        <p:attrNameLst>
                                          <p:attrName>style.visibility</p:attrName>
                                        </p:attrNameLst>
                                      </p:cBhvr>
                                      <p:to>
                                        <p:strVal val="visible"/>
                                      </p:to>
                                    </p:set>
                                    <p:animEffect transition="in" filter="wipe(up)">
                                      <p:cBhvr>
                                        <p:cTn id="217" dur="250"/>
                                        <p:tgtEl>
                                          <p:spTgt spid="15"/>
                                        </p:tgtEl>
                                      </p:cBhvr>
                                    </p:animEffect>
                                  </p:childTnLst>
                                </p:cTn>
                              </p:par>
                              <p:par>
                                <p:cTn id="218" presetID="22" presetClass="entr" presetSubtype="1" fill="hold" grpId="0" nodeType="withEffect">
                                  <p:stCondLst>
                                    <p:cond delay="0"/>
                                  </p:stCondLst>
                                  <p:childTnLst>
                                    <p:set>
                                      <p:cBhvr>
                                        <p:cTn id="219" dur="1" fill="hold">
                                          <p:stCondLst>
                                            <p:cond delay="0"/>
                                          </p:stCondLst>
                                        </p:cTn>
                                        <p:tgtEl>
                                          <p:spTgt spid="75"/>
                                        </p:tgtEl>
                                        <p:attrNameLst>
                                          <p:attrName>style.visibility</p:attrName>
                                        </p:attrNameLst>
                                      </p:cBhvr>
                                      <p:to>
                                        <p:strVal val="visible"/>
                                      </p:to>
                                    </p:set>
                                    <p:animEffect transition="in" filter="wipe(up)">
                                      <p:cBhvr>
                                        <p:cTn id="220" dur="250"/>
                                        <p:tgtEl>
                                          <p:spTgt spid="75"/>
                                        </p:tgtEl>
                                      </p:cBhvr>
                                    </p:animEffect>
                                  </p:childTnLst>
                                </p:cTn>
                              </p:par>
                            </p:childTnLst>
                          </p:cTn>
                        </p:par>
                        <p:par>
                          <p:cTn id="221" fill="hold">
                            <p:stCondLst>
                              <p:cond delay="7500"/>
                            </p:stCondLst>
                            <p:childTnLst>
                              <p:par>
                                <p:cTn id="222" presetID="22" presetClass="entr" presetSubtype="1" fill="hold" nodeType="afterEffect">
                                  <p:stCondLst>
                                    <p:cond delay="0"/>
                                  </p:stCondLst>
                                  <p:childTnLst>
                                    <p:set>
                                      <p:cBhvr>
                                        <p:cTn id="223" dur="1" fill="hold">
                                          <p:stCondLst>
                                            <p:cond delay="0"/>
                                          </p:stCondLst>
                                        </p:cTn>
                                        <p:tgtEl>
                                          <p:spTgt spid="40"/>
                                        </p:tgtEl>
                                        <p:attrNameLst>
                                          <p:attrName>style.visibility</p:attrName>
                                        </p:attrNameLst>
                                      </p:cBhvr>
                                      <p:to>
                                        <p:strVal val="visible"/>
                                      </p:to>
                                    </p:set>
                                    <p:animEffect transition="in" filter="wipe(up)">
                                      <p:cBhvr>
                                        <p:cTn id="224" dur="250"/>
                                        <p:tgtEl>
                                          <p:spTgt spid="40"/>
                                        </p:tgtEl>
                                      </p:cBhvr>
                                    </p:animEffect>
                                  </p:childTnLst>
                                </p:cTn>
                              </p:par>
                            </p:childTnLst>
                          </p:cTn>
                        </p:par>
                        <p:par>
                          <p:cTn id="225" fill="hold">
                            <p:stCondLst>
                              <p:cond delay="7750"/>
                            </p:stCondLst>
                            <p:childTnLst>
                              <p:par>
                                <p:cTn id="226" presetID="22" presetClass="entr" presetSubtype="1" fill="hold" grpId="0" nodeType="afterEffect">
                                  <p:stCondLst>
                                    <p:cond delay="0"/>
                                  </p:stCondLst>
                                  <p:childTnLst>
                                    <p:set>
                                      <p:cBhvr>
                                        <p:cTn id="227" dur="1" fill="hold">
                                          <p:stCondLst>
                                            <p:cond delay="0"/>
                                          </p:stCondLst>
                                        </p:cTn>
                                        <p:tgtEl>
                                          <p:spTgt spid="98"/>
                                        </p:tgtEl>
                                        <p:attrNameLst>
                                          <p:attrName>style.visibility</p:attrName>
                                        </p:attrNameLst>
                                      </p:cBhvr>
                                      <p:to>
                                        <p:strVal val="visible"/>
                                      </p:to>
                                    </p:set>
                                    <p:animEffect transition="in" filter="wipe(up)">
                                      <p:cBhvr>
                                        <p:cTn id="228" dur="250"/>
                                        <p:tgtEl>
                                          <p:spTgt spid="98"/>
                                        </p:tgtEl>
                                      </p:cBhvr>
                                    </p:animEffect>
                                  </p:childTnLst>
                                </p:cTn>
                              </p:par>
                            </p:childTnLst>
                          </p:cTn>
                        </p:par>
                        <p:par>
                          <p:cTn id="229" fill="hold">
                            <p:stCondLst>
                              <p:cond delay="8000"/>
                            </p:stCondLst>
                            <p:childTnLst>
                              <p:par>
                                <p:cTn id="230" presetID="22" presetClass="entr" presetSubtype="1" fill="hold" nodeType="afterEffect">
                                  <p:stCondLst>
                                    <p:cond delay="0"/>
                                  </p:stCondLst>
                                  <p:childTnLst>
                                    <p:set>
                                      <p:cBhvr>
                                        <p:cTn id="231" dur="1" fill="hold">
                                          <p:stCondLst>
                                            <p:cond delay="0"/>
                                          </p:stCondLst>
                                        </p:cTn>
                                        <p:tgtEl>
                                          <p:spTgt spid="32"/>
                                        </p:tgtEl>
                                        <p:attrNameLst>
                                          <p:attrName>style.visibility</p:attrName>
                                        </p:attrNameLst>
                                      </p:cBhvr>
                                      <p:to>
                                        <p:strVal val="visible"/>
                                      </p:to>
                                    </p:set>
                                    <p:animEffect transition="in" filter="wipe(up)">
                                      <p:cBhvr>
                                        <p:cTn id="232" dur="250"/>
                                        <p:tgtEl>
                                          <p:spTgt spid="32"/>
                                        </p:tgtEl>
                                      </p:cBhvr>
                                    </p:animEffect>
                                  </p:childTnLst>
                                </p:cTn>
                              </p:par>
                              <p:par>
                                <p:cTn id="233" presetID="22" presetClass="entr" presetSubtype="1" fill="hold" nodeType="withEffect">
                                  <p:stCondLst>
                                    <p:cond delay="0"/>
                                  </p:stCondLst>
                                  <p:childTnLst>
                                    <p:set>
                                      <p:cBhvr>
                                        <p:cTn id="234" dur="1" fill="hold">
                                          <p:stCondLst>
                                            <p:cond delay="0"/>
                                          </p:stCondLst>
                                        </p:cTn>
                                        <p:tgtEl>
                                          <p:spTgt spid="93"/>
                                        </p:tgtEl>
                                        <p:attrNameLst>
                                          <p:attrName>style.visibility</p:attrName>
                                        </p:attrNameLst>
                                      </p:cBhvr>
                                      <p:to>
                                        <p:strVal val="visible"/>
                                      </p:to>
                                    </p:set>
                                    <p:animEffect transition="in" filter="wipe(up)">
                                      <p:cBhvr>
                                        <p:cTn id="235" dur="250"/>
                                        <p:tgtEl>
                                          <p:spTgt spid="93"/>
                                        </p:tgtEl>
                                      </p:cBhvr>
                                    </p:animEffect>
                                  </p:childTnLst>
                                </p:cTn>
                              </p:par>
                            </p:childTnLst>
                          </p:cTn>
                        </p:par>
                        <p:par>
                          <p:cTn id="236" fill="hold">
                            <p:stCondLst>
                              <p:cond delay="8250"/>
                            </p:stCondLst>
                            <p:childTnLst>
                              <p:par>
                                <p:cTn id="237" presetID="22" presetClass="entr" presetSubtype="1" fill="hold" nodeType="afterEffect">
                                  <p:stCondLst>
                                    <p:cond delay="0"/>
                                  </p:stCondLst>
                                  <p:childTnLst>
                                    <p:set>
                                      <p:cBhvr>
                                        <p:cTn id="238" dur="1" fill="hold">
                                          <p:stCondLst>
                                            <p:cond delay="0"/>
                                          </p:stCondLst>
                                        </p:cTn>
                                        <p:tgtEl>
                                          <p:spTgt spid="38"/>
                                        </p:tgtEl>
                                        <p:attrNameLst>
                                          <p:attrName>style.visibility</p:attrName>
                                        </p:attrNameLst>
                                      </p:cBhvr>
                                      <p:to>
                                        <p:strVal val="visible"/>
                                      </p:to>
                                    </p:set>
                                    <p:animEffect transition="in" filter="wipe(up)">
                                      <p:cBhvr>
                                        <p:cTn id="239" dur="250"/>
                                        <p:tgtEl>
                                          <p:spTgt spid="38"/>
                                        </p:tgtEl>
                                      </p:cBhvr>
                                    </p:animEffect>
                                  </p:childTnLst>
                                </p:cTn>
                              </p:par>
                            </p:childTnLst>
                          </p:cTn>
                        </p:par>
                        <p:par>
                          <p:cTn id="240" fill="hold">
                            <p:stCondLst>
                              <p:cond delay="8500"/>
                            </p:stCondLst>
                            <p:childTnLst>
                              <p:par>
                                <p:cTn id="241" presetID="1" presetClass="entr" presetSubtype="0" fill="hold" grpId="0" nodeType="afterEffect">
                                  <p:stCondLst>
                                    <p:cond delay="0"/>
                                  </p:stCondLst>
                                  <p:childTnLst>
                                    <p:set>
                                      <p:cBhvr>
                                        <p:cTn id="242" dur="1" fill="hold">
                                          <p:stCondLst>
                                            <p:cond delay="249"/>
                                          </p:stCondLst>
                                        </p:cTn>
                                        <p:tgtEl>
                                          <p:spTgt spid="122"/>
                                        </p:tgtEl>
                                        <p:attrNameLst>
                                          <p:attrName>style.visibility</p:attrName>
                                        </p:attrNameLst>
                                      </p:cBhvr>
                                      <p:to>
                                        <p:strVal val="visible"/>
                                      </p:to>
                                    </p:set>
                                  </p:childTnLst>
                                </p:cTn>
                              </p:par>
                            </p:childTnLst>
                          </p:cTn>
                        </p:par>
                        <p:par>
                          <p:cTn id="243" fill="hold">
                            <p:stCondLst>
                              <p:cond delay="8750"/>
                            </p:stCondLst>
                            <p:childTnLst>
                              <p:par>
                                <p:cTn id="244" presetID="53" presetClass="entr" presetSubtype="16" fill="hold" grpId="0" nodeType="afterEffect">
                                  <p:stCondLst>
                                    <p:cond delay="0"/>
                                  </p:stCondLst>
                                  <p:childTnLst>
                                    <p:set>
                                      <p:cBhvr>
                                        <p:cTn id="245" dur="1" fill="hold">
                                          <p:stCondLst>
                                            <p:cond delay="0"/>
                                          </p:stCondLst>
                                        </p:cTn>
                                        <p:tgtEl>
                                          <p:spTgt spid="112"/>
                                        </p:tgtEl>
                                        <p:attrNameLst>
                                          <p:attrName>style.visibility</p:attrName>
                                        </p:attrNameLst>
                                      </p:cBhvr>
                                      <p:to>
                                        <p:strVal val="visible"/>
                                      </p:to>
                                    </p:set>
                                    <p:anim calcmode="lin" valueType="num">
                                      <p:cBhvr>
                                        <p:cTn id="246" dur="250" fill="hold"/>
                                        <p:tgtEl>
                                          <p:spTgt spid="112"/>
                                        </p:tgtEl>
                                        <p:attrNameLst>
                                          <p:attrName>ppt_w</p:attrName>
                                        </p:attrNameLst>
                                      </p:cBhvr>
                                      <p:tavLst>
                                        <p:tav tm="0">
                                          <p:val>
                                            <p:fltVal val="0"/>
                                          </p:val>
                                        </p:tav>
                                        <p:tav tm="100000">
                                          <p:val>
                                            <p:strVal val="#ppt_w"/>
                                          </p:val>
                                        </p:tav>
                                      </p:tavLst>
                                    </p:anim>
                                    <p:anim calcmode="lin" valueType="num">
                                      <p:cBhvr>
                                        <p:cTn id="247" dur="250" fill="hold"/>
                                        <p:tgtEl>
                                          <p:spTgt spid="112"/>
                                        </p:tgtEl>
                                        <p:attrNameLst>
                                          <p:attrName>ppt_h</p:attrName>
                                        </p:attrNameLst>
                                      </p:cBhvr>
                                      <p:tavLst>
                                        <p:tav tm="0">
                                          <p:val>
                                            <p:fltVal val="0"/>
                                          </p:val>
                                        </p:tav>
                                        <p:tav tm="100000">
                                          <p:val>
                                            <p:strVal val="#ppt_h"/>
                                          </p:val>
                                        </p:tav>
                                      </p:tavLst>
                                    </p:anim>
                                    <p:animEffect transition="in" filter="fade">
                                      <p:cBhvr>
                                        <p:cTn id="248" dur="250"/>
                                        <p:tgtEl>
                                          <p:spTgt spid="112"/>
                                        </p:tgtEl>
                                      </p:cBhvr>
                                    </p:animEffect>
                                  </p:childTnLst>
                                </p:cTn>
                              </p:par>
                            </p:childTnLst>
                          </p:cTn>
                        </p:par>
                        <p:par>
                          <p:cTn id="249" fill="hold">
                            <p:stCondLst>
                              <p:cond delay="9000"/>
                            </p:stCondLst>
                            <p:childTnLst>
                              <p:par>
                                <p:cTn id="250" presetID="53" presetClass="entr" presetSubtype="16" fill="hold" grpId="0" nodeType="afterEffect">
                                  <p:stCondLst>
                                    <p:cond delay="0"/>
                                  </p:stCondLst>
                                  <p:childTnLst>
                                    <p:set>
                                      <p:cBhvr>
                                        <p:cTn id="251" dur="1" fill="hold">
                                          <p:stCondLst>
                                            <p:cond delay="0"/>
                                          </p:stCondLst>
                                        </p:cTn>
                                        <p:tgtEl>
                                          <p:spTgt spid="113"/>
                                        </p:tgtEl>
                                        <p:attrNameLst>
                                          <p:attrName>style.visibility</p:attrName>
                                        </p:attrNameLst>
                                      </p:cBhvr>
                                      <p:to>
                                        <p:strVal val="visible"/>
                                      </p:to>
                                    </p:set>
                                    <p:anim calcmode="lin" valueType="num">
                                      <p:cBhvr>
                                        <p:cTn id="252" dur="250" fill="hold"/>
                                        <p:tgtEl>
                                          <p:spTgt spid="113"/>
                                        </p:tgtEl>
                                        <p:attrNameLst>
                                          <p:attrName>ppt_w</p:attrName>
                                        </p:attrNameLst>
                                      </p:cBhvr>
                                      <p:tavLst>
                                        <p:tav tm="0">
                                          <p:val>
                                            <p:fltVal val="0"/>
                                          </p:val>
                                        </p:tav>
                                        <p:tav tm="100000">
                                          <p:val>
                                            <p:strVal val="#ppt_w"/>
                                          </p:val>
                                        </p:tav>
                                      </p:tavLst>
                                    </p:anim>
                                    <p:anim calcmode="lin" valueType="num">
                                      <p:cBhvr>
                                        <p:cTn id="253" dur="250" fill="hold"/>
                                        <p:tgtEl>
                                          <p:spTgt spid="113"/>
                                        </p:tgtEl>
                                        <p:attrNameLst>
                                          <p:attrName>ppt_h</p:attrName>
                                        </p:attrNameLst>
                                      </p:cBhvr>
                                      <p:tavLst>
                                        <p:tav tm="0">
                                          <p:val>
                                            <p:fltVal val="0"/>
                                          </p:val>
                                        </p:tav>
                                        <p:tav tm="100000">
                                          <p:val>
                                            <p:strVal val="#ppt_h"/>
                                          </p:val>
                                        </p:tav>
                                      </p:tavLst>
                                    </p:anim>
                                    <p:animEffect transition="in" filter="fade">
                                      <p:cBhvr>
                                        <p:cTn id="254" dur="250"/>
                                        <p:tgtEl>
                                          <p:spTgt spid="113"/>
                                        </p:tgtEl>
                                      </p:cBhvr>
                                    </p:animEffect>
                                  </p:childTnLst>
                                </p:cTn>
                              </p:par>
                            </p:childTnLst>
                          </p:cTn>
                        </p:par>
                        <p:par>
                          <p:cTn id="255" fill="hold">
                            <p:stCondLst>
                              <p:cond delay="9250"/>
                            </p:stCondLst>
                            <p:childTnLst>
                              <p:par>
                                <p:cTn id="256" presetID="53" presetClass="entr" presetSubtype="16" fill="hold" grpId="0" nodeType="afterEffect">
                                  <p:stCondLst>
                                    <p:cond delay="0"/>
                                  </p:stCondLst>
                                  <p:childTnLst>
                                    <p:set>
                                      <p:cBhvr>
                                        <p:cTn id="257" dur="1" fill="hold">
                                          <p:stCondLst>
                                            <p:cond delay="0"/>
                                          </p:stCondLst>
                                        </p:cTn>
                                        <p:tgtEl>
                                          <p:spTgt spid="114"/>
                                        </p:tgtEl>
                                        <p:attrNameLst>
                                          <p:attrName>style.visibility</p:attrName>
                                        </p:attrNameLst>
                                      </p:cBhvr>
                                      <p:to>
                                        <p:strVal val="visible"/>
                                      </p:to>
                                    </p:set>
                                    <p:anim calcmode="lin" valueType="num">
                                      <p:cBhvr>
                                        <p:cTn id="258" dur="250" fill="hold"/>
                                        <p:tgtEl>
                                          <p:spTgt spid="114"/>
                                        </p:tgtEl>
                                        <p:attrNameLst>
                                          <p:attrName>ppt_w</p:attrName>
                                        </p:attrNameLst>
                                      </p:cBhvr>
                                      <p:tavLst>
                                        <p:tav tm="0">
                                          <p:val>
                                            <p:fltVal val="0"/>
                                          </p:val>
                                        </p:tav>
                                        <p:tav tm="100000">
                                          <p:val>
                                            <p:strVal val="#ppt_w"/>
                                          </p:val>
                                        </p:tav>
                                      </p:tavLst>
                                    </p:anim>
                                    <p:anim calcmode="lin" valueType="num">
                                      <p:cBhvr>
                                        <p:cTn id="259" dur="250" fill="hold"/>
                                        <p:tgtEl>
                                          <p:spTgt spid="114"/>
                                        </p:tgtEl>
                                        <p:attrNameLst>
                                          <p:attrName>ppt_h</p:attrName>
                                        </p:attrNameLst>
                                      </p:cBhvr>
                                      <p:tavLst>
                                        <p:tav tm="0">
                                          <p:val>
                                            <p:fltVal val="0"/>
                                          </p:val>
                                        </p:tav>
                                        <p:tav tm="100000">
                                          <p:val>
                                            <p:strVal val="#ppt_h"/>
                                          </p:val>
                                        </p:tav>
                                      </p:tavLst>
                                    </p:anim>
                                    <p:animEffect transition="in" filter="fade">
                                      <p:cBhvr>
                                        <p:cTn id="260" dur="25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7" grpId="0"/>
      <p:bldP spid="28" grpId="0"/>
      <p:bldP spid="65" grpId="0"/>
      <p:bldP spid="72" grpId="0"/>
      <p:bldP spid="78" grpId="0"/>
      <p:bldP spid="94" grpId="0"/>
      <p:bldP spid="105" grpId="0"/>
      <p:bldP spid="112" grpId="0" animBg="1"/>
      <p:bldP spid="113" grpId="0" animBg="1"/>
      <p:bldP spid="114" grpId="0" animBg="1"/>
      <p:bldP spid="122" grpId="0"/>
      <p:bldP spid="7" grpId="0"/>
      <p:bldP spid="75" grpId="0"/>
      <p:bldP spid="80" grpId="0"/>
      <p:bldP spid="98" grpId="0"/>
      <p:bldP spid="102" grpId="0"/>
      <p:bldP spid="103" grpId="0"/>
      <p:bldP spid="111" grpId="0"/>
      <p:bldP spid="118"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6791" t="1663" r="70346" b="75381"/>
          <a:stretch/>
        </p:blipFill>
        <p:spPr>
          <a:xfrm>
            <a:off x="1815469" y="1878690"/>
            <a:ext cx="3044497" cy="3100620"/>
          </a:xfrm>
          <a:prstGeom prst="rect">
            <a:avLst/>
          </a:prstGeom>
        </p:spPr>
      </p:pic>
      <p:pic>
        <p:nvPicPr>
          <p:cNvPr id="7" name="Picture 6">
            <a:extLst>
              <a:ext uri="{FF2B5EF4-FFF2-40B4-BE49-F238E27FC236}">
                <a16:creationId xmlns:a16="http://schemas.microsoft.com/office/drawing/2014/main" id="{6D20AC53-F6BE-4363-8CF6-C3B6DE27D4AA}"/>
              </a:ext>
            </a:extLst>
          </p:cNvPr>
          <p:cNvPicPr>
            <a:picLocks noChangeAspect="1"/>
          </p:cNvPicPr>
          <p:nvPr/>
        </p:nvPicPr>
        <p:blipFill rotWithShape="1">
          <a:blip r:embed="rId2"/>
          <a:srcRect l="9530" t="25938" r="64152" b="45539"/>
          <a:stretch/>
        </p:blipFill>
        <p:spPr>
          <a:xfrm>
            <a:off x="7512050" y="1502784"/>
            <a:ext cx="3504505" cy="3852432"/>
          </a:xfrm>
          <a:prstGeom prst="rect">
            <a:avLst/>
          </a:prstGeom>
        </p:spPr>
      </p:pic>
    </p:spTree>
    <p:extLst>
      <p:ext uri="{BB962C8B-B14F-4D97-AF65-F5344CB8AC3E}">
        <p14:creationId xmlns:p14="http://schemas.microsoft.com/office/powerpoint/2010/main" val="1365618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35171" t="1508" r="37023" b="73852"/>
          <a:stretch/>
        </p:blipFill>
        <p:spPr>
          <a:xfrm>
            <a:off x="1544589" y="1855909"/>
            <a:ext cx="3702633" cy="3327993"/>
          </a:xfrm>
          <a:prstGeom prst="rect">
            <a:avLst/>
          </a:prstGeom>
        </p:spPr>
      </p:pic>
      <p:pic>
        <p:nvPicPr>
          <p:cNvPr id="7" name="Picture 6">
            <a:extLst>
              <a:ext uri="{FF2B5EF4-FFF2-40B4-BE49-F238E27FC236}">
                <a16:creationId xmlns:a16="http://schemas.microsoft.com/office/drawing/2014/main" id="{9100260A-1A57-4688-8C69-766F15ADD7D0}"/>
              </a:ext>
            </a:extLst>
          </p:cNvPr>
          <p:cNvPicPr>
            <a:picLocks noChangeAspect="1"/>
          </p:cNvPicPr>
          <p:nvPr/>
        </p:nvPicPr>
        <p:blipFill rotWithShape="1">
          <a:blip r:embed="rId2"/>
          <a:srcRect l="35171" t="25837" r="37023" b="50632"/>
          <a:stretch/>
        </p:blipFill>
        <p:spPr>
          <a:xfrm>
            <a:off x="7161399" y="1839912"/>
            <a:ext cx="3702633" cy="3178176"/>
          </a:xfrm>
          <a:prstGeom prst="rect">
            <a:avLst/>
          </a:prstGeom>
        </p:spPr>
      </p:pic>
    </p:spTree>
    <p:extLst>
      <p:ext uri="{BB962C8B-B14F-4D97-AF65-F5344CB8AC3E}">
        <p14:creationId xmlns:p14="http://schemas.microsoft.com/office/powerpoint/2010/main" val="2784670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62698" r="2006" b="73542"/>
          <a:stretch/>
        </p:blipFill>
        <p:spPr>
          <a:xfrm>
            <a:off x="1035896" y="1645703"/>
            <a:ext cx="4699998" cy="3573469"/>
          </a:xfrm>
          <a:prstGeom prst="rect">
            <a:avLst/>
          </a:prstGeom>
        </p:spPr>
      </p:pic>
      <p:pic>
        <p:nvPicPr>
          <p:cNvPr id="8" name="Picture 7">
            <a:extLst>
              <a:ext uri="{FF2B5EF4-FFF2-40B4-BE49-F238E27FC236}">
                <a16:creationId xmlns:a16="http://schemas.microsoft.com/office/drawing/2014/main" id="{495B8622-1F33-4306-9EF4-A93F5C059454}"/>
              </a:ext>
            </a:extLst>
          </p:cNvPr>
          <p:cNvPicPr>
            <a:picLocks noChangeAspect="1"/>
          </p:cNvPicPr>
          <p:nvPr/>
        </p:nvPicPr>
        <p:blipFill rotWithShape="1">
          <a:blip r:embed="rId2"/>
          <a:srcRect l="62698" t="25965" r="2006" b="35430"/>
          <a:stretch/>
        </p:blipFill>
        <p:spPr>
          <a:xfrm>
            <a:off x="6864506" y="821958"/>
            <a:ext cx="4699998" cy="5214085"/>
          </a:xfrm>
          <a:prstGeom prst="rect">
            <a:avLst/>
          </a:prstGeom>
        </p:spPr>
      </p:pic>
    </p:spTree>
    <p:extLst>
      <p:ext uri="{BB962C8B-B14F-4D97-AF65-F5344CB8AC3E}">
        <p14:creationId xmlns:p14="http://schemas.microsoft.com/office/powerpoint/2010/main" val="220601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6314" t="56840" r="69032" b="19124"/>
          <a:stretch/>
        </p:blipFill>
        <p:spPr>
          <a:xfrm>
            <a:off x="1744425" y="1791315"/>
            <a:ext cx="3282940" cy="3246429"/>
          </a:xfrm>
          <a:prstGeom prst="rect">
            <a:avLst/>
          </a:prstGeom>
        </p:spPr>
      </p:pic>
      <p:pic>
        <p:nvPicPr>
          <p:cNvPr id="7" name="Picture 6">
            <a:extLst>
              <a:ext uri="{FF2B5EF4-FFF2-40B4-BE49-F238E27FC236}">
                <a16:creationId xmlns:a16="http://schemas.microsoft.com/office/drawing/2014/main" id="{0265A0DF-E901-4931-AA75-2A51D137FEA6}"/>
              </a:ext>
            </a:extLst>
          </p:cNvPr>
          <p:cNvPicPr>
            <a:picLocks noChangeAspect="1"/>
          </p:cNvPicPr>
          <p:nvPr/>
        </p:nvPicPr>
        <p:blipFill rotWithShape="1">
          <a:blip r:embed="rId2"/>
          <a:srcRect l="7005" t="80605" r="68341" b="9475"/>
          <a:stretch/>
        </p:blipFill>
        <p:spPr>
          <a:xfrm>
            <a:off x="7167531" y="2759115"/>
            <a:ext cx="3282940" cy="1339770"/>
          </a:xfrm>
          <a:prstGeom prst="rect">
            <a:avLst/>
          </a:prstGeom>
        </p:spPr>
      </p:pic>
    </p:spTree>
    <p:extLst>
      <p:ext uri="{BB962C8B-B14F-4D97-AF65-F5344CB8AC3E}">
        <p14:creationId xmlns:p14="http://schemas.microsoft.com/office/powerpoint/2010/main" val="102666437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36222" t="49843" r="36264" b="26388"/>
          <a:stretch/>
        </p:blipFill>
        <p:spPr>
          <a:xfrm>
            <a:off x="1686064" y="1710516"/>
            <a:ext cx="3663737" cy="3210374"/>
          </a:xfrm>
          <a:prstGeom prst="rect">
            <a:avLst/>
          </a:prstGeom>
        </p:spPr>
      </p:pic>
      <p:pic>
        <p:nvPicPr>
          <p:cNvPr id="3" name="Picture 2">
            <a:extLst>
              <a:ext uri="{FF2B5EF4-FFF2-40B4-BE49-F238E27FC236}">
                <a16:creationId xmlns:a16="http://schemas.microsoft.com/office/drawing/2014/main" id="{BC4728EA-0159-4EA8-A087-9C8B026F4F0D}"/>
              </a:ext>
            </a:extLst>
          </p:cNvPr>
          <p:cNvPicPr>
            <a:picLocks noChangeAspect="1"/>
          </p:cNvPicPr>
          <p:nvPr/>
        </p:nvPicPr>
        <p:blipFill rotWithShape="1">
          <a:blip r:embed="rId2"/>
          <a:srcRect l="36222" t="73405" r="36264" b="4412"/>
          <a:stretch/>
        </p:blipFill>
        <p:spPr>
          <a:xfrm>
            <a:off x="7303683" y="1930873"/>
            <a:ext cx="3663737" cy="2996255"/>
          </a:xfrm>
          <a:prstGeom prst="rect">
            <a:avLst/>
          </a:prstGeom>
        </p:spPr>
      </p:pic>
    </p:spTree>
    <p:extLst>
      <p:ext uri="{BB962C8B-B14F-4D97-AF65-F5344CB8AC3E}">
        <p14:creationId xmlns:p14="http://schemas.microsoft.com/office/powerpoint/2010/main" val="25976001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pic>
        <p:nvPicPr>
          <p:cNvPr id="67" name="Shape 67" descr="Slide 2 Copy 11.png"/>
          <p:cNvPicPr preferRelativeResize="0"/>
          <p:nvPr/>
        </p:nvPicPr>
        <p:blipFill rotWithShape="1">
          <a:blip r:embed="rId3">
            <a:alphaModFix/>
          </a:blip>
          <a:srcRect/>
          <a:stretch/>
        </p:blipFill>
        <p:spPr>
          <a:xfrm>
            <a:off x="953" y="0"/>
            <a:ext cx="12190095" cy="6858000"/>
          </a:xfrm>
          <a:prstGeom prst="rect">
            <a:avLst/>
          </a:prstGeom>
          <a:noFill/>
          <a:ln>
            <a:noFill/>
          </a:ln>
        </p:spPr>
      </p:pic>
      <p:sp>
        <p:nvSpPr>
          <p:cNvPr id="68" name="Shape 68"/>
          <p:cNvSpPr txBox="1">
            <a:spLocks noGrp="1"/>
          </p:cNvSpPr>
          <p:nvPr>
            <p:ph type="title"/>
          </p:nvPr>
        </p:nvSpPr>
        <p:spPr>
          <a:prstGeom prst="rect">
            <a:avLst/>
          </a:prstGeom>
        </p:spPr>
        <p:txBody>
          <a:bodyPr wrap="square" lIns="121900" tIns="121900" rIns="121900" bIns="121900" anchor="t" anchorCtr="0">
            <a:noAutofit/>
          </a:bodyPr>
          <a:lstStyle/>
          <a:p>
            <a:r>
              <a:rPr lang="en">
                <a:solidFill>
                  <a:srgbClr val="666666"/>
                </a:solidFill>
                <a:latin typeface="Segoe UI Light" panose="020B0502040204020203" pitchFamily="34" charset="0"/>
                <a:cs typeface="Segoe UI Light" panose="020B0502040204020203" pitchFamily="34" charset="0"/>
              </a:rPr>
              <a:t>New challenges</a:t>
            </a:r>
          </a:p>
        </p:txBody>
      </p:sp>
      <p:sp>
        <p:nvSpPr>
          <p:cNvPr id="69" name="Shape 69"/>
          <p:cNvSpPr txBox="1"/>
          <p:nvPr/>
        </p:nvSpPr>
        <p:spPr>
          <a:xfrm>
            <a:off x="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More devices</a:t>
            </a:r>
          </a:p>
        </p:txBody>
      </p:sp>
      <p:sp>
        <p:nvSpPr>
          <p:cNvPr id="70" name="Shape 70"/>
          <p:cNvSpPr txBox="1"/>
          <p:nvPr/>
        </p:nvSpPr>
        <p:spPr>
          <a:xfrm>
            <a:off x="4089400" y="5981375"/>
            <a:ext cx="40512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Emerging platforms</a:t>
            </a:r>
          </a:p>
        </p:txBody>
      </p:sp>
      <p:sp>
        <p:nvSpPr>
          <p:cNvPr id="71" name="Shape 71"/>
          <p:cNvSpPr txBox="1"/>
          <p:nvPr/>
        </p:nvSpPr>
        <p:spPr>
          <a:xfrm>
            <a:off x="8178800" y="5981375"/>
            <a:ext cx="4012400" cy="496400"/>
          </a:xfrm>
          <a:prstGeom prst="rect">
            <a:avLst/>
          </a:prstGeom>
          <a:noFill/>
          <a:ln>
            <a:noFill/>
          </a:ln>
        </p:spPr>
        <p:txBody>
          <a:bodyPr wrap="square" lIns="121900" tIns="121900" rIns="121900" bIns="121900" anchor="t" anchorCtr="0">
            <a:noAutofit/>
          </a:bodyPr>
          <a:lstStyle/>
          <a:p>
            <a:pPr algn="ctr" defTabSz="1219170"/>
            <a:r>
              <a:rPr lang="en" sz="2400" kern="0">
                <a:solidFill>
                  <a:srgbClr val="45818E"/>
                </a:solidFill>
                <a:latin typeface="Segoe UI Light" panose="020B0502040204020203" pitchFamily="34" charset="0"/>
                <a:ea typeface="Roboto Light"/>
                <a:cs typeface="Segoe UI Light" panose="020B0502040204020203" pitchFamily="34" charset="0"/>
                <a:sym typeface="Roboto Light"/>
              </a:rPr>
              <a:t>Data &amp; intelligence</a:t>
            </a:r>
          </a:p>
        </p:txBody>
      </p:sp>
      <p:sp>
        <p:nvSpPr>
          <p:cNvPr id="7" name="Rectangle 6">
            <a:extLst>
              <a:ext uri="{FF2B5EF4-FFF2-40B4-BE49-F238E27FC236}">
                <a16:creationId xmlns:a16="http://schemas.microsoft.com/office/drawing/2014/main" id="{C1447247-959D-44E3-A207-4C6830972658}"/>
              </a:ext>
            </a:extLst>
          </p:cNvPr>
          <p:cNvSpPr/>
          <p:nvPr/>
        </p:nvSpPr>
        <p:spPr bwMode="auto">
          <a:xfrm>
            <a:off x="-38200" y="1333931"/>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6E4DF040-C695-4A0C-A23A-49E0989E130B}"/>
              </a:ext>
            </a:extLst>
          </p:cNvPr>
          <p:cNvSpPr/>
          <p:nvPr/>
        </p:nvSpPr>
        <p:spPr bwMode="auto">
          <a:xfrm>
            <a:off x="3974924"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2F57DACD-0DDE-478B-BC8A-F2DF035E9CDE}"/>
              </a:ext>
            </a:extLst>
          </p:cNvPr>
          <p:cNvSpPr/>
          <p:nvPr/>
        </p:nvSpPr>
        <p:spPr bwMode="auto">
          <a:xfrm>
            <a:off x="7912681" y="1333930"/>
            <a:ext cx="4012399" cy="537931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after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par>
                          <p:cTn id="8" fill="hold">
                            <p:stCondLst>
                              <p:cond delay="500"/>
                            </p:stCondLst>
                            <p:childTnLst>
                              <p:par>
                                <p:cTn id="9" presetID="10" presetClass="exit" presetSubtype="0" fill="hold" grpId="0" nodeType="afterEffect">
                                  <p:stCondLst>
                                    <p:cond delay="0"/>
                                  </p:stCondLst>
                                  <p:childTnLst>
                                    <p:animEffect transition="out" filter="fade">
                                      <p:cBhvr>
                                        <p:cTn id="10" dur="500"/>
                                        <p:tgtEl>
                                          <p:spTgt spid="8"/>
                                        </p:tgtEl>
                                      </p:cBhvr>
                                    </p:animEffect>
                                    <p:set>
                                      <p:cBhvr>
                                        <p:cTn id="11" dur="1" fill="hold">
                                          <p:stCondLst>
                                            <p:cond delay="499"/>
                                          </p:stCondLst>
                                        </p:cTn>
                                        <p:tgtEl>
                                          <p:spTgt spid="8"/>
                                        </p:tgtEl>
                                        <p:attrNameLst>
                                          <p:attrName>style.visibility</p:attrName>
                                        </p:attrNameLst>
                                      </p:cBhvr>
                                      <p:to>
                                        <p:strVal val="hidden"/>
                                      </p:to>
                                    </p:set>
                                  </p:childTnLst>
                                </p:cTn>
                              </p:par>
                            </p:childTnLst>
                          </p:cTn>
                        </p:par>
                        <p:par>
                          <p:cTn id="12" fill="hold">
                            <p:stCondLst>
                              <p:cond delay="1000"/>
                            </p:stCondLst>
                            <p:childTnLst>
                              <p:par>
                                <p:cTn id="13" presetID="10" presetClass="exit" presetSubtype="0" fill="hold" grpId="0" nodeType="after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9BCEE"/>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3710A2-8C2B-4B50-A460-7CB9D044BB54}"/>
              </a:ext>
            </a:extLst>
          </p:cNvPr>
          <p:cNvPicPr>
            <a:picLocks noChangeAspect="1"/>
          </p:cNvPicPr>
          <p:nvPr/>
        </p:nvPicPr>
        <p:blipFill rotWithShape="1">
          <a:blip r:embed="rId2"/>
          <a:srcRect l="67746" t="65110" r="8196" b="13217"/>
          <a:stretch/>
        </p:blipFill>
        <p:spPr>
          <a:xfrm>
            <a:off x="1707546" y="1917641"/>
            <a:ext cx="3203468" cy="2927307"/>
          </a:xfrm>
          <a:prstGeom prst="rect">
            <a:avLst/>
          </a:prstGeom>
        </p:spPr>
      </p:pic>
      <p:pic>
        <p:nvPicPr>
          <p:cNvPr id="3" name="Picture 2">
            <a:extLst>
              <a:ext uri="{FF2B5EF4-FFF2-40B4-BE49-F238E27FC236}">
                <a16:creationId xmlns:a16="http://schemas.microsoft.com/office/drawing/2014/main" id="{14E16C30-2E2B-408A-8568-745AFE845538}"/>
              </a:ext>
            </a:extLst>
          </p:cNvPr>
          <p:cNvPicPr>
            <a:picLocks noChangeAspect="1"/>
          </p:cNvPicPr>
          <p:nvPr/>
        </p:nvPicPr>
        <p:blipFill rotWithShape="1">
          <a:blip r:embed="rId2"/>
          <a:srcRect l="67746" t="86609" r="8196" b="3315"/>
          <a:stretch/>
        </p:blipFill>
        <p:spPr>
          <a:xfrm>
            <a:off x="7538835" y="2748643"/>
            <a:ext cx="3203468" cy="1360715"/>
          </a:xfrm>
          <a:prstGeom prst="rect">
            <a:avLst/>
          </a:prstGeom>
        </p:spPr>
      </p:pic>
    </p:spTree>
    <p:extLst>
      <p:ext uri="{BB962C8B-B14F-4D97-AF65-F5344CB8AC3E}">
        <p14:creationId xmlns:p14="http://schemas.microsoft.com/office/powerpoint/2010/main" val="284291457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D683-A6AE-4357-936D-59BB86E09A58}"/>
              </a:ext>
            </a:extLst>
          </p:cNvPr>
          <p:cNvSpPr>
            <a:spLocks noGrp="1"/>
          </p:cNvSpPr>
          <p:nvPr>
            <p:ph type="title"/>
          </p:nvPr>
        </p:nvSpPr>
        <p:spPr/>
        <p:txBody>
          <a:bodyPr/>
          <a:lstStyle/>
          <a:p>
            <a:r>
              <a:rPr lang="en-US" dirty="0"/>
              <a:t>Authentication</a:t>
            </a:r>
          </a:p>
        </p:txBody>
      </p:sp>
      <p:pic>
        <p:nvPicPr>
          <p:cNvPr id="5122" name="Picture 2" descr="https://azurecomcdn.azureedge.net/cvt-56889b1df18e3a0444e6175de2dcf863920bf8116bc9834271c3fb3672dedcfe/images/page/services/active-directory/protect.png">
            <a:extLst>
              <a:ext uri="{FF2B5EF4-FFF2-40B4-BE49-F238E27FC236}">
                <a16:creationId xmlns:a16="http://schemas.microsoft.com/office/drawing/2014/main" id="{97494487-0BA7-4EC2-8F19-C260EAE15C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0788" y="2652528"/>
            <a:ext cx="1299350" cy="12651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026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6A6E-9C56-45BC-A1BF-8FEA2AAD5655}"/>
              </a:ext>
            </a:extLst>
          </p:cNvPr>
          <p:cNvSpPr>
            <a:spLocks noGrp="1"/>
          </p:cNvSpPr>
          <p:nvPr>
            <p:ph type="title"/>
          </p:nvPr>
        </p:nvSpPr>
        <p:spPr/>
        <p:txBody>
          <a:bodyPr/>
          <a:lstStyle/>
          <a:p>
            <a:r>
              <a:rPr lang="en-US" dirty="0"/>
              <a:t>Azure Active Directory</a:t>
            </a:r>
          </a:p>
        </p:txBody>
      </p:sp>
      <p:sp>
        <p:nvSpPr>
          <p:cNvPr id="3" name="Text Placeholder 2">
            <a:extLst>
              <a:ext uri="{FF2B5EF4-FFF2-40B4-BE49-F238E27FC236}">
                <a16:creationId xmlns:a16="http://schemas.microsoft.com/office/drawing/2014/main" id="{B11A67CB-3D65-4BD5-9F2E-E139B9482437}"/>
              </a:ext>
            </a:extLst>
          </p:cNvPr>
          <p:cNvSpPr>
            <a:spLocks noGrp="1"/>
          </p:cNvSpPr>
          <p:nvPr>
            <p:ph type="body" sz="quarter" idx="10"/>
          </p:nvPr>
        </p:nvSpPr>
        <p:spPr/>
        <p:txBody>
          <a:bodyPr/>
          <a:lstStyle/>
          <a:p>
            <a:r>
              <a:rPr lang="en-US" dirty="0"/>
              <a:t>Seamless, secure identity, and access management</a:t>
            </a:r>
          </a:p>
          <a:p>
            <a:r>
              <a:rPr lang="en-US" dirty="0"/>
              <a:t>Multi-factor Auth</a:t>
            </a:r>
          </a:p>
          <a:p>
            <a:r>
              <a:rPr lang="en-US" dirty="0"/>
              <a:t>Cross-platform SDK</a:t>
            </a:r>
          </a:p>
          <a:p>
            <a:endParaRPr lang="en-US" dirty="0"/>
          </a:p>
        </p:txBody>
      </p:sp>
      <p:pic>
        <p:nvPicPr>
          <p:cNvPr id="4100" name="Picture 4" descr="Image result for azure active directory">
            <a:extLst>
              <a:ext uri="{FF2B5EF4-FFF2-40B4-BE49-F238E27FC236}">
                <a16:creationId xmlns:a16="http://schemas.microsoft.com/office/drawing/2014/main" id="{DD930F37-B1BC-4A6F-958C-4729CC490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418" y="862709"/>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21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6A6E-9C56-45BC-A1BF-8FEA2AAD5655}"/>
              </a:ext>
            </a:extLst>
          </p:cNvPr>
          <p:cNvSpPr>
            <a:spLocks noGrp="1"/>
          </p:cNvSpPr>
          <p:nvPr>
            <p:ph type="title"/>
          </p:nvPr>
        </p:nvSpPr>
        <p:spPr/>
        <p:txBody>
          <a:bodyPr/>
          <a:lstStyle/>
          <a:p>
            <a:r>
              <a:rPr lang="en-US" dirty="0"/>
              <a:t>Azure Active Directory B2C</a:t>
            </a:r>
          </a:p>
        </p:txBody>
      </p:sp>
      <p:sp>
        <p:nvSpPr>
          <p:cNvPr id="3" name="Text Placeholder 2">
            <a:extLst>
              <a:ext uri="{FF2B5EF4-FFF2-40B4-BE49-F238E27FC236}">
                <a16:creationId xmlns:a16="http://schemas.microsoft.com/office/drawing/2014/main" id="{B11A67CB-3D65-4BD5-9F2E-E139B9482437}"/>
              </a:ext>
            </a:extLst>
          </p:cNvPr>
          <p:cNvSpPr>
            <a:spLocks noGrp="1"/>
          </p:cNvSpPr>
          <p:nvPr>
            <p:ph type="body" sz="quarter" idx="10"/>
          </p:nvPr>
        </p:nvSpPr>
        <p:spPr/>
        <p:txBody>
          <a:bodyPr/>
          <a:lstStyle/>
          <a:p>
            <a:r>
              <a:rPr lang="en-US" dirty="0"/>
              <a:t>Use social, email, and custom </a:t>
            </a:r>
            <a:r>
              <a:rPr lang="en-US" dirty="0" err="1"/>
              <a:t>IdPs</a:t>
            </a:r>
            <a:endParaRPr lang="en-US" dirty="0"/>
          </a:p>
          <a:p>
            <a:r>
              <a:rPr lang="en-US" dirty="0"/>
              <a:t>Customizable white label solution</a:t>
            </a:r>
          </a:p>
          <a:p>
            <a:r>
              <a:rPr lang="en-US" dirty="0"/>
              <a:t>Multi-Factor Authentication</a:t>
            </a:r>
          </a:p>
          <a:p>
            <a:r>
              <a:rPr lang="en-US" dirty="0"/>
              <a:t>Cross-platform SDK</a:t>
            </a:r>
          </a:p>
        </p:txBody>
      </p:sp>
      <p:pic>
        <p:nvPicPr>
          <p:cNvPr id="4100" name="Picture 4" descr="Image result for azure active directory">
            <a:extLst>
              <a:ext uri="{FF2B5EF4-FFF2-40B4-BE49-F238E27FC236}">
                <a16:creationId xmlns:a16="http://schemas.microsoft.com/office/drawing/2014/main" id="{DD930F37-B1BC-4A6F-958C-4729CC4901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5418" y="860370"/>
            <a:ext cx="57150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https://azurecomcdn.azureedge.net/cvt-4dda46e15e6ec639f376c14e0b0bdc986797ba3759833508d28c307ffc80b0b1/images/page/services/active-directory-b2c/any-platform.png">
            <a:extLst>
              <a:ext uri="{FF2B5EF4-FFF2-40B4-BE49-F238E27FC236}">
                <a16:creationId xmlns:a16="http://schemas.microsoft.com/office/drawing/2014/main" id="{C1DBA042-266C-4967-8D9D-DF0CD26B62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8917" y="4337263"/>
            <a:ext cx="2988002" cy="206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67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6C60DB-D113-4B73-9663-49D118AF3522}"/>
              </a:ext>
            </a:extLst>
          </p:cNvPr>
          <p:cNvPicPr>
            <a:picLocks noChangeAspect="1"/>
          </p:cNvPicPr>
          <p:nvPr/>
        </p:nvPicPr>
        <p:blipFill>
          <a:blip r:embed="rId2"/>
          <a:stretch>
            <a:fillRect/>
          </a:stretch>
        </p:blipFill>
        <p:spPr>
          <a:xfrm>
            <a:off x="-63911" y="-12321"/>
            <a:ext cx="12393562" cy="6897390"/>
          </a:xfrm>
          <a:prstGeom prst="rect">
            <a:avLst/>
          </a:prstGeom>
        </p:spPr>
      </p:pic>
    </p:spTree>
    <p:extLst>
      <p:ext uri="{BB962C8B-B14F-4D97-AF65-F5344CB8AC3E}">
        <p14:creationId xmlns:p14="http://schemas.microsoft.com/office/powerpoint/2010/main" val="39934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D683-A6AE-4357-936D-59BB86E09A58}"/>
              </a:ext>
            </a:extLst>
          </p:cNvPr>
          <p:cNvSpPr>
            <a:spLocks noGrp="1"/>
          </p:cNvSpPr>
          <p:nvPr>
            <p:ph type="title"/>
          </p:nvPr>
        </p:nvSpPr>
        <p:spPr/>
        <p:txBody>
          <a:bodyPr/>
          <a:lstStyle/>
          <a:p>
            <a:r>
              <a:rPr lang="en-US" dirty="0"/>
              <a:t>Data</a:t>
            </a:r>
          </a:p>
        </p:txBody>
      </p:sp>
      <p:pic>
        <p:nvPicPr>
          <p:cNvPr id="3" name="Graphic 2">
            <a:extLst>
              <a:ext uri="{FF2B5EF4-FFF2-40B4-BE49-F238E27FC236}">
                <a16:creationId xmlns:a16="http://schemas.microsoft.com/office/drawing/2014/main" id="{139943CF-E8F9-4A9F-8355-515A3A8612C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74872" y="2764421"/>
            <a:ext cx="781029" cy="1041372"/>
          </a:xfrm>
          <a:prstGeom prst="rect">
            <a:avLst/>
          </a:prstGeom>
        </p:spPr>
      </p:pic>
    </p:spTree>
    <p:extLst>
      <p:ext uri="{BB962C8B-B14F-4D97-AF65-F5344CB8AC3E}">
        <p14:creationId xmlns:p14="http://schemas.microsoft.com/office/powerpoint/2010/main" val="16387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94537" y="3951915"/>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5294" spc="-98" dirty="0">
                <a:gradFill>
                  <a:gsLst>
                    <a:gs pos="0">
                      <a:srgbClr val="FFFFFF"/>
                    </a:gs>
                    <a:gs pos="100000">
                      <a:srgbClr val="FFFFFF"/>
                    </a:gs>
                  </a:gsLst>
                  <a:lin ang="5400000" scaled="0"/>
                </a:gradFill>
                <a:latin typeface="Segoe UI Light"/>
              </a:rPr>
              <a:t>Azure Cosmos DB</a:t>
            </a:r>
          </a:p>
        </p:txBody>
      </p:sp>
      <p:sp>
        <p:nvSpPr>
          <p:cNvPr id="3" name="Title 1">
            <a:extLst>
              <a:ext uri="{FF2B5EF4-FFF2-40B4-BE49-F238E27FC236}">
                <a16:creationId xmlns:a16="http://schemas.microsoft.com/office/drawing/2014/main" id="{99935847-7C64-44EE-A933-0ED54ECA6280}"/>
              </a:ext>
            </a:extLst>
          </p:cNvPr>
          <p:cNvSpPr txBox="1">
            <a:spLocks/>
          </p:cNvSpPr>
          <p:nvPr/>
        </p:nvSpPr>
        <p:spPr>
          <a:xfrm>
            <a:off x="194537" y="4814320"/>
            <a:ext cx="11818491"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745" spc="0" dirty="0">
                <a:solidFill>
                  <a:srgbClr val="0078D7">
                    <a:lumMod val="20000"/>
                    <a:lumOff val="80000"/>
                  </a:srgbClr>
                </a:solidFill>
                <a:latin typeface="Segoe UI" panose="020B0502040204020203" pitchFamily="34" charset="0"/>
              </a:rPr>
              <a:t>The first globally distributed, multi-model database service</a:t>
            </a:r>
            <a:endParaRPr lang="en-US" sz="3921" spc="0" dirty="0">
              <a:solidFill>
                <a:srgbClr val="0078D7">
                  <a:lumMod val="20000"/>
                  <a:lumOff val="80000"/>
                </a:srgbClr>
              </a:solidFill>
              <a:latin typeface="Segoe UI" panose="020B0502040204020203" pitchFamily="34" charset="0"/>
            </a:endParaRPr>
          </a:p>
        </p:txBody>
      </p:sp>
      <p:pic>
        <p:nvPicPr>
          <p:cNvPr id="4" name="Graphic 3">
            <a:extLst>
              <a:ext uri="{FF2B5EF4-FFF2-40B4-BE49-F238E27FC236}">
                <a16:creationId xmlns:a16="http://schemas.microsoft.com/office/drawing/2014/main" id="{4C4F26AE-3F08-4F88-A946-038B940743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29495" y="817545"/>
            <a:ext cx="2748575" cy="2748575"/>
          </a:xfrm>
          <a:prstGeom prst="rect">
            <a:avLst/>
          </a:prstGeom>
        </p:spPr>
      </p:pic>
    </p:spTree>
    <p:extLst>
      <p:ext uri="{BB962C8B-B14F-4D97-AF65-F5344CB8AC3E}">
        <p14:creationId xmlns:p14="http://schemas.microsoft.com/office/powerpoint/2010/main" val="40524820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Freeform 6">
            <a:extLst>
              <a:ext uri="{FF2B5EF4-FFF2-40B4-BE49-F238E27FC236}">
                <a16:creationId xmlns:a16="http://schemas.microsoft.com/office/drawing/2014/main" id="{89476262-8193-47C8-9A9B-A810C9FEE580}"/>
              </a:ext>
            </a:extLst>
          </p:cNvPr>
          <p:cNvSpPr>
            <a:spLocks noEditPoints="1"/>
          </p:cNvSpPr>
          <p:nvPr/>
        </p:nvSpPr>
        <p:spPr bwMode="auto">
          <a:xfrm>
            <a:off x="1228375" y="1963705"/>
            <a:ext cx="9937351" cy="4622631"/>
          </a:xfrm>
          <a:custGeom>
            <a:avLst/>
            <a:gdLst>
              <a:gd name="T0" fmla="*/ 2843 w 3260"/>
              <a:gd name="T1" fmla="*/ 1040 h 1694"/>
              <a:gd name="T2" fmla="*/ 2706 w 3260"/>
              <a:gd name="T3" fmla="*/ 1121 h 1694"/>
              <a:gd name="T4" fmla="*/ 3101 w 3260"/>
              <a:gd name="T5" fmla="*/ 1119 h 1694"/>
              <a:gd name="T6" fmla="*/ 1330 w 3260"/>
              <a:gd name="T7" fmla="*/ 153 h 1694"/>
              <a:gd name="T8" fmla="*/ 1357 w 3260"/>
              <a:gd name="T9" fmla="*/ 41 h 1694"/>
              <a:gd name="T10" fmla="*/ 1093 w 3260"/>
              <a:gd name="T11" fmla="*/ 175 h 1694"/>
              <a:gd name="T12" fmla="*/ 1115 w 3260"/>
              <a:gd name="T13" fmla="*/ 313 h 1694"/>
              <a:gd name="T14" fmla="*/ 1909 w 3260"/>
              <a:gd name="T15" fmla="*/ 55 h 1694"/>
              <a:gd name="T16" fmla="*/ 590 w 3260"/>
              <a:gd name="T17" fmla="*/ 24 h 1694"/>
              <a:gd name="T18" fmla="*/ 897 w 3260"/>
              <a:gd name="T19" fmla="*/ 944 h 1694"/>
              <a:gd name="T20" fmla="*/ 622 w 3260"/>
              <a:gd name="T21" fmla="*/ 717 h 1694"/>
              <a:gd name="T22" fmla="*/ 934 w 3260"/>
              <a:gd name="T23" fmla="*/ 526 h 1694"/>
              <a:gd name="T24" fmla="*/ 900 w 3260"/>
              <a:gd name="T25" fmla="*/ 310 h 1694"/>
              <a:gd name="T26" fmla="*/ 808 w 3260"/>
              <a:gd name="T27" fmla="*/ 172 h 1694"/>
              <a:gd name="T28" fmla="*/ 687 w 3260"/>
              <a:gd name="T29" fmla="*/ 121 h 1694"/>
              <a:gd name="T30" fmla="*/ 152 w 3260"/>
              <a:gd name="T31" fmla="*/ 11 h 1694"/>
              <a:gd name="T32" fmla="*/ 118 w 3260"/>
              <a:gd name="T33" fmla="*/ 222 h 1694"/>
              <a:gd name="T34" fmla="*/ 327 w 3260"/>
              <a:gd name="T35" fmla="*/ 321 h 1694"/>
              <a:gd name="T36" fmla="*/ 406 w 3260"/>
              <a:gd name="T37" fmla="*/ 761 h 1694"/>
              <a:gd name="T38" fmla="*/ 749 w 3260"/>
              <a:gd name="T39" fmla="*/ 1186 h 1694"/>
              <a:gd name="T40" fmla="*/ 886 w 3260"/>
              <a:gd name="T41" fmla="*/ 1643 h 1694"/>
              <a:gd name="T42" fmla="*/ 3236 w 3260"/>
              <a:gd name="T43" fmla="*/ 1515 h 1694"/>
              <a:gd name="T44" fmla="*/ 2763 w 3260"/>
              <a:gd name="T45" fmla="*/ 958 h 1694"/>
              <a:gd name="T46" fmla="*/ 2590 w 3260"/>
              <a:gd name="T47" fmla="*/ 854 h 1694"/>
              <a:gd name="T48" fmla="*/ 2698 w 3260"/>
              <a:gd name="T49" fmla="*/ 572 h 1694"/>
              <a:gd name="T50" fmla="*/ 2898 w 3260"/>
              <a:gd name="T51" fmla="*/ 132 h 1694"/>
              <a:gd name="T52" fmla="*/ 2300 w 3260"/>
              <a:gd name="T53" fmla="*/ 3 h 1694"/>
              <a:gd name="T54" fmla="*/ 1991 w 3260"/>
              <a:gd name="T55" fmla="*/ 151 h 1694"/>
              <a:gd name="T56" fmla="*/ 1720 w 3260"/>
              <a:gd name="T57" fmla="*/ 141 h 1694"/>
              <a:gd name="T58" fmla="*/ 1548 w 3260"/>
              <a:gd name="T59" fmla="*/ 310 h 1694"/>
              <a:gd name="T60" fmla="*/ 1697 w 3260"/>
              <a:gd name="T61" fmla="*/ 325 h 1694"/>
              <a:gd name="T62" fmla="*/ 1491 w 3260"/>
              <a:gd name="T63" fmla="*/ 562 h 1694"/>
              <a:gd name="T64" fmla="*/ 1768 w 3260"/>
              <a:gd name="T65" fmla="*/ 594 h 1694"/>
              <a:gd name="T66" fmla="*/ 1719 w 3260"/>
              <a:gd name="T67" fmla="*/ 686 h 1694"/>
              <a:gd name="T68" fmla="*/ 1682 w 3260"/>
              <a:gd name="T69" fmla="*/ 1394 h 1694"/>
              <a:gd name="T70" fmla="*/ 1850 w 3260"/>
              <a:gd name="T71" fmla="*/ 731 h 1694"/>
              <a:gd name="T72" fmla="*/ 2233 w 3260"/>
              <a:gd name="T73" fmla="*/ 809 h 1694"/>
              <a:gd name="T74" fmla="*/ 2002 w 3260"/>
              <a:gd name="T75" fmla="*/ 527 h 1694"/>
              <a:gd name="T76" fmla="*/ 2891 w 3260"/>
              <a:gd name="T77" fmla="*/ 1163 h 1694"/>
              <a:gd name="T78" fmla="*/ 2926 w 3260"/>
              <a:gd name="T79" fmla="*/ 1501 h 1694"/>
              <a:gd name="T80" fmla="*/ 293 w 3260"/>
              <a:gd name="T81" fmla="*/ 349 h 1694"/>
              <a:gd name="T82" fmla="*/ 2003 w 3260"/>
              <a:gd name="T83" fmla="*/ 1218 h 1694"/>
              <a:gd name="T84" fmla="*/ 1312 w 3260"/>
              <a:gd name="T85" fmla="*/ 233 h 1694"/>
              <a:gd name="T86" fmla="*/ 131 w 3260"/>
              <a:gd name="T87" fmla="*/ 226 h 1694"/>
              <a:gd name="T88" fmla="*/ 2836 w 3260"/>
              <a:gd name="T89" fmla="*/ 628 h 1694"/>
              <a:gd name="T90" fmla="*/ 2925 w 3260"/>
              <a:gd name="T91" fmla="*/ 1111 h 1694"/>
              <a:gd name="T92" fmla="*/ 2830 w 3260"/>
              <a:gd name="T93" fmla="*/ 367 h 1694"/>
              <a:gd name="T94" fmla="*/ 2757 w 3260"/>
              <a:gd name="T95" fmla="*/ 892 h 1694"/>
              <a:gd name="T96" fmla="*/ 2695 w 3260"/>
              <a:gd name="T97" fmla="*/ 1047 h 1694"/>
              <a:gd name="T98" fmla="*/ 2553 w 3260"/>
              <a:gd name="T99" fmla="*/ 1023 h 1694"/>
              <a:gd name="T100" fmla="*/ 1684 w 3260"/>
              <a:gd name="T101" fmla="*/ 276 h 1694"/>
              <a:gd name="T102" fmla="*/ 1744 w 3260"/>
              <a:gd name="T103" fmla="*/ 617 h 1694"/>
              <a:gd name="T104" fmla="*/ 1659 w 3260"/>
              <a:gd name="T105" fmla="*/ 156 h 1694"/>
              <a:gd name="T106" fmla="*/ 1937 w 3260"/>
              <a:gd name="T107" fmla="*/ 121 h 1694"/>
              <a:gd name="T108" fmla="*/ 940 w 3260"/>
              <a:gd name="T109" fmla="*/ 505 h 1694"/>
              <a:gd name="T110" fmla="*/ 175 w 3260"/>
              <a:gd name="T111" fmla="*/ 174 h 1694"/>
              <a:gd name="T112" fmla="*/ 1009 w 3260"/>
              <a:gd name="T113" fmla="*/ 1028 h 1694"/>
              <a:gd name="T114" fmla="*/ 1009 w 3260"/>
              <a:gd name="T115" fmla="*/ 492 h 1694"/>
              <a:gd name="T116" fmla="*/ 1464 w 3260"/>
              <a:gd name="T117" fmla="*/ 394 h 1694"/>
              <a:gd name="T118" fmla="*/ 930 w 3260"/>
              <a:gd name="T119" fmla="*/ 34 h 1694"/>
              <a:gd name="T120" fmla="*/ 884 w 3260"/>
              <a:gd name="T121" fmla="*/ 92 h 1694"/>
              <a:gd name="T122" fmla="*/ 956 w 3260"/>
              <a:gd name="T123" fmla="*/ 188 h 1694"/>
              <a:gd name="T124" fmla="*/ 950 w 3260"/>
              <a:gd name="T125" fmla="*/ 104 h 1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60" h="1694">
                <a:moveTo>
                  <a:pt x="2796" y="665"/>
                </a:moveTo>
                <a:cubicBezTo>
                  <a:pt x="2795" y="664"/>
                  <a:pt x="2795" y="664"/>
                  <a:pt x="2795" y="664"/>
                </a:cubicBezTo>
                <a:cubicBezTo>
                  <a:pt x="2794" y="665"/>
                  <a:pt x="2794" y="665"/>
                  <a:pt x="2794" y="665"/>
                </a:cubicBezTo>
                <a:cubicBezTo>
                  <a:pt x="2795" y="666"/>
                  <a:pt x="2795" y="666"/>
                  <a:pt x="2795" y="666"/>
                </a:cubicBezTo>
                <a:lnTo>
                  <a:pt x="2796" y="665"/>
                </a:lnTo>
                <a:close/>
                <a:moveTo>
                  <a:pt x="2760" y="1091"/>
                </a:moveTo>
                <a:cubicBezTo>
                  <a:pt x="2759" y="1090"/>
                  <a:pt x="2759" y="1090"/>
                  <a:pt x="2759" y="1090"/>
                </a:cubicBezTo>
                <a:cubicBezTo>
                  <a:pt x="2758" y="1089"/>
                  <a:pt x="2758" y="1089"/>
                  <a:pt x="2758" y="1089"/>
                </a:cubicBezTo>
                <a:cubicBezTo>
                  <a:pt x="2759" y="1088"/>
                  <a:pt x="2759" y="1088"/>
                  <a:pt x="2759" y="1088"/>
                </a:cubicBezTo>
                <a:cubicBezTo>
                  <a:pt x="2760" y="1087"/>
                  <a:pt x="2760" y="1087"/>
                  <a:pt x="2760" y="1087"/>
                </a:cubicBezTo>
                <a:cubicBezTo>
                  <a:pt x="2761" y="1086"/>
                  <a:pt x="2761" y="1086"/>
                  <a:pt x="2761" y="1086"/>
                </a:cubicBezTo>
                <a:cubicBezTo>
                  <a:pt x="2761" y="1087"/>
                  <a:pt x="2761" y="1087"/>
                  <a:pt x="2761" y="1087"/>
                </a:cubicBezTo>
                <a:cubicBezTo>
                  <a:pt x="2761" y="1086"/>
                  <a:pt x="2761" y="1086"/>
                  <a:pt x="2761" y="1086"/>
                </a:cubicBezTo>
                <a:cubicBezTo>
                  <a:pt x="2760" y="1085"/>
                  <a:pt x="2760" y="1085"/>
                  <a:pt x="2760" y="1085"/>
                </a:cubicBezTo>
                <a:cubicBezTo>
                  <a:pt x="2760" y="1083"/>
                  <a:pt x="2760" y="1083"/>
                  <a:pt x="2760" y="1083"/>
                </a:cubicBezTo>
                <a:cubicBezTo>
                  <a:pt x="2759" y="1083"/>
                  <a:pt x="2759" y="1083"/>
                  <a:pt x="2759" y="1083"/>
                </a:cubicBezTo>
                <a:cubicBezTo>
                  <a:pt x="2758" y="1084"/>
                  <a:pt x="2758" y="1084"/>
                  <a:pt x="2758" y="1084"/>
                </a:cubicBezTo>
                <a:cubicBezTo>
                  <a:pt x="2758" y="1087"/>
                  <a:pt x="2758" y="1087"/>
                  <a:pt x="2758" y="1087"/>
                </a:cubicBezTo>
                <a:cubicBezTo>
                  <a:pt x="2757" y="1090"/>
                  <a:pt x="2757" y="1090"/>
                  <a:pt x="2757" y="1090"/>
                </a:cubicBezTo>
                <a:cubicBezTo>
                  <a:pt x="2755" y="1093"/>
                  <a:pt x="2755" y="1093"/>
                  <a:pt x="2755" y="1093"/>
                </a:cubicBezTo>
                <a:cubicBezTo>
                  <a:pt x="2755" y="1095"/>
                  <a:pt x="2755" y="1095"/>
                  <a:pt x="2755" y="1095"/>
                </a:cubicBezTo>
                <a:cubicBezTo>
                  <a:pt x="2756" y="1095"/>
                  <a:pt x="2756" y="1095"/>
                  <a:pt x="2756" y="1095"/>
                </a:cubicBezTo>
                <a:cubicBezTo>
                  <a:pt x="2758" y="1095"/>
                  <a:pt x="2758" y="1095"/>
                  <a:pt x="2758" y="1095"/>
                </a:cubicBezTo>
                <a:cubicBezTo>
                  <a:pt x="2759" y="1093"/>
                  <a:pt x="2759" y="1093"/>
                  <a:pt x="2759" y="1093"/>
                </a:cubicBezTo>
                <a:cubicBezTo>
                  <a:pt x="2760" y="1092"/>
                  <a:pt x="2760" y="1092"/>
                  <a:pt x="2760" y="1092"/>
                </a:cubicBezTo>
                <a:cubicBezTo>
                  <a:pt x="2761" y="1091"/>
                  <a:pt x="2761" y="1091"/>
                  <a:pt x="2761" y="1091"/>
                </a:cubicBezTo>
                <a:lnTo>
                  <a:pt x="2760" y="1091"/>
                </a:lnTo>
                <a:close/>
                <a:moveTo>
                  <a:pt x="2801" y="1122"/>
                </a:moveTo>
                <a:cubicBezTo>
                  <a:pt x="2800" y="1121"/>
                  <a:pt x="2800" y="1121"/>
                  <a:pt x="2800" y="1121"/>
                </a:cubicBezTo>
                <a:cubicBezTo>
                  <a:pt x="2799" y="1122"/>
                  <a:pt x="2799" y="1122"/>
                  <a:pt x="2799" y="1122"/>
                </a:cubicBezTo>
                <a:cubicBezTo>
                  <a:pt x="2800" y="1123"/>
                  <a:pt x="2800" y="1123"/>
                  <a:pt x="2800" y="1123"/>
                </a:cubicBezTo>
                <a:lnTo>
                  <a:pt x="2801" y="1122"/>
                </a:lnTo>
                <a:close/>
                <a:moveTo>
                  <a:pt x="2756" y="1128"/>
                </a:moveTo>
                <a:cubicBezTo>
                  <a:pt x="2757" y="1127"/>
                  <a:pt x="2757" y="1127"/>
                  <a:pt x="2757" y="1127"/>
                </a:cubicBezTo>
                <a:cubicBezTo>
                  <a:pt x="2759" y="1126"/>
                  <a:pt x="2759" y="1126"/>
                  <a:pt x="2759" y="1126"/>
                </a:cubicBezTo>
                <a:cubicBezTo>
                  <a:pt x="2757" y="1126"/>
                  <a:pt x="2757" y="1126"/>
                  <a:pt x="2757" y="1126"/>
                </a:cubicBezTo>
                <a:lnTo>
                  <a:pt x="2756" y="1128"/>
                </a:lnTo>
                <a:close/>
                <a:moveTo>
                  <a:pt x="2759" y="1143"/>
                </a:moveTo>
                <a:cubicBezTo>
                  <a:pt x="2758" y="1145"/>
                  <a:pt x="2758" y="1145"/>
                  <a:pt x="2758" y="1145"/>
                </a:cubicBezTo>
                <a:cubicBezTo>
                  <a:pt x="2759" y="1145"/>
                  <a:pt x="2759" y="1145"/>
                  <a:pt x="2759" y="1145"/>
                </a:cubicBezTo>
                <a:cubicBezTo>
                  <a:pt x="2760" y="1143"/>
                  <a:pt x="2760" y="1143"/>
                  <a:pt x="2760" y="1143"/>
                </a:cubicBezTo>
                <a:lnTo>
                  <a:pt x="2759" y="1143"/>
                </a:lnTo>
                <a:close/>
                <a:moveTo>
                  <a:pt x="2759" y="1150"/>
                </a:moveTo>
                <a:cubicBezTo>
                  <a:pt x="2760" y="1148"/>
                  <a:pt x="2760" y="1148"/>
                  <a:pt x="2760" y="1148"/>
                </a:cubicBezTo>
                <a:cubicBezTo>
                  <a:pt x="2759" y="1147"/>
                  <a:pt x="2759" y="1147"/>
                  <a:pt x="2759" y="1147"/>
                </a:cubicBezTo>
                <a:cubicBezTo>
                  <a:pt x="2757" y="1148"/>
                  <a:pt x="2757" y="1148"/>
                  <a:pt x="2757" y="1148"/>
                </a:cubicBezTo>
                <a:cubicBezTo>
                  <a:pt x="2758" y="1148"/>
                  <a:pt x="2758" y="1148"/>
                  <a:pt x="2758" y="1148"/>
                </a:cubicBezTo>
                <a:cubicBezTo>
                  <a:pt x="2755" y="1150"/>
                  <a:pt x="2755" y="1150"/>
                  <a:pt x="2755" y="1150"/>
                </a:cubicBezTo>
                <a:cubicBezTo>
                  <a:pt x="2753" y="1151"/>
                  <a:pt x="2753" y="1151"/>
                  <a:pt x="2753" y="1151"/>
                </a:cubicBezTo>
                <a:cubicBezTo>
                  <a:pt x="2755" y="1152"/>
                  <a:pt x="2755" y="1152"/>
                  <a:pt x="2755" y="1152"/>
                </a:cubicBezTo>
                <a:lnTo>
                  <a:pt x="2759" y="1150"/>
                </a:lnTo>
                <a:close/>
                <a:moveTo>
                  <a:pt x="2829" y="645"/>
                </a:moveTo>
                <a:cubicBezTo>
                  <a:pt x="2832" y="646"/>
                  <a:pt x="2832" y="646"/>
                  <a:pt x="2832" y="646"/>
                </a:cubicBezTo>
                <a:cubicBezTo>
                  <a:pt x="2833" y="648"/>
                  <a:pt x="2833" y="648"/>
                  <a:pt x="2833" y="648"/>
                </a:cubicBezTo>
                <a:cubicBezTo>
                  <a:pt x="2834" y="647"/>
                  <a:pt x="2834" y="647"/>
                  <a:pt x="2834" y="647"/>
                </a:cubicBezTo>
                <a:cubicBezTo>
                  <a:pt x="2835" y="644"/>
                  <a:pt x="2835" y="644"/>
                  <a:pt x="2835" y="644"/>
                </a:cubicBezTo>
                <a:cubicBezTo>
                  <a:pt x="2837" y="642"/>
                  <a:pt x="2837" y="642"/>
                  <a:pt x="2837" y="642"/>
                </a:cubicBezTo>
                <a:cubicBezTo>
                  <a:pt x="2838" y="640"/>
                  <a:pt x="2838" y="640"/>
                  <a:pt x="2838" y="640"/>
                </a:cubicBezTo>
                <a:cubicBezTo>
                  <a:pt x="2837" y="640"/>
                  <a:pt x="2837" y="640"/>
                  <a:pt x="2837" y="640"/>
                </a:cubicBezTo>
                <a:cubicBezTo>
                  <a:pt x="2836" y="638"/>
                  <a:pt x="2836" y="638"/>
                  <a:pt x="2836" y="638"/>
                </a:cubicBezTo>
                <a:cubicBezTo>
                  <a:pt x="2834" y="636"/>
                  <a:pt x="2834" y="636"/>
                  <a:pt x="2834" y="636"/>
                </a:cubicBezTo>
                <a:cubicBezTo>
                  <a:pt x="2833" y="636"/>
                  <a:pt x="2833" y="636"/>
                  <a:pt x="2833" y="636"/>
                </a:cubicBezTo>
                <a:cubicBezTo>
                  <a:pt x="2831" y="635"/>
                  <a:pt x="2831" y="635"/>
                  <a:pt x="2831" y="635"/>
                </a:cubicBezTo>
                <a:cubicBezTo>
                  <a:pt x="2829" y="635"/>
                  <a:pt x="2829" y="635"/>
                  <a:pt x="2829" y="635"/>
                </a:cubicBezTo>
                <a:cubicBezTo>
                  <a:pt x="2826" y="637"/>
                  <a:pt x="2826" y="637"/>
                  <a:pt x="2826" y="637"/>
                </a:cubicBezTo>
                <a:cubicBezTo>
                  <a:pt x="2826" y="638"/>
                  <a:pt x="2826" y="638"/>
                  <a:pt x="2826" y="638"/>
                </a:cubicBezTo>
                <a:cubicBezTo>
                  <a:pt x="2825" y="640"/>
                  <a:pt x="2825" y="640"/>
                  <a:pt x="2825" y="640"/>
                </a:cubicBezTo>
                <a:cubicBezTo>
                  <a:pt x="2823" y="640"/>
                  <a:pt x="2823" y="640"/>
                  <a:pt x="2823" y="640"/>
                </a:cubicBezTo>
                <a:cubicBezTo>
                  <a:pt x="2822" y="642"/>
                  <a:pt x="2822" y="642"/>
                  <a:pt x="2822" y="642"/>
                </a:cubicBezTo>
                <a:cubicBezTo>
                  <a:pt x="2821" y="641"/>
                  <a:pt x="2821" y="641"/>
                  <a:pt x="2821" y="641"/>
                </a:cubicBezTo>
                <a:cubicBezTo>
                  <a:pt x="2820" y="639"/>
                  <a:pt x="2820" y="639"/>
                  <a:pt x="2820" y="639"/>
                </a:cubicBezTo>
                <a:cubicBezTo>
                  <a:pt x="2819" y="639"/>
                  <a:pt x="2819" y="639"/>
                  <a:pt x="2819" y="639"/>
                </a:cubicBezTo>
                <a:cubicBezTo>
                  <a:pt x="2816" y="642"/>
                  <a:pt x="2816" y="642"/>
                  <a:pt x="2816" y="642"/>
                </a:cubicBezTo>
                <a:cubicBezTo>
                  <a:pt x="2816" y="643"/>
                  <a:pt x="2816" y="643"/>
                  <a:pt x="2816" y="643"/>
                </a:cubicBezTo>
                <a:cubicBezTo>
                  <a:pt x="2814" y="645"/>
                  <a:pt x="2814" y="645"/>
                  <a:pt x="2814" y="645"/>
                </a:cubicBezTo>
                <a:cubicBezTo>
                  <a:pt x="2814" y="647"/>
                  <a:pt x="2814" y="647"/>
                  <a:pt x="2814" y="647"/>
                </a:cubicBezTo>
                <a:cubicBezTo>
                  <a:pt x="2817" y="647"/>
                  <a:pt x="2817" y="647"/>
                  <a:pt x="2817" y="647"/>
                </a:cubicBezTo>
                <a:cubicBezTo>
                  <a:pt x="2817" y="649"/>
                  <a:pt x="2817" y="649"/>
                  <a:pt x="2817" y="649"/>
                </a:cubicBezTo>
                <a:cubicBezTo>
                  <a:pt x="2817" y="650"/>
                  <a:pt x="2817" y="650"/>
                  <a:pt x="2817" y="650"/>
                </a:cubicBezTo>
                <a:cubicBezTo>
                  <a:pt x="2817" y="651"/>
                  <a:pt x="2817" y="651"/>
                  <a:pt x="2817" y="651"/>
                </a:cubicBezTo>
                <a:cubicBezTo>
                  <a:pt x="2818" y="653"/>
                  <a:pt x="2818" y="653"/>
                  <a:pt x="2818" y="653"/>
                </a:cubicBezTo>
                <a:cubicBezTo>
                  <a:pt x="2821" y="654"/>
                  <a:pt x="2821" y="654"/>
                  <a:pt x="2821" y="654"/>
                </a:cubicBezTo>
                <a:cubicBezTo>
                  <a:pt x="2821" y="655"/>
                  <a:pt x="2821" y="655"/>
                  <a:pt x="2821" y="655"/>
                </a:cubicBezTo>
                <a:cubicBezTo>
                  <a:pt x="2821" y="655"/>
                  <a:pt x="2821" y="655"/>
                  <a:pt x="2821" y="655"/>
                </a:cubicBezTo>
                <a:cubicBezTo>
                  <a:pt x="2822" y="655"/>
                  <a:pt x="2822" y="655"/>
                  <a:pt x="2822" y="655"/>
                </a:cubicBezTo>
                <a:cubicBezTo>
                  <a:pt x="2823" y="655"/>
                  <a:pt x="2823" y="655"/>
                  <a:pt x="2823" y="655"/>
                </a:cubicBezTo>
                <a:cubicBezTo>
                  <a:pt x="2824" y="655"/>
                  <a:pt x="2824" y="655"/>
                  <a:pt x="2824" y="655"/>
                </a:cubicBezTo>
                <a:cubicBezTo>
                  <a:pt x="2824" y="654"/>
                  <a:pt x="2824" y="654"/>
                  <a:pt x="2824" y="654"/>
                </a:cubicBezTo>
                <a:cubicBezTo>
                  <a:pt x="2822" y="652"/>
                  <a:pt x="2822" y="652"/>
                  <a:pt x="2822" y="652"/>
                </a:cubicBezTo>
                <a:cubicBezTo>
                  <a:pt x="2823" y="650"/>
                  <a:pt x="2823" y="650"/>
                  <a:pt x="2823" y="650"/>
                </a:cubicBezTo>
                <a:cubicBezTo>
                  <a:pt x="2824" y="647"/>
                  <a:pt x="2824" y="647"/>
                  <a:pt x="2824" y="647"/>
                </a:cubicBezTo>
                <a:cubicBezTo>
                  <a:pt x="2826" y="645"/>
                  <a:pt x="2826" y="645"/>
                  <a:pt x="2826" y="645"/>
                </a:cubicBezTo>
                <a:cubicBezTo>
                  <a:pt x="2827" y="644"/>
                  <a:pt x="2827" y="644"/>
                  <a:pt x="2827" y="644"/>
                </a:cubicBezTo>
                <a:lnTo>
                  <a:pt x="2829" y="645"/>
                </a:lnTo>
                <a:close/>
                <a:moveTo>
                  <a:pt x="2719" y="1139"/>
                </a:moveTo>
                <a:cubicBezTo>
                  <a:pt x="2721" y="1139"/>
                  <a:pt x="2721" y="1139"/>
                  <a:pt x="2721" y="1139"/>
                </a:cubicBezTo>
                <a:cubicBezTo>
                  <a:pt x="2723" y="1141"/>
                  <a:pt x="2723" y="1141"/>
                  <a:pt x="2723" y="1141"/>
                </a:cubicBezTo>
                <a:cubicBezTo>
                  <a:pt x="2725" y="1141"/>
                  <a:pt x="2725" y="1141"/>
                  <a:pt x="2725" y="1141"/>
                </a:cubicBezTo>
                <a:cubicBezTo>
                  <a:pt x="2726" y="1144"/>
                  <a:pt x="2726" y="1144"/>
                  <a:pt x="2726" y="1144"/>
                </a:cubicBezTo>
                <a:cubicBezTo>
                  <a:pt x="2729" y="1145"/>
                  <a:pt x="2729" y="1145"/>
                  <a:pt x="2729" y="1145"/>
                </a:cubicBezTo>
                <a:cubicBezTo>
                  <a:pt x="2732" y="1144"/>
                  <a:pt x="2732" y="1144"/>
                  <a:pt x="2732" y="1144"/>
                </a:cubicBezTo>
                <a:cubicBezTo>
                  <a:pt x="2734" y="1143"/>
                  <a:pt x="2734" y="1143"/>
                  <a:pt x="2734" y="1143"/>
                </a:cubicBezTo>
                <a:cubicBezTo>
                  <a:pt x="2734" y="1142"/>
                  <a:pt x="2734" y="1142"/>
                  <a:pt x="2734" y="1142"/>
                </a:cubicBezTo>
                <a:cubicBezTo>
                  <a:pt x="2732" y="1140"/>
                  <a:pt x="2732" y="1140"/>
                  <a:pt x="2732" y="1140"/>
                </a:cubicBezTo>
                <a:cubicBezTo>
                  <a:pt x="2731" y="1137"/>
                  <a:pt x="2731" y="1137"/>
                  <a:pt x="2731" y="1137"/>
                </a:cubicBezTo>
                <a:cubicBezTo>
                  <a:pt x="2729" y="1137"/>
                  <a:pt x="2729" y="1137"/>
                  <a:pt x="2729" y="1137"/>
                </a:cubicBezTo>
                <a:cubicBezTo>
                  <a:pt x="2728" y="1136"/>
                  <a:pt x="2728" y="1136"/>
                  <a:pt x="2728" y="1136"/>
                </a:cubicBezTo>
                <a:cubicBezTo>
                  <a:pt x="2726" y="1134"/>
                  <a:pt x="2726" y="1134"/>
                  <a:pt x="2726" y="1134"/>
                </a:cubicBezTo>
                <a:cubicBezTo>
                  <a:pt x="2724" y="1136"/>
                  <a:pt x="2724" y="1136"/>
                  <a:pt x="2724" y="1136"/>
                </a:cubicBezTo>
                <a:cubicBezTo>
                  <a:pt x="2722" y="1136"/>
                  <a:pt x="2722" y="1136"/>
                  <a:pt x="2722" y="1136"/>
                </a:cubicBezTo>
                <a:cubicBezTo>
                  <a:pt x="2719" y="1133"/>
                  <a:pt x="2719" y="1133"/>
                  <a:pt x="2719" y="1133"/>
                </a:cubicBezTo>
                <a:cubicBezTo>
                  <a:pt x="2715" y="1136"/>
                  <a:pt x="2715" y="1136"/>
                  <a:pt x="2715" y="1136"/>
                </a:cubicBezTo>
                <a:cubicBezTo>
                  <a:pt x="2715" y="1137"/>
                  <a:pt x="2715" y="1137"/>
                  <a:pt x="2715" y="1137"/>
                </a:cubicBezTo>
                <a:cubicBezTo>
                  <a:pt x="2716" y="1139"/>
                  <a:pt x="2716" y="1139"/>
                  <a:pt x="2716" y="1139"/>
                </a:cubicBezTo>
                <a:lnTo>
                  <a:pt x="2719" y="1139"/>
                </a:lnTo>
                <a:close/>
                <a:moveTo>
                  <a:pt x="2833" y="633"/>
                </a:moveTo>
                <a:cubicBezTo>
                  <a:pt x="2833" y="632"/>
                  <a:pt x="2833" y="632"/>
                  <a:pt x="2833" y="632"/>
                </a:cubicBezTo>
                <a:cubicBezTo>
                  <a:pt x="2831" y="632"/>
                  <a:pt x="2831" y="632"/>
                  <a:pt x="2831" y="632"/>
                </a:cubicBezTo>
                <a:cubicBezTo>
                  <a:pt x="2830" y="634"/>
                  <a:pt x="2830" y="634"/>
                  <a:pt x="2830" y="634"/>
                </a:cubicBezTo>
                <a:cubicBezTo>
                  <a:pt x="2831" y="634"/>
                  <a:pt x="2831" y="634"/>
                  <a:pt x="2831" y="634"/>
                </a:cubicBezTo>
                <a:lnTo>
                  <a:pt x="2833" y="633"/>
                </a:lnTo>
                <a:close/>
                <a:moveTo>
                  <a:pt x="2810" y="685"/>
                </a:moveTo>
                <a:cubicBezTo>
                  <a:pt x="2810" y="683"/>
                  <a:pt x="2810" y="683"/>
                  <a:pt x="2810" y="683"/>
                </a:cubicBezTo>
                <a:cubicBezTo>
                  <a:pt x="2809" y="682"/>
                  <a:pt x="2809" y="682"/>
                  <a:pt x="2809" y="682"/>
                </a:cubicBezTo>
                <a:cubicBezTo>
                  <a:pt x="2809" y="684"/>
                  <a:pt x="2809" y="684"/>
                  <a:pt x="2809" y="684"/>
                </a:cubicBezTo>
                <a:cubicBezTo>
                  <a:pt x="2809" y="687"/>
                  <a:pt x="2809" y="687"/>
                  <a:pt x="2809" y="687"/>
                </a:cubicBezTo>
                <a:cubicBezTo>
                  <a:pt x="2810" y="687"/>
                  <a:pt x="2810" y="687"/>
                  <a:pt x="2810" y="687"/>
                </a:cubicBezTo>
                <a:lnTo>
                  <a:pt x="2810" y="685"/>
                </a:lnTo>
                <a:close/>
                <a:moveTo>
                  <a:pt x="2803" y="1044"/>
                </a:moveTo>
                <a:cubicBezTo>
                  <a:pt x="2802" y="1044"/>
                  <a:pt x="2802" y="1044"/>
                  <a:pt x="2802" y="1044"/>
                </a:cubicBezTo>
                <a:cubicBezTo>
                  <a:pt x="2801" y="1045"/>
                  <a:pt x="2801" y="1045"/>
                  <a:pt x="2801" y="1045"/>
                </a:cubicBezTo>
                <a:cubicBezTo>
                  <a:pt x="2803" y="1046"/>
                  <a:pt x="2803" y="1046"/>
                  <a:pt x="2803" y="1046"/>
                </a:cubicBezTo>
                <a:lnTo>
                  <a:pt x="2803" y="1044"/>
                </a:lnTo>
                <a:close/>
                <a:moveTo>
                  <a:pt x="2818" y="1026"/>
                </a:moveTo>
                <a:cubicBezTo>
                  <a:pt x="2819" y="1022"/>
                  <a:pt x="2819" y="1022"/>
                  <a:pt x="2819" y="1022"/>
                </a:cubicBezTo>
                <a:cubicBezTo>
                  <a:pt x="2819" y="1021"/>
                  <a:pt x="2819" y="1021"/>
                  <a:pt x="2819" y="1021"/>
                </a:cubicBezTo>
                <a:cubicBezTo>
                  <a:pt x="2818" y="1019"/>
                  <a:pt x="2818" y="1019"/>
                  <a:pt x="2818" y="1019"/>
                </a:cubicBezTo>
                <a:cubicBezTo>
                  <a:pt x="2815" y="1021"/>
                  <a:pt x="2815" y="1021"/>
                  <a:pt x="2815" y="1021"/>
                </a:cubicBezTo>
                <a:cubicBezTo>
                  <a:pt x="2812" y="1022"/>
                  <a:pt x="2812" y="1022"/>
                  <a:pt x="2812" y="1022"/>
                </a:cubicBezTo>
                <a:cubicBezTo>
                  <a:pt x="2812" y="1024"/>
                  <a:pt x="2812" y="1024"/>
                  <a:pt x="2812" y="1024"/>
                </a:cubicBezTo>
                <a:cubicBezTo>
                  <a:pt x="2813" y="1024"/>
                  <a:pt x="2813" y="1024"/>
                  <a:pt x="2813" y="1024"/>
                </a:cubicBezTo>
                <a:cubicBezTo>
                  <a:pt x="2812" y="1025"/>
                  <a:pt x="2812" y="1025"/>
                  <a:pt x="2812" y="1025"/>
                </a:cubicBezTo>
                <a:cubicBezTo>
                  <a:pt x="2810" y="1025"/>
                  <a:pt x="2810" y="1025"/>
                  <a:pt x="2810" y="1025"/>
                </a:cubicBezTo>
                <a:cubicBezTo>
                  <a:pt x="2809" y="1027"/>
                  <a:pt x="2809" y="1027"/>
                  <a:pt x="2809" y="1027"/>
                </a:cubicBezTo>
                <a:cubicBezTo>
                  <a:pt x="2808" y="1027"/>
                  <a:pt x="2808" y="1027"/>
                  <a:pt x="2808" y="1027"/>
                </a:cubicBezTo>
                <a:cubicBezTo>
                  <a:pt x="2807" y="1026"/>
                  <a:pt x="2807" y="1026"/>
                  <a:pt x="2807" y="1026"/>
                </a:cubicBezTo>
                <a:cubicBezTo>
                  <a:pt x="2809" y="1024"/>
                  <a:pt x="2809" y="1024"/>
                  <a:pt x="2809" y="1024"/>
                </a:cubicBezTo>
                <a:cubicBezTo>
                  <a:pt x="2810" y="1024"/>
                  <a:pt x="2810" y="1024"/>
                  <a:pt x="2810" y="1024"/>
                </a:cubicBezTo>
                <a:cubicBezTo>
                  <a:pt x="2811" y="1021"/>
                  <a:pt x="2811" y="1021"/>
                  <a:pt x="2811" y="1021"/>
                </a:cubicBezTo>
                <a:cubicBezTo>
                  <a:pt x="2811" y="1018"/>
                  <a:pt x="2811" y="1018"/>
                  <a:pt x="2811" y="1018"/>
                </a:cubicBezTo>
                <a:cubicBezTo>
                  <a:pt x="2809" y="1018"/>
                  <a:pt x="2809" y="1018"/>
                  <a:pt x="2809" y="1018"/>
                </a:cubicBezTo>
                <a:cubicBezTo>
                  <a:pt x="2809" y="1017"/>
                  <a:pt x="2809" y="1017"/>
                  <a:pt x="2809" y="1017"/>
                </a:cubicBezTo>
                <a:cubicBezTo>
                  <a:pt x="2811" y="1015"/>
                  <a:pt x="2811" y="1015"/>
                  <a:pt x="2811" y="1015"/>
                </a:cubicBezTo>
                <a:cubicBezTo>
                  <a:pt x="2811" y="1013"/>
                  <a:pt x="2811" y="1013"/>
                  <a:pt x="2811" y="1013"/>
                </a:cubicBezTo>
                <a:cubicBezTo>
                  <a:pt x="2810" y="1014"/>
                  <a:pt x="2810" y="1014"/>
                  <a:pt x="2810" y="1014"/>
                </a:cubicBezTo>
                <a:cubicBezTo>
                  <a:pt x="2807" y="1017"/>
                  <a:pt x="2807" y="1017"/>
                  <a:pt x="2807" y="1017"/>
                </a:cubicBezTo>
                <a:cubicBezTo>
                  <a:pt x="2806" y="1019"/>
                  <a:pt x="2806" y="1019"/>
                  <a:pt x="2806" y="1019"/>
                </a:cubicBezTo>
                <a:cubicBezTo>
                  <a:pt x="2806" y="1022"/>
                  <a:pt x="2806" y="1022"/>
                  <a:pt x="2806" y="1022"/>
                </a:cubicBezTo>
                <a:cubicBezTo>
                  <a:pt x="2805" y="1023"/>
                  <a:pt x="2805" y="1023"/>
                  <a:pt x="2805" y="1023"/>
                </a:cubicBezTo>
                <a:cubicBezTo>
                  <a:pt x="2804" y="1025"/>
                  <a:pt x="2804" y="1025"/>
                  <a:pt x="2804" y="1025"/>
                </a:cubicBezTo>
                <a:cubicBezTo>
                  <a:pt x="2805" y="1027"/>
                  <a:pt x="2805" y="1027"/>
                  <a:pt x="2805" y="1027"/>
                </a:cubicBezTo>
                <a:cubicBezTo>
                  <a:pt x="2807" y="1029"/>
                  <a:pt x="2807" y="1029"/>
                  <a:pt x="2807" y="1029"/>
                </a:cubicBezTo>
                <a:cubicBezTo>
                  <a:pt x="2806" y="1030"/>
                  <a:pt x="2806" y="1030"/>
                  <a:pt x="2806" y="1030"/>
                </a:cubicBezTo>
                <a:cubicBezTo>
                  <a:pt x="2805" y="1032"/>
                  <a:pt x="2805" y="1032"/>
                  <a:pt x="2805" y="1032"/>
                </a:cubicBezTo>
                <a:cubicBezTo>
                  <a:pt x="2807" y="1034"/>
                  <a:pt x="2807" y="1034"/>
                  <a:pt x="2807" y="1034"/>
                </a:cubicBezTo>
                <a:cubicBezTo>
                  <a:pt x="2807" y="1035"/>
                  <a:pt x="2807" y="1035"/>
                  <a:pt x="2807" y="1035"/>
                </a:cubicBezTo>
                <a:cubicBezTo>
                  <a:pt x="2808" y="1036"/>
                  <a:pt x="2808" y="1036"/>
                  <a:pt x="2808" y="1036"/>
                </a:cubicBezTo>
                <a:cubicBezTo>
                  <a:pt x="2807" y="1038"/>
                  <a:pt x="2807" y="1038"/>
                  <a:pt x="2807" y="1038"/>
                </a:cubicBezTo>
                <a:cubicBezTo>
                  <a:pt x="2808" y="1041"/>
                  <a:pt x="2808" y="1041"/>
                  <a:pt x="2808" y="1041"/>
                </a:cubicBezTo>
                <a:cubicBezTo>
                  <a:pt x="2810" y="1042"/>
                  <a:pt x="2810" y="1042"/>
                  <a:pt x="2810" y="1042"/>
                </a:cubicBezTo>
                <a:cubicBezTo>
                  <a:pt x="2812" y="1045"/>
                  <a:pt x="2812" y="1045"/>
                  <a:pt x="2812" y="1045"/>
                </a:cubicBezTo>
                <a:cubicBezTo>
                  <a:pt x="2813" y="1046"/>
                  <a:pt x="2813" y="1046"/>
                  <a:pt x="2813" y="1046"/>
                </a:cubicBezTo>
                <a:cubicBezTo>
                  <a:pt x="2814" y="1048"/>
                  <a:pt x="2814" y="1048"/>
                  <a:pt x="2814" y="1048"/>
                </a:cubicBezTo>
                <a:cubicBezTo>
                  <a:pt x="2814" y="1046"/>
                  <a:pt x="2814" y="1046"/>
                  <a:pt x="2814" y="1046"/>
                </a:cubicBezTo>
                <a:cubicBezTo>
                  <a:pt x="2815" y="1046"/>
                  <a:pt x="2815" y="1046"/>
                  <a:pt x="2815" y="1046"/>
                </a:cubicBezTo>
                <a:cubicBezTo>
                  <a:pt x="2814" y="1045"/>
                  <a:pt x="2814" y="1045"/>
                  <a:pt x="2814" y="1045"/>
                </a:cubicBezTo>
                <a:cubicBezTo>
                  <a:pt x="2812" y="1043"/>
                  <a:pt x="2812" y="1043"/>
                  <a:pt x="2812" y="1043"/>
                </a:cubicBezTo>
                <a:cubicBezTo>
                  <a:pt x="2811" y="1040"/>
                  <a:pt x="2811" y="1040"/>
                  <a:pt x="2811" y="1040"/>
                </a:cubicBezTo>
                <a:cubicBezTo>
                  <a:pt x="2809" y="1037"/>
                  <a:pt x="2809" y="1037"/>
                  <a:pt x="2809" y="1037"/>
                </a:cubicBezTo>
                <a:cubicBezTo>
                  <a:pt x="2809" y="1033"/>
                  <a:pt x="2809" y="1033"/>
                  <a:pt x="2809" y="1033"/>
                </a:cubicBezTo>
                <a:cubicBezTo>
                  <a:pt x="2811" y="1032"/>
                  <a:pt x="2811" y="1032"/>
                  <a:pt x="2811" y="1032"/>
                </a:cubicBezTo>
                <a:cubicBezTo>
                  <a:pt x="2813" y="1033"/>
                  <a:pt x="2813" y="1033"/>
                  <a:pt x="2813" y="1033"/>
                </a:cubicBezTo>
                <a:cubicBezTo>
                  <a:pt x="2816" y="1033"/>
                  <a:pt x="2816" y="1033"/>
                  <a:pt x="2816" y="1033"/>
                </a:cubicBezTo>
                <a:cubicBezTo>
                  <a:pt x="2817" y="1034"/>
                  <a:pt x="2817" y="1034"/>
                  <a:pt x="2817" y="1034"/>
                </a:cubicBezTo>
                <a:cubicBezTo>
                  <a:pt x="2819" y="1034"/>
                  <a:pt x="2819" y="1034"/>
                  <a:pt x="2819" y="1034"/>
                </a:cubicBezTo>
                <a:cubicBezTo>
                  <a:pt x="2818" y="1033"/>
                  <a:pt x="2818" y="1033"/>
                  <a:pt x="2818" y="1033"/>
                </a:cubicBezTo>
                <a:cubicBezTo>
                  <a:pt x="2818" y="1032"/>
                  <a:pt x="2818" y="1032"/>
                  <a:pt x="2818" y="1032"/>
                </a:cubicBezTo>
                <a:cubicBezTo>
                  <a:pt x="2815" y="1030"/>
                  <a:pt x="2815" y="1030"/>
                  <a:pt x="2815" y="1030"/>
                </a:cubicBezTo>
                <a:cubicBezTo>
                  <a:pt x="2814" y="1030"/>
                  <a:pt x="2814" y="1030"/>
                  <a:pt x="2814" y="1030"/>
                </a:cubicBezTo>
                <a:cubicBezTo>
                  <a:pt x="2813" y="1028"/>
                  <a:pt x="2813" y="1028"/>
                  <a:pt x="2813" y="1028"/>
                </a:cubicBezTo>
                <a:cubicBezTo>
                  <a:pt x="2814" y="1027"/>
                  <a:pt x="2814" y="1027"/>
                  <a:pt x="2814" y="1027"/>
                </a:cubicBezTo>
                <a:lnTo>
                  <a:pt x="2818" y="1026"/>
                </a:lnTo>
                <a:close/>
                <a:moveTo>
                  <a:pt x="2802" y="1114"/>
                </a:moveTo>
                <a:cubicBezTo>
                  <a:pt x="2801" y="1115"/>
                  <a:pt x="2801" y="1115"/>
                  <a:pt x="2801" y="1115"/>
                </a:cubicBezTo>
                <a:cubicBezTo>
                  <a:pt x="2801" y="1116"/>
                  <a:pt x="2801" y="1116"/>
                  <a:pt x="2801" y="1116"/>
                </a:cubicBezTo>
                <a:cubicBezTo>
                  <a:pt x="2803" y="1115"/>
                  <a:pt x="2803" y="1115"/>
                  <a:pt x="2803" y="1115"/>
                </a:cubicBezTo>
                <a:lnTo>
                  <a:pt x="2802" y="1114"/>
                </a:lnTo>
                <a:close/>
                <a:moveTo>
                  <a:pt x="2805" y="1122"/>
                </a:moveTo>
                <a:cubicBezTo>
                  <a:pt x="2803" y="1123"/>
                  <a:pt x="2803" y="1123"/>
                  <a:pt x="2803" y="1123"/>
                </a:cubicBezTo>
                <a:cubicBezTo>
                  <a:pt x="2805" y="1123"/>
                  <a:pt x="2805" y="1123"/>
                  <a:pt x="2805" y="1123"/>
                </a:cubicBezTo>
                <a:lnTo>
                  <a:pt x="2805" y="1122"/>
                </a:lnTo>
                <a:close/>
                <a:moveTo>
                  <a:pt x="2745" y="1041"/>
                </a:moveTo>
                <a:cubicBezTo>
                  <a:pt x="2746" y="1042"/>
                  <a:pt x="2746" y="1042"/>
                  <a:pt x="2746" y="1042"/>
                </a:cubicBezTo>
                <a:cubicBezTo>
                  <a:pt x="2748" y="1042"/>
                  <a:pt x="2748" y="1042"/>
                  <a:pt x="2748" y="1042"/>
                </a:cubicBezTo>
                <a:cubicBezTo>
                  <a:pt x="2746" y="1041"/>
                  <a:pt x="2746" y="1041"/>
                  <a:pt x="2746" y="1041"/>
                </a:cubicBezTo>
                <a:lnTo>
                  <a:pt x="2745" y="1041"/>
                </a:lnTo>
                <a:close/>
                <a:moveTo>
                  <a:pt x="2761" y="1058"/>
                </a:moveTo>
                <a:cubicBezTo>
                  <a:pt x="2761" y="1058"/>
                  <a:pt x="2761" y="1056"/>
                  <a:pt x="2761" y="1056"/>
                </a:cubicBezTo>
                <a:cubicBezTo>
                  <a:pt x="2760" y="1057"/>
                  <a:pt x="2760" y="1057"/>
                  <a:pt x="2760" y="1057"/>
                </a:cubicBezTo>
                <a:lnTo>
                  <a:pt x="2761" y="1058"/>
                </a:lnTo>
                <a:close/>
                <a:moveTo>
                  <a:pt x="2766" y="1055"/>
                </a:moveTo>
                <a:cubicBezTo>
                  <a:pt x="2766" y="1053"/>
                  <a:pt x="2766" y="1053"/>
                  <a:pt x="2766" y="1053"/>
                </a:cubicBezTo>
                <a:cubicBezTo>
                  <a:pt x="2765" y="1054"/>
                  <a:pt x="2765" y="1054"/>
                  <a:pt x="2765" y="1054"/>
                </a:cubicBezTo>
                <a:lnTo>
                  <a:pt x="2766" y="1055"/>
                </a:lnTo>
                <a:close/>
                <a:moveTo>
                  <a:pt x="2763" y="1052"/>
                </a:moveTo>
                <a:cubicBezTo>
                  <a:pt x="2763" y="1053"/>
                  <a:pt x="2763" y="1053"/>
                  <a:pt x="2763" y="1053"/>
                </a:cubicBezTo>
                <a:cubicBezTo>
                  <a:pt x="2765" y="1053"/>
                  <a:pt x="2765" y="1053"/>
                  <a:pt x="2765" y="1053"/>
                </a:cubicBezTo>
                <a:cubicBezTo>
                  <a:pt x="2766" y="1051"/>
                  <a:pt x="2766" y="1051"/>
                  <a:pt x="2766" y="1051"/>
                </a:cubicBezTo>
                <a:cubicBezTo>
                  <a:pt x="2764" y="1050"/>
                  <a:pt x="2764" y="1050"/>
                  <a:pt x="2764" y="1050"/>
                </a:cubicBezTo>
                <a:cubicBezTo>
                  <a:pt x="2763" y="1051"/>
                  <a:pt x="2763" y="1051"/>
                  <a:pt x="2763" y="1051"/>
                </a:cubicBezTo>
                <a:cubicBezTo>
                  <a:pt x="2762" y="1052"/>
                  <a:pt x="2762" y="1052"/>
                  <a:pt x="2762" y="1052"/>
                </a:cubicBezTo>
                <a:cubicBezTo>
                  <a:pt x="2763" y="1050"/>
                  <a:pt x="2763" y="1050"/>
                  <a:pt x="2763" y="1050"/>
                </a:cubicBezTo>
                <a:cubicBezTo>
                  <a:pt x="2762" y="1050"/>
                  <a:pt x="2762" y="1050"/>
                  <a:pt x="2762" y="1050"/>
                </a:cubicBezTo>
                <a:cubicBezTo>
                  <a:pt x="2760" y="1049"/>
                  <a:pt x="2760" y="1049"/>
                  <a:pt x="2760" y="1049"/>
                </a:cubicBezTo>
                <a:cubicBezTo>
                  <a:pt x="2757" y="1051"/>
                  <a:pt x="2757" y="1051"/>
                  <a:pt x="2757" y="1051"/>
                </a:cubicBezTo>
                <a:cubicBezTo>
                  <a:pt x="2757" y="1053"/>
                  <a:pt x="2757" y="1053"/>
                  <a:pt x="2757" y="1053"/>
                </a:cubicBezTo>
                <a:cubicBezTo>
                  <a:pt x="2759" y="1054"/>
                  <a:pt x="2759" y="1054"/>
                  <a:pt x="2759" y="1054"/>
                </a:cubicBezTo>
                <a:cubicBezTo>
                  <a:pt x="2760" y="1053"/>
                  <a:pt x="2760" y="1053"/>
                  <a:pt x="2760" y="1053"/>
                </a:cubicBezTo>
                <a:cubicBezTo>
                  <a:pt x="2762" y="1054"/>
                  <a:pt x="2762" y="1054"/>
                  <a:pt x="2762" y="1054"/>
                </a:cubicBezTo>
                <a:lnTo>
                  <a:pt x="2763" y="1052"/>
                </a:lnTo>
                <a:close/>
                <a:moveTo>
                  <a:pt x="2781" y="1056"/>
                </a:moveTo>
                <a:cubicBezTo>
                  <a:pt x="2783" y="1057"/>
                  <a:pt x="2783" y="1057"/>
                  <a:pt x="2783" y="1057"/>
                </a:cubicBezTo>
                <a:cubicBezTo>
                  <a:pt x="2783" y="1055"/>
                  <a:pt x="2783" y="1055"/>
                  <a:pt x="2783" y="1055"/>
                </a:cubicBezTo>
                <a:cubicBezTo>
                  <a:pt x="2781" y="1054"/>
                  <a:pt x="2781" y="1054"/>
                  <a:pt x="2781" y="1054"/>
                </a:cubicBezTo>
                <a:cubicBezTo>
                  <a:pt x="2780" y="1055"/>
                  <a:pt x="2780" y="1055"/>
                  <a:pt x="2780" y="1055"/>
                </a:cubicBezTo>
                <a:cubicBezTo>
                  <a:pt x="2779" y="1055"/>
                  <a:pt x="2779" y="1055"/>
                  <a:pt x="2779" y="1055"/>
                </a:cubicBezTo>
                <a:cubicBezTo>
                  <a:pt x="2777" y="1054"/>
                  <a:pt x="2777" y="1054"/>
                  <a:pt x="2777" y="1054"/>
                </a:cubicBezTo>
                <a:cubicBezTo>
                  <a:pt x="2775" y="1055"/>
                  <a:pt x="2775" y="1055"/>
                  <a:pt x="2775" y="1055"/>
                </a:cubicBezTo>
                <a:cubicBezTo>
                  <a:pt x="2775" y="1054"/>
                  <a:pt x="2775" y="1054"/>
                  <a:pt x="2775" y="1054"/>
                </a:cubicBezTo>
                <a:cubicBezTo>
                  <a:pt x="2773" y="1056"/>
                  <a:pt x="2773" y="1056"/>
                  <a:pt x="2773" y="1056"/>
                </a:cubicBezTo>
                <a:cubicBezTo>
                  <a:pt x="2773" y="1057"/>
                  <a:pt x="2773" y="1057"/>
                  <a:pt x="2773" y="1057"/>
                </a:cubicBezTo>
                <a:cubicBezTo>
                  <a:pt x="2774" y="1058"/>
                  <a:pt x="2774" y="1058"/>
                  <a:pt x="2774" y="1058"/>
                </a:cubicBezTo>
                <a:cubicBezTo>
                  <a:pt x="2776" y="1058"/>
                  <a:pt x="2776" y="1058"/>
                  <a:pt x="2776" y="1058"/>
                </a:cubicBezTo>
                <a:cubicBezTo>
                  <a:pt x="2778" y="1057"/>
                  <a:pt x="2778" y="1057"/>
                  <a:pt x="2778" y="1057"/>
                </a:cubicBezTo>
                <a:cubicBezTo>
                  <a:pt x="2779" y="1057"/>
                  <a:pt x="2779" y="1057"/>
                  <a:pt x="2779" y="1057"/>
                </a:cubicBezTo>
                <a:lnTo>
                  <a:pt x="2781" y="1056"/>
                </a:lnTo>
                <a:close/>
                <a:moveTo>
                  <a:pt x="2762" y="1056"/>
                </a:moveTo>
                <a:cubicBezTo>
                  <a:pt x="2764" y="1056"/>
                  <a:pt x="2764" y="1056"/>
                  <a:pt x="2764" y="1056"/>
                </a:cubicBezTo>
                <a:cubicBezTo>
                  <a:pt x="2763" y="1055"/>
                  <a:pt x="2763" y="1055"/>
                  <a:pt x="2763" y="1055"/>
                </a:cubicBezTo>
                <a:lnTo>
                  <a:pt x="2762" y="1056"/>
                </a:lnTo>
                <a:close/>
                <a:moveTo>
                  <a:pt x="2761" y="1127"/>
                </a:moveTo>
                <a:cubicBezTo>
                  <a:pt x="2763" y="1127"/>
                  <a:pt x="2763" y="1127"/>
                  <a:pt x="2763" y="1127"/>
                </a:cubicBezTo>
                <a:cubicBezTo>
                  <a:pt x="2764" y="1126"/>
                  <a:pt x="2764" y="1126"/>
                  <a:pt x="2764" y="1126"/>
                </a:cubicBezTo>
                <a:cubicBezTo>
                  <a:pt x="2766" y="1124"/>
                  <a:pt x="2766" y="1124"/>
                  <a:pt x="2766" y="1124"/>
                </a:cubicBezTo>
                <a:cubicBezTo>
                  <a:pt x="2766" y="1123"/>
                  <a:pt x="2766" y="1123"/>
                  <a:pt x="2766" y="1123"/>
                </a:cubicBezTo>
                <a:cubicBezTo>
                  <a:pt x="2764" y="1124"/>
                  <a:pt x="2764" y="1124"/>
                  <a:pt x="2764" y="1124"/>
                </a:cubicBezTo>
                <a:cubicBezTo>
                  <a:pt x="2763" y="1124"/>
                  <a:pt x="2763" y="1124"/>
                  <a:pt x="2763" y="1124"/>
                </a:cubicBezTo>
                <a:cubicBezTo>
                  <a:pt x="2762" y="1124"/>
                  <a:pt x="2762" y="1124"/>
                  <a:pt x="2762" y="1124"/>
                </a:cubicBezTo>
                <a:cubicBezTo>
                  <a:pt x="2762" y="1125"/>
                  <a:pt x="2762" y="1125"/>
                  <a:pt x="2762" y="1125"/>
                </a:cubicBezTo>
                <a:cubicBezTo>
                  <a:pt x="2760" y="1126"/>
                  <a:pt x="2760" y="1126"/>
                  <a:pt x="2760" y="1126"/>
                </a:cubicBezTo>
                <a:lnTo>
                  <a:pt x="2761" y="1127"/>
                </a:lnTo>
                <a:close/>
                <a:moveTo>
                  <a:pt x="2768" y="1125"/>
                </a:moveTo>
                <a:cubicBezTo>
                  <a:pt x="2767" y="1126"/>
                  <a:pt x="2767" y="1126"/>
                  <a:pt x="2767" y="1126"/>
                </a:cubicBezTo>
                <a:cubicBezTo>
                  <a:pt x="2768" y="1126"/>
                  <a:pt x="2768" y="1126"/>
                  <a:pt x="2768" y="1126"/>
                </a:cubicBezTo>
                <a:cubicBezTo>
                  <a:pt x="2769" y="1127"/>
                  <a:pt x="2769" y="1127"/>
                  <a:pt x="2769" y="1127"/>
                </a:cubicBezTo>
                <a:cubicBezTo>
                  <a:pt x="2771" y="1125"/>
                  <a:pt x="2771" y="1125"/>
                  <a:pt x="2771" y="1125"/>
                </a:cubicBezTo>
                <a:cubicBezTo>
                  <a:pt x="2770" y="1124"/>
                  <a:pt x="2770" y="1124"/>
                  <a:pt x="2770" y="1124"/>
                </a:cubicBezTo>
                <a:cubicBezTo>
                  <a:pt x="2769" y="1125"/>
                  <a:pt x="2769" y="1125"/>
                  <a:pt x="2769" y="1125"/>
                </a:cubicBezTo>
                <a:lnTo>
                  <a:pt x="2768" y="1125"/>
                </a:lnTo>
                <a:close/>
                <a:moveTo>
                  <a:pt x="2722" y="1129"/>
                </a:moveTo>
                <a:cubicBezTo>
                  <a:pt x="2723" y="1129"/>
                  <a:pt x="2723" y="1129"/>
                  <a:pt x="2723" y="1129"/>
                </a:cubicBezTo>
                <a:cubicBezTo>
                  <a:pt x="2723" y="1128"/>
                  <a:pt x="2723" y="1128"/>
                  <a:pt x="2723" y="1128"/>
                </a:cubicBezTo>
                <a:cubicBezTo>
                  <a:pt x="2723" y="1127"/>
                  <a:pt x="2723" y="1127"/>
                  <a:pt x="2723" y="1127"/>
                </a:cubicBezTo>
                <a:lnTo>
                  <a:pt x="2722" y="1129"/>
                </a:lnTo>
                <a:close/>
                <a:moveTo>
                  <a:pt x="2734" y="1100"/>
                </a:moveTo>
                <a:cubicBezTo>
                  <a:pt x="2733" y="1097"/>
                  <a:pt x="2733" y="1097"/>
                  <a:pt x="2733" y="1097"/>
                </a:cubicBezTo>
                <a:cubicBezTo>
                  <a:pt x="2732" y="1098"/>
                  <a:pt x="2732" y="1098"/>
                  <a:pt x="2732" y="1098"/>
                </a:cubicBezTo>
                <a:cubicBezTo>
                  <a:pt x="2732" y="1100"/>
                  <a:pt x="2732" y="1100"/>
                  <a:pt x="2732" y="1100"/>
                </a:cubicBezTo>
                <a:cubicBezTo>
                  <a:pt x="2731" y="1101"/>
                  <a:pt x="2731" y="1101"/>
                  <a:pt x="2731" y="1101"/>
                </a:cubicBezTo>
                <a:cubicBezTo>
                  <a:pt x="2732" y="1102"/>
                  <a:pt x="2732" y="1102"/>
                  <a:pt x="2732" y="1102"/>
                </a:cubicBezTo>
                <a:cubicBezTo>
                  <a:pt x="2733" y="1104"/>
                  <a:pt x="2733" y="1104"/>
                  <a:pt x="2733" y="1104"/>
                </a:cubicBezTo>
                <a:cubicBezTo>
                  <a:pt x="2733" y="1102"/>
                  <a:pt x="2733" y="1102"/>
                  <a:pt x="2733" y="1102"/>
                </a:cubicBezTo>
                <a:lnTo>
                  <a:pt x="2734" y="1100"/>
                </a:lnTo>
                <a:close/>
                <a:moveTo>
                  <a:pt x="2748" y="1040"/>
                </a:moveTo>
                <a:cubicBezTo>
                  <a:pt x="2748" y="1040"/>
                  <a:pt x="2747" y="1041"/>
                  <a:pt x="2747" y="1041"/>
                </a:cubicBezTo>
                <a:cubicBezTo>
                  <a:pt x="2748" y="1041"/>
                  <a:pt x="2748" y="1041"/>
                  <a:pt x="2748" y="1041"/>
                </a:cubicBezTo>
                <a:lnTo>
                  <a:pt x="2748" y="1040"/>
                </a:lnTo>
                <a:close/>
                <a:moveTo>
                  <a:pt x="2735" y="1111"/>
                </a:moveTo>
                <a:cubicBezTo>
                  <a:pt x="2733" y="1110"/>
                  <a:pt x="2733" y="1110"/>
                  <a:pt x="2733" y="1110"/>
                </a:cubicBezTo>
                <a:cubicBezTo>
                  <a:pt x="2733" y="1111"/>
                  <a:pt x="2733" y="1111"/>
                  <a:pt x="2733" y="1111"/>
                </a:cubicBezTo>
                <a:cubicBezTo>
                  <a:pt x="2734" y="1112"/>
                  <a:pt x="2734" y="1112"/>
                  <a:pt x="2734" y="1112"/>
                </a:cubicBezTo>
                <a:lnTo>
                  <a:pt x="2735" y="1111"/>
                </a:lnTo>
                <a:close/>
                <a:moveTo>
                  <a:pt x="2719" y="1128"/>
                </a:moveTo>
                <a:cubicBezTo>
                  <a:pt x="2720" y="1129"/>
                  <a:pt x="2720" y="1129"/>
                  <a:pt x="2720" y="1129"/>
                </a:cubicBezTo>
                <a:cubicBezTo>
                  <a:pt x="2721" y="1127"/>
                  <a:pt x="2721" y="1127"/>
                  <a:pt x="2721" y="1127"/>
                </a:cubicBezTo>
                <a:cubicBezTo>
                  <a:pt x="2722" y="1126"/>
                  <a:pt x="2722" y="1126"/>
                  <a:pt x="2722" y="1126"/>
                </a:cubicBezTo>
                <a:cubicBezTo>
                  <a:pt x="2720" y="1125"/>
                  <a:pt x="2720" y="1125"/>
                  <a:pt x="2720" y="1125"/>
                </a:cubicBezTo>
                <a:lnTo>
                  <a:pt x="2719" y="1128"/>
                </a:lnTo>
                <a:close/>
                <a:moveTo>
                  <a:pt x="2838" y="631"/>
                </a:moveTo>
                <a:cubicBezTo>
                  <a:pt x="2837" y="631"/>
                  <a:pt x="2837" y="631"/>
                  <a:pt x="2837" y="631"/>
                </a:cubicBezTo>
                <a:cubicBezTo>
                  <a:pt x="2836" y="632"/>
                  <a:pt x="2836" y="632"/>
                  <a:pt x="2836" y="632"/>
                </a:cubicBezTo>
                <a:cubicBezTo>
                  <a:pt x="2836" y="633"/>
                  <a:pt x="2836" y="633"/>
                  <a:pt x="2836" y="633"/>
                </a:cubicBezTo>
                <a:cubicBezTo>
                  <a:pt x="2837" y="636"/>
                  <a:pt x="2837" y="636"/>
                  <a:pt x="2837" y="636"/>
                </a:cubicBezTo>
                <a:cubicBezTo>
                  <a:pt x="2838" y="635"/>
                  <a:pt x="2838" y="635"/>
                  <a:pt x="2838" y="635"/>
                </a:cubicBezTo>
                <a:cubicBezTo>
                  <a:pt x="2838" y="634"/>
                  <a:pt x="2838" y="634"/>
                  <a:pt x="2838" y="634"/>
                </a:cubicBezTo>
                <a:cubicBezTo>
                  <a:pt x="2838" y="633"/>
                  <a:pt x="2838" y="633"/>
                  <a:pt x="2838" y="633"/>
                </a:cubicBezTo>
                <a:cubicBezTo>
                  <a:pt x="2838" y="632"/>
                  <a:pt x="2838" y="632"/>
                  <a:pt x="2838" y="632"/>
                </a:cubicBezTo>
                <a:lnTo>
                  <a:pt x="2838" y="631"/>
                </a:lnTo>
                <a:close/>
                <a:moveTo>
                  <a:pt x="2746" y="1090"/>
                </a:moveTo>
                <a:cubicBezTo>
                  <a:pt x="2746" y="1091"/>
                  <a:pt x="2746" y="1091"/>
                  <a:pt x="2746" y="1091"/>
                </a:cubicBezTo>
                <a:cubicBezTo>
                  <a:pt x="2746" y="1091"/>
                  <a:pt x="2746" y="1091"/>
                  <a:pt x="2746" y="1091"/>
                </a:cubicBezTo>
                <a:cubicBezTo>
                  <a:pt x="2746" y="1094"/>
                  <a:pt x="2746" y="1094"/>
                  <a:pt x="2746" y="1094"/>
                </a:cubicBezTo>
                <a:cubicBezTo>
                  <a:pt x="2747" y="1094"/>
                  <a:pt x="2747" y="1094"/>
                  <a:pt x="2747" y="1094"/>
                </a:cubicBezTo>
                <a:cubicBezTo>
                  <a:pt x="2749" y="1093"/>
                  <a:pt x="2749" y="1093"/>
                  <a:pt x="2749" y="1093"/>
                </a:cubicBezTo>
                <a:cubicBezTo>
                  <a:pt x="2748" y="1091"/>
                  <a:pt x="2748" y="1091"/>
                  <a:pt x="2748" y="1091"/>
                </a:cubicBezTo>
                <a:cubicBezTo>
                  <a:pt x="2747" y="1089"/>
                  <a:pt x="2747" y="1089"/>
                  <a:pt x="2747" y="1089"/>
                </a:cubicBezTo>
                <a:cubicBezTo>
                  <a:pt x="2747" y="1089"/>
                  <a:pt x="2746" y="1090"/>
                  <a:pt x="2746" y="1090"/>
                </a:cubicBezTo>
                <a:close/>
                <a:moveTo>
                  <a:pt x="2751" y="1092"/>
                </a:moveTo>
                <a:cubicBezTo>
                  <a:pt x="2752" y="1093"/>
                  <a:pt x="2752" y="1093"/>
                  <a:pt x="2752" y="1093"/>
                </a:cubicBezTo>
                <a:cubicBezTo>
                  <a:pt x="2753" y="1092"/>
                  <a:pt x="2753" y="1092"/>
                  <a:pt x="2753" y="1092"/>
                </a:cubicBezTo>
                <a:cubicBezTo>
                  <a:pt x="2754" y="1092"/>
                  <a:pt x="2754" y="1092"/>
                  <a:pt x="2754" y="1092"/>
                </a:cubicBezTo>
                <a:cubicBezTo>
                  <a:pt x="2754" y="1091"/>
                  <a:pt x="2754" y="1091"/>
                  <a:pt x="2754" y="1091"/>
                </a:cubicBezTo>
                <a:cubicBezTo>
                  <a:pt x="2755" y="1090"/>
                  <a:pt x="2755" y="1090"/>
                  <a:pt x="2755" y="1090"/>
                </a:cubicBezTo>
                <a:cubicBezTo>
                  <a:pt x="2756" y="1088"/>
                  <a:pt x="2756" y="1088"/>
                  <a:pt x="2756" y="1088"/>
                </a:cubicBezTo>
                <a:cubicBezTo>
                  <a:pt x="2756" y="1087"/>
                  <a:pt x="2756" y="1087"/>
                  <a:pt x="2756" y="1087"/>
                </a:cubicBezTo>
                <a:cubicBezTo>
                  <a:pt x="2755" y="1086"/>
                  <a:pt x="2755" y="1086"/>
                  <a:pt x="2755" y="1086"/>
                </a:cubicBezTo>
                <a:cubicBezTo>
                  <a:pt x="2753" y="1086"/>
                  <a:pt x="2753" y="1086"/>
                  <a:pt x="2753" y="1086"/>
                </a:cubicBezTo>
                <a:cubicBezTo>
                  <a:pt x="2752" y="1088"/>
                  <a:pt x="2752" y="1088"/>
                  <a:pt x="2752" y="1088"/>
                </a:cubicBezTo>
                <a:cubicBezTo>
                  <a:pt x="2753" y="1089"/>
                  <a:pt x="2753" y="1089"/>
                  <a:pt x="2753" y="1089"/>
                </a:cubicBezTo>
                <a:cubicBezTo>
                  <a:pt x="2751" y="1091"/>
                  <a:pt x="2751" y="1091"/>
                  <a:pt x="2751" y="1091"/>
                </a:cubicBezTo>
                <a:cubicBezTo>
                  <a:pt x="2751" y="1091"/>
                  <a:pt x="2751" y="1092"/>
                  <a:pt x="2751" y="1092"/>
                </a:cubicBezTo>
                <a:close/>
                <a:moveTo>
                  <a:pt x="2816" y="1015"/>
                </a:moveTo>
                <a:cubicBezTo>
                  <a:pt x="2817" y="1014"/>
                  <a:pt x="2817" y="1014"/>
                  <a:pt x="2817" y="1014"/>
                </a:cubicBezTo>
                <a:cubicBezTo>
                  <a:pt x="2817" y="1012"/>
                  <a:pt x="2817" y="1012"/>
                  <a:pt x="2817" y="1012"/>
                </a:cubicBezTo>
                <a:cubicBezTo>
                  <a:pt x="2816" y="1011"/>
                  <a:pt x="2816" y="1011"/>
                  <a:pt x="2816" y="1011"/>
                </a:cubicBezTo>
                <a:cubicBezTo>
                  <a:pt x="2814" y="1012"/>
                  <a:pt x="2814" y="1012"/>
                  <a:pt x="2814" y="1012"/>
                </a:cubicBezTo>
                <a:cubicBezTo>
                  <a:pt x="2813" y="1013"/>
                  <a:pt x="2813" y="1013"/>
                  <a:pt x="2813" y="1013"/>
                </a:cubicBezTo>
                <a:cubicBezTo>
                  <a:pt x="2813" y="1016"/>
                  <a:pt x="2813" y="1016"/>
                  <a:pt x="2813" y="1016"/>
                </a:cubicBezTo>
                <a:cubicBezTo>
                  <a:pt x="2815" y="1015"/>
                  <a:pt x="2815" y="1015"/>
                  <a:pt x="2815" y="1015"/>
                </a:cubicBezTo>
                <a:lnTo>
                  <a:pt x="2816" y="1015"/>
                </a:lnTo>
                <a:close/>
                <a:moveTo>
                  <a:pt x="2826" y="1120"/>
                </a:moveTo>
                <a:cubicBezTo>
                  <a:pt x="2828" y="1120"/>
                  <a:pt x="2828" y="1120"/>
                  <a:pt x="2828" y="1120"/>
                </a:cubicBezTo>
                <a:cubicBezTo>
                  <a:pt x="2828" y="1118"/>
                  <a:pt x="2828" y="1118"/>
                  <a:pt x="2828" y="1118"/>
                </a:cubicBezTo>
                <a:cubicBezTo>
                  <a:pt x="2826" y="1117"/>
                  <a:pt x="2826" y="1117"/>
                  <a:pt x="2826" y="1117"/>
                </a:cubicBezTo>
                <a:cubicBezTo>
                  <a:pt x="2825" y="1118"/>
                  <a:pt x="2825" y="1118"/>
                  <a:pt x="2825" y="1118"/>
                </a:cubicBezTo>
                <a:cubicBezTo>
                  <a:pt x="2825" y="1119"/>
                  <a:pt x="2825" y="1119"/>
                  <a:pt x="2825" y="1119"/>
                </a:cubicBezTo>
                <a:lnTo>
                  <a:pt x="2826" y="1120"/>
                </a:lnTo>
                <a:close/>
                <a:moveTo>
                  <a:pt x="2828" y="1121"/>
                </a:moveTo>
                <a:cubicBezTo>
                  <a:pt x="2826" y="1122"/>
                  <a:pt x="2826" y="1122"/>
                  <a:pt x="2826" y="1122"/>
                </a:cubicBezTo>
                <a:cubicBezTo>
                  <a:pt x="2828" y="1122"/>
                  <a:pt x="2828" y="1122"/>
                  <a:pt x="2828" y="1122"/>
                </a:cubicBezTo>
                <a:lnTo>
                  <a:pt x="2828" y="1121"/>
                </a:lnTo>
                <a:close/>
                <a:moveTo>
                  <a:pt x="2831" y="1160"/>
                </a:moveTo>
                <a:cubicBezTo>
                  <a:pt x="2833" y="1161"/>
                  <a:pt x="2833" y="1161"/>
                  <a:pt x="2833" y="1161"/>
                </a:cubicBezTo>
                <a:cubicBezTo>
                  <a:pt x="2833" y="1160"/>
                  <a:pt x="2833" y="1160"/>
                  <a:pt x="2833" y="1160"/>
                </a:cubicBezTo>
                <a:cubicBezTo>
                  <a:pt x="2831" y="1159"/>
                  <a:pt x="2831" y="1159"/>
                  <a:pt x="2831" y="1159"/>
                </a:cubicBezTo>
                <a:cubicBezTo>
                  <a:pt x="2831" y="1156"/>
                  <a:pt x="2831" y="1156"/>
                  <a:pt x="2831" y="1156"/>
                </a:cubicBezTo>
                <a:cubicBezTo>
                  <a:pt x="2829" y="1156"/>
                  <a:pt x="2829" y="1156"/>
                  <a:pt x="2829" y="1156"/>
                </a:cubicBezTo>
                <a:cubicBezTo>
                  <a:pt x="2829" y="1157"/>
                  <a:pt x="2829" y="1157"/>
                  <a:pt x="2829" y="1157"/>
                </a:cubicBezTo>
                <a:cubicBezTo>
                  <a:pt x="2829" y="1158"/>
                  <a:pt x="2829" y="1158"/>
                  <a:pt x="2829" y="1158"/>
                </a:cubicBezTo>
                <a:cubicBezTo>
                  <a:pt x="2830" y="1158"/>
                  <a:pt x="2830" y="1158"/>
                  <a:pt x="2830" y="1158"/>
                </a:cubicBezTo>
                <a:cubicBezTo>
                  <a:pt x="2830" y="1159"/>
                  <a:pt x="2830" y="1159"/>
                  <a:pt x="2830" y="1159"/>
                </a:cubicBezTo>
                <a:cubicBezTo>
                  <a:pt x="2829" y="1158"/>
                  <a:pt x="2829" y="1158"/>
                  <a:pt x="2829" y="1158"/>
                </a:cubicBezTo>
                <a:cubicBezTo>
                  <a:pt x="2828" y="1158"/>
                  <a:pt x="2828" y="1158"/>
                  <a:pt x="2828" y="1158"/>
                </a:cubicBezTo>
                <a:cubicBezTo>
                  <a:pt x="2828" y="1160"/>
                  <a:pt x="2828" y="1160"/>
                  <a:pt x="2828" y="1160"/>
                </a:cubicBezTo>
                <a:cubicBezTo>
                  <a:pt x="2830" y="1160"/>
                  <a:pt x="2830" y="1160"/>
                  <a:pt x="2830" y="1160"/>
                </a:cubicBezTo>
                <a:lnTo>
                  <a:pt x="2831" y="1160"/>
                </a:lnTo>
                <a:close/>
                <a:moveTo>
                  <a:pt x="2809" y="1124"/>
                </a:moveTo>
                <a:cubicBezTo>
                  <a:pt x="2811" y="1123"/>
                  <a:pt x="2811" y="1123"/>
                  <a:pt x="2811" y="1123"/>
                </a:cubicBezTo>
                <a:cubicBezTo>
                  <a:pt x="2811" y="1122"/>
                  <a:pt x="2811" y="1122"/>
                  <a:pt x="2811" y="1122"/>
                </a:cubicBezTo>
                <a:cubicBezTo>
                  <a:pt x="2809" y="1122"/>
                  <a:pt x="2809" y="1122"/>
                  <a:pt x="2809" y="1122"/>
                </a:cubicBezTo>
                <a:cubicBezTo>
                  <a:pt x="2806" y="1122"/>
                  <a:pt x="2806" y="1122"/>
                  <a:pt x="2806" y="1122"/>
                </a:cubicBezTo>
                <a:cubicBezTo>
                  <a:pt x="2807" y="1123"/>
                  <a:pt x="2807" y="1123"/>
                  <a:pt x="2807" y="1123"/>
                </a:cubicBezTo>
                <a:lnTo>
                  <a:pt x="2809" y="1124"/>
                </a:lnTo>
                <a:close/>
                <a:moveTo>
                  <a:pt x="2837" y="1163"/>
                </a:moveTo>
                <a:cubicBezTo>
                  <a:pt x="2841" y="1159"/>
                  <a:pt x="2841" y="1159"/>
                  <a:pt x="2841" y="1159"/>
                </a:cubicBezTo>
                <a:cubicBezTo>
                  <a:pt x="2842" y="1159"/>
                  <a:pt x="2842" y="1159"/>
                  <a:pt x="2842" y="1159"/>
                </a:cubicBezTo>
                <a:cubicBezTo>
                  <a:pt x="2842" y="1158"/>
                  <a:pt x="2842" y="1158"/>
                  <a:pt x="2842" y="1158"/>
                </a:cubicBezTo>
                <a:cubicBezTo>
                  <a:pt x="2843" y="1157"/>
                  <a:pt x="2843" y="1157"/>
                  <a:pt x="2843" y="1157"/>
                </a:cubicBezTo>
                <a:cubicBezTo>
                  <a:pt x="2842" y="1157"/>
                  <a:pt x="2842" y="1157"/>
                  <a:pt x="2842" y="1157"/>
                </a:cubicBezTo>
                <a:cubicBezTo>
                  <a:pt x="2841" y="1155"/>
                  <a:pt x="2841" y="1155"/>
                  <a:pt x="2841" y="1155"/>
                </a:cubicBezTo>
                <a:cubicBezTo>
                  <a:pt x="2841" y="1155"/>
                  <a:pt x="2841" y="1155"/>
                  <a:pt x="2841" y="1155"/>
                </a:cubicBezTo>
                <a:cubicBezTo>
                  <a:pt x="2839" y="1156"/>
                  <a:pt x="2839" y="1156"/>
                  <a:pt x="2839" y="1156"/>
                </a:cubicBezTo>
                <a:cubicBezTo>
                  <a:pt x="2837" y="1156"/>
                  <a:pt x="2837" y="1156"/>
                  <a:pt x="2837" y="1156"/>
                </a:cubicBezTo>
                <a:cubicBezTo>
                  <a:pt x="2835" y="1157"/>
                  <a:pt x="2835" y="1157"/>
                  <a:pt x="2835" y="1157"/>
                </a:cubicBezTo>
                <a:cubicBezTo>
                  <a:pt x="2834" y="1157"/>
                  <a:pt x="2834" y="1157"/>
                  <a:pt x="2834" y="1157"/>
                </a:cubicBezTo>
                <a:cubicBezTo>
                  <a:pt x="2834" y="1156"/>
                  <a:pt x="2834" y="1156"/>
                  <a:pt x="2834" y="1156"/>
                </a:cubicBezTo>
                <a:cubicBezTo>
                  <a:pt x="2833" y="1156"/>
                  <a:pt x="2833" y="1156"/>
                  <a:pt x="2833" y="1156"/>
                </a:cubicBezTo>
                <a:cubicBezTo>
                  <a:pt x="2832" y="1155"/>
                  <a:pt x="2832" y="1155"/>
                  <a:pt x="2832" y="1155"/>
                </a:cubicBezTo>
                <a:cubicBezTo>
                  <a:pt x="2831" y="1155"/>
                  <a:pt x="2831" y="1155"/>
                  <a:pt x="2831" y="1155"/>
                </a:cubicBezTo>
                <a:cubicBezTo>
                  <a:pt x="2831" y="1155"/>
                  <a:pt x="2831" y="1155"/>
                  <a:pt x="2831" y="1155"/>
                </a:cubicBezTo>
                <a:cubicBezTo>
                  <a:pt x="2832" y="1158"/>
                  <a:pt x="2832" y="1158"/>
                  <a:pt x="2832" y="1158"/>
                </a:cubicBezTo>
                <a:cubicBezTo>
                  <a:pt x="2833" y="1160"/>
                  <a:pt x="2833" y="1160"/>
                  <a:pt x="2833" y="1160"/>
                </a:cubicBezTo>
                <a:cubicBezTo>
                  <a:pt x="2835" y="1161"/>
                  <a:pt x="2835" y="1161"/>
                  <a:pt x="2835" y="1161"/>
                </a:cubicBezTo>
                <a:lnTo>
                  <a:pt x="2837" y="1163"/>
                </a:lnTo>
                <a:close/>
                <a:moveTo>
                  <a:pt x="2831" y="1102"/>
                </a:moveTo>
                <a:cubicBezTo>
                  <a:pt x="2830" y="1101"/>
                  <a:pt x="2830" y="1101"/>
                  <a:pt x="2830" y="1101"/>
                </a:cubicBezTo>
                <a:cubicBezTo>
                  <a:pt x="2829" y="1103"/>
                  <a:pt x="2829" y="1103"/>
                  <a:pt x="2829" y="1103"/>
                </a:cubicBezTo>
                <a:lnTo>
                  <a:pt x="2831" y="1102"/>
                </a:lnTo>
                <a:close/>
                <a:moveTo>
                  <a:pt x="2825" y="1106"/>
                </a:moveTo>
                <a:cubicBezTo>
                  <a:pt x="2824" y="1107"/>
                  <a:pt x="2824" y="1107"/>
                  <a:pt x="2824" y="1107"/>
                </a:cubicBezTo>
                <a:cubicBezTo>
                  <a:pt x="2825" y="1107"/>
                  <a:pt x="2825" y="1107"/>
                  <a:pt x="2825" y="1107"/>
                </a:cubicBezTo>
                <a:lnTo>
                  <a:pt x="2825" y="1106"/>
                </a:lnTo>
                <a:close/>
                <a:moveTo>
                  <a:pt x="2812" y="1076"/>
                </a:moveTo>
                <a:cubicBezTo>
                  <a:pt x="2813" y="1074"/>
                  <a:pt x="2813" y="1074"/>
                  <a:pt x="2813" y="1074"/>
                </a:cubicBezTo>
                <a:cubicBezTo>
                  <a:pt x="2812" y="1074"/>
                  <a:pt x="2812" y="1074"/>
                  <a:pt x="2812" y="1074"/>
                </a:cubicBezTo>
                <a:cubicBezTo>
                  <a:pt x="2811" y="1074"/>
                  <a:pt x="2811" y="1074"/>
                  <a:pt x="2811" y="1074"/>
                </a:cubicBezTo>
                <a:cubicBezTo>
                  <a:pt x="2809" y="1075"/>
                  <a:pt x="2809" y="1075"/>
                  <a:pt x="2809" y="1075"/>
                </a:cubicBezTo>
                <a:cubicBezTo>
                  <a:pt x="2810" y="1076"/>
                  <a:pt x="2810" y="1076"/>
                  <a:pt x="2810" y="1076"/>
                </a:cubicBezTo>
                <a:cubicBezTo>
                  <a:pt x="2812" y="1075"/>
                  <a:pt x="2812" y="1075"/>
                  <a:pt x="2812" y="1075"/>
                </a:cubicBezTo>
                <a:lnTo>
                  <a:pt x="2812" y="1076"/>
                </a:lnTo>
                <a:close/>
                <a:moveTo>
                  <a:pt x="2860" y="584"/>
                </a:moveTo>
                <a:cubicBezTo>
                  <a:pt x="2860" y="583"/>
                  <a:pt x="2860" y="583"/>
                  <a:pt x="2860" y="583"/>
                </a:cubicBezTo>
                <a:cubicBezTo>
                  <a:pt x="2861" y="582"/>
                  <a:pt x="2861" y="582"/>
                  <a:pt x="2861" y="582"/>
                </a:cubicBezTo>
                <a:cubicBezTo>
                  <a:pt x="2862" y="580"/>
                  <a:pt x="2862" y="580"/>
                  <a:pt x="2862" y="580"/>
                </a:cubicBezTo>
                <a:cubicBezTo>
                  <a:pt x="2862" y="579"/>
                  <a:pt x="2862" y="579"/>
                  <a:pt x="2862" y="579"/>
                </a:cubicBezTo>
                <a:cubicBezTo>
                  <a:pt x="2860" y="579"/>
                  <a:pt x="2860" y="579"/>
                  <a:pt x="2860" y="579"/>
                </a:cubicBezTo>
                <a:cubicBezTo>
                  <a:pt x="2860" y="577"/>
                  <a:pt x="2860" y="577"/>
                  <a:pt x="2860" y="577"/>
                </a:cubicBezTo>
                <a:cubicBezTo>
                  <a:pt x="2860" y="576"/>
                  <a:pt x="2860" y="576"/>
                  <a:pt x="2860" y="576"/>
                </a:cubicBezTo>
                <a:cubicBezTo>
                  <a:pt x="2859" y="576"/>
                  <a:pt x="2859" y="576"/>
                  <a:pt x="2859" y="576"/>
                </a:cubicBezTo>
                <a:cubicBezTo>
                  <a:pt x="2858" y="580"/>
                  <a:pt x="2858" y="580"/>
                  <a:pt x="2858" y="580"/>
                </a:cubicBezTo>
                <a:cubicBezTo>
                  <a:pt x="2859" y="581"/>
                  <a:pt x="2859" y="581"/>
                  <a:pt x="2859" y="581"/>
                </a:cubicBezTo>
                <a:cubicBezTo>
                  <a:pt x="2860" y="580"/>
                  <a:pt x="2860" y="580"/>
                  <a:pt x="2860" y="580"/>
                </a:cubicBezTo>
                <a:cubicBezTo>
                  <a:pt x="2860" y="581"/>
                  <a:pt x="2860" y="581"/>
                  <a:pt x="2860" y="581"/>
                </a:cubicBezTo>
                <a:cubicBezTo>
                  <a:pt x="2860" y="582"/>
                  <a:pt x="2860" y="582"/>
                  <a:pt x="2860" y="582"/>
                </a:cubicBezTo>
                <a:lnTo>
                  <a:pt x="2860" y="584"/>
                </a:lnTo>
                <a:close/>
                <a:moveTo>
                  <a:pt x="2906" y="479"/>
                </a:moveTo>
                <a:cubicBezTo>
                  <a:pt x="2907" y="479"/>
                  <a:pt x="2907" y="479"/>
                  <a:pt x="2907" y="479"/>
                </a:cubicBezTo>
                <a:cubicBezTo>
                  <a:pt x="2910" y="476"/>
                  <a:pt x="2910" y="476"/>
                  <a:pt x="2910" y="476"/>
                </a:cubicBezTo>
                <a:cubicBezTo>
                  <a:pt x="2910" y="474"/>
                  <a:pt x="2910" y="474"/>
                  <a:pt x="2910" y="474"/>
                </a:cubicBezTo>
                <a:cubicBezTo>
                  <a:pt x="2910" y="474"/>
                  <a:pt x="2910" y="474"/>
                  <a:pt x="2910" y="474"/>
                </a:cubicBezTo>
                <a:cubicBezTo>
                  <a:pt x="2908" y="475"/>
                  <a:pt x="2908" y="475"/>
                  <a:pt x="2908" y="475"/>
                </a:cubicBezTo>
                <a:cubicBezTo>
                  <a:pt x="2907" y="474"/>
                  <a:pt x="2907" y="474"/>
                  <a:pt x="2907" y="474"/>
                </a:cubicBezTo>
                <a:cubicBezTo>
                  <a:pt x="2906" y="473"/>
                  <a:pt x="2906" y="473"/>
                  <a:pt x="2906" y="473"/>
                </a:cubicBezTo>
                <a:cubicBezTo>
                  <a:pt x="2905" y="474"/>
                  <a:pt x="2905" y="474"/>
                  <a:pt x="2905" y="474"/>
                </a:cubicBezTo>
                <a:cubicBezTo>
                  <a:pt x="2905" y="476"/>
                  <a:pt x="2905" y="476"/>
                  <a:pt x="2905" y="476"/>
                </a:cubicBezTo>
                <a:cubicBezTo>
                  <a:pt x="2905" y="479"/>
                  <a:pt x="2905" y="479"/>
                  <a:pt x="2905" y="479"/>
                </a:cubicBezTo>
                <a:cubicBezTo>
                  <a:pt x="2904" y="482"/>
                  <a:pt x="2904" y="482"/>
                  <a:pt x="2904" y="482"/>
                </a:cubicBezTo>
                <a:cubicBezTo>
                  <a:pt x="2903" y="483"/>
                  <a:pt x="2903" y="483"/>
                  <a:pt x="2903" y="483"/>
                </a:cubicBezTo>
                <a:cubicBezTo>
                  <a:pt x="2904" y="485"/>
                  <a:pt x="2904" y="485"/>
                  <a:pt x="2904" y="485"/>
                </a:cubicBezTo>
                <a:cubicBezTo>
                  <a:pt x="2905" y="487"/>
                  <a:pt x="2905" y="487"/>
                  <a:pt x="2905" y="487"/>
                </a:cubicBezTo>
                <a:cubicBezTo>
                  <a:pt x="2905" y="487"/>
                  <a:pt x="2906" y="484"/>
                  <a:pt x="2906" y="484"/>
                </a:cubicBezTo>
                <a:lnTo>
                  <a:pt x="2906" y="479"/>
                </a:lnTo>
                <a:close/>
                <a:moveTo>
                  <a:pt x="2850" y="515"/>
                </a:moveTo>
                <a:cubicBezTo>
                  <a:pt x="2850" y="517"/>
                  <a:pt x="2850" y="517"/>
                  <a:pt x="2850" y="517"/>
                </a:cubicBezTo>
                <a:cubicBezTo>
                  <a:pt x="2851" y="518"/>
                  <a:pt x="2851" y="518"/>
                  <a:pt x="2851" y="518"/>
                </a:cubicBezTo>
                <a:cubicBezTo>
                  <a:pt x="2852" y="517"/>
                  <a:pt x="2852" y="517"/>
                  <a:pt x="2852" y="517"/>
                </a:cubicBezTo>
                <a:cubicBezTo>
                  <a:pt x="2852" y="515"/>
                  <a:pt x="2852" y="515"/>
                  <a:pt x="2852" y="515"/>
                </a:cubicBezTo>
                <a:cubicBezTo>
                  <a:pt x="2852" y="513"/>
                  <a:pt x="2852" y="513"/>
                  <a:pt x="2852" y="513"/>
                </a:cubicBezTo>
                <a:cubicBezTo>
                  <a:pt x="2851" y="514"/>
                  <a:pt x="2851" y="514"/>
                  <a:pt x="2851" y="514"/>
                </a:cubicBezTo>
                <a:lnTo>
                  <a:pt x="2850" y="515"/>
                </a:lnTo>
                <a:close/>
                <a:moveTo>
                  <a:pt x="2887" y="1054"/>
                </a:moveTo>
                <a:cubicBezTo>
                  <a:pt x="2890" y="1055"/>
                  <a:pt x="2890" y="1055"/>
                  <a:pt x="2890" y="1055"/>
                </a:cubicBezTo>
                <a:cubicBezTo>
                  <a:pt x="2895" y="1056"/>
                  <a:pt x="2895" y="1056"/>
                  <a:pt x="2895" y="1056"/>
                </a:cubicBezTo>
                <a:cubicBezTo>
                  <a:pt x="2899" y="1055"/>
                  <a:pt x="2899" y="1055"/>
                  <a:pt x="2899" y="1055"/>
                </a:cubicBezTo>
                <a:cubicBezTo>
                  <a:pt x="2900" y="1055"/>
                  <a:pt x="2900" y="1055"/>
                  <a:pt x="2900" y="1055"/>
                </a:cubicBezTo>
                <a:cubicBezTo>
                  <a:pt x="2897" y="1054"/>
                  <a:pt x="2897" y="1054"/>
                  <a:pt x="2897" y="1054"/>
                </a:cubicBezTo>
                <a:cubicBezTo>
                  <a:pt x="2895" y="1054"/>
                  <a:pt x="2895" y="1054"/>
                  <a:pt x="2895" y="1054"/>
                </a:cubicBezTo>
                <a:cubicBezTo>
                  <a:pt x="2892" y="1053"/>
                  <a:pt x="2892" y="1053"/>
                  <a:pt x="2892" y="1053"/>
                </a:cubicBezTo>
                <a:cubicBezTo>
                  <a:pt x="2890" y="1054"/>
                  <a:pt x="2890" y="1054"/>
                  <a:pt x="2890" y="1054"/>
                </a:cubicBezTo>
                <a:cubicBezTo>
                  <a:pt x="2886" y="1053"/>
                  <a:pt x="2886" y="1053"/>
                  <a:pt x="2886" y="1053"/>
                </a:cubicBezTo>
                <a:cubicBezTo>
                  <a:pt x="2886" y="1053"/>
                  <a:pt x="2887" y="1054"/>
                  <a:pt x="2887" y="1054"/>
                </a:cubicBezTo>
                <a:close/>
                <a:moveTo>
                  <a:pt x="2883" y="1053"/>
                </a:moveTo>
                <a:cubicBezTo>
                  <a:pt x="2885" y="1052"/>
                  <a:pt x="2885" y="1052"/>
                  <a:pt x="2885" y="1052"/>
                </a:cubicBezTo>
                <a:cubicBezTo>
                  <a:pt x="2882" y="1052"/>
                  <a:pt x="2882" y="1052"/>
                  <a:pt x="2882" y="1052"/>
                </a:cubicBezTo>
                <a:lnTo>
                  <a:pt x="2883" y="1053"/>
                </a:lnTo>
                <a:close/>
                <a:moveTo>
                  <a:pt x="2879" y="1046"/>
                </a:moveTo>
                <a:cubicBezTo>
                  <a:pt x="2880" y="1048"/>
                  <a:pt x="2880" y="1048"/>
                  <a:pt x="2880" y="1048"/>
                </a:cubicBezTo>
                <a:cubicBezTo>
                  <a:pt x="2881" y="1047"/>
                  <a:pt x="2881" y="1047"/>
                  <a:pt x="2881" y="1047"/>
                </a:cubicBezTo>
                <a:cubicBezTo>
                  <a:pt x="2880" y="1046"/>
                  <a:pt x="2880" y="1046"/>
                  <a:pt x="2880" y="1046"/>
                </a:cubicBezTo>
                <a:lnTo>
                  <a:pt x="2879" y="1046"/>
                </a:lnTo>
                <a:close/>
                <a:moveTo>
                  <a:pt x="2892" y="1048"/>
                </a:moveTo>
                <a:cubicBezTo>
                  <a:pt x="2892" y="1048"/>
                  <a:pt x="2892" y="1048"/>
                  <a:pt x="2892" y="1048"/>
                </a:cubicBezTo>
                <a:cubicBezTo>
                  <a:pt x="2893" y="1048"/>
                  <a:pt x="2893" y="1048"/>
                  <a:pt x="2893" y="1048"/>
                </a:cubicBezTo>
                <a:cubicBezTo>
                  <a:pt x="2896" y="1048"/>
                  <a:pt x="2896" y="1048"/>
                  <a:pt x="2896" y="1048"/>
                </a:cubicBezTo>
                <a:cubicBezTo>
                  <a:pt x="2895" y="1047"/>
                  <a:pt x="2895" y="1047"/>
                  <a:pt x="2895" y="1047"/>
                </a:cubicBezTo>
                <a:cubicBezTo>
                  <a:pt x="2893" y="1046"/>
                  <a:pt x="2893" y="1046"/>
                  <a:pt x="2893" y="1046"/>
                </a:cubicBezTo>
                <a:cubicBezTo>
                  <a:pt x="2892" y="1044"/>
                  <a:pt x="2892" y="1044"/>
                  <a:pt x="2892" y="1044"/>
                </a:cubicBezTo>
                <a:cubicBezTo>
                  <a:pt x="2890" y="1043"/>
                  <a:pt x="2890" y="1043"/>
                  <a:pt x="2890" y="1043"/>
                </a:cubicBezTo>
                <a:cubicBezTo>
                  <a:pt x="2889" y="1043"/>
                  <a:pt x="2889" y="1043"/>
                  <a:pt x="2889" y="1043"/>
                </a:cubicBezTo>
                <a:cubicBezTo>
                  <a:pt x="2886" y="1043"/>
                  <a:pt x="2886" y="1043"/>
                  <a:pt x="2886" y="1043"/>
                </a:cubicBezTo>
                <a:cubicBezTo>
                  <a:pt x="2886" y="1043"/>
                  <a:pt x="2886" y="1043"/>
                  <a:pt x="2886" y="1043"/>
                </a:cubicBezTo>
                <a:cubicBezTo>
                  <a:pt x="2888" y="1045"/>
                  <a:pt x="2888" y="1045"/>
                  <a:pt x="2888" y="1045"/>
                </a:cubicBezTo>
                <a:cubicBezTo>
                  <a:pt x="2888" y="1044"/>
                  <a:pt x="2888" y="1044"/>
                  <a:pt x="2888" y="1044"/>
                </a:cubicBezTo>
                <a:cubicBezTo>
                  <a:pt x="2889" y="1044"/>
                  <a:pt x="2889" y="1044"/>
                  <a:pt x="2889" y="1044"/>
                </a:cubicBezTo>
                <a:cubicBezTo>
                  <a:pt x="2891" y="1046"/>
                  <a:pt x="2891" y="1046"/>
                  <a:pt x="2891" y="1046"/>
                </a:cubicBezTo>
                <a:cubicBezTo>
                  <a:pt x="2890" y="1048"/>
                  <a:pt x="2890" y="1048"/>
                  <a:pt x="2890" y="1048"/>
                </a:cubicBezTo>
                <a:lnTo>
                  <a:pt x="2892" y="1048"/>
                </a:lnTo>
                <a:close/>
                <a:moveTo>
                  <a:pt x="2839" y="1114"/>
                </a:moveTo>
                <a:cubicBezTo>
                  <a:pt x="2840" y="1114"/>
                  <a:pt x="2840" y="1114"/>
                  <a:pt x="2840" y="1114"/>
                </a:cubicBezTo>
                <a:cubicBezTo>
                  <a:pt x="2841" y="1114"/>
                  <a:pt x="2841" y="1114"/>
                  <a:pt x="2841" y="1114"/>
                </a:cubicBezTo>
                <a:cubicBezTo>
                  <a:pt x="2841" y="1114"/>
                  <a:pt x="2841" y="1114"/>
                  <a:pt x="2841" y="1114"/>
                </a:cubicBezTo>
                <a:lnTo>
                  <a:pt x="2839" y="1114"/>
                </a:lnTo>
                <a:close/>
                <a:moveTo>
                  <a:pt x="2832" y="1058"/>
                </a:moveTo>
                <a:cubicBezTo>
                  <a:pt x="2835" y="1057"/>
                  <a:pt x="2835" y="1057"/>
                  <a:pt x="2835" y="1057"/>
                </a:cubicBezTo>
                <a:cubicBezTo>
                  <a:pt x="2834" y="1057"/>
                  <a:pt x="2834" y="1057"/>
                  <a:pt x="2834" y="1057"/>
                </a:cubicBezTo>
                <a:cubicBezTo>
                  <a:pt x="2834" y="1055"/>
                  <a:pt x="2834" y="1055"/>
                  <a:pt x="2834" y="1055"/>
                </a:cubicBezTo>
                <a:cubicBezTo>
                  <a:pt x="2833" y="1054"/>
                  <a:pt x="2833" y="1054"/>
                  <a:pt x="2833" y="1054"/>
                </a:cubicBezTo>
                <a:cubicBezTo>
                  <a:pt x="2829" y="1055"/>
                  <a:pt x="2829" y="1055"/>
                  <a:pt x="2829" y="1055"/>
                </a:cubicBezTo>
                <a:cubicBezTo>
                  <a:pt x="2828" y="1056"/>
                  <a:pt x="2828" y="1056"/>
                  <a:pt x="2828" y="1056"/>
                </a:cubicBezTo>
                <a:cubicBezTo>
                  <a:pt x="2829" y="1057"/>
                  <a:pt x="2829" y="1057"/>
                  <a:pt x="2829" y="1057"/>
                </a:cubicBezTo>
                <a:lnTo>
                  <a:pt x="2832" y="1058"/>
                </a:lnTo>
                <a:close/>
                <a:moveTo>
                  <a:pt x="2843" y="1040"/>
                </a:moveTo>
                <a:cubicBezTo>
                  <a:pt x="2844" y="1040"/>
                  <a:pt x="2844" y="1040"/>
                  <a:pt x="2844" y="1040"/>
                </a:cubicBezTo>
                <a:cubicBezTo>
                  <a:pt x="2846" y="1040"/>
                  <a:pt x="2846" y="1040"/>
                  <a:pt x="2846" y="1040"/>
                </a:cubicBezTo>
                <a:cubicBezTo>
                  <a:pt x="2845" y="1038"/>
                  <a:pt x="2845" y="1038"/>
                  <a:pt x="2845" y="1038"/>
                </a:cubicBezTo>
                <a:cubicBezTo>
                  <a:pt x="2843" y="1037"/>
                  <a:pt x="2843" y="1037"/>
                  <a:pt x="2843" y="1037"/>
                </a:cubicBezTo>
                <a:cubicBezTo>
                  <a:pt x="2840" y="1037"/>
                  <a:pt x="2840" y="1037"/>
                  <a:pt x="2840" y="1037"/>
                </a:cubicBezTo>
                <a:cubicBezTo>
                  <a:pt x="2838" y="1038"/>
                  <a:pt x="2838" y="1038"/>
                  <a:pt x="2838" y="1038"/>
                </a:cubicBezTo>
                <a:cubicBezTo>
                  <a:pt x="2836" y="1038"/>
                  <a:pt x="2836" y="1038"/>
                  <a:pt x="2836" y="1038"/>
                </a:cubicBezTo>
                <a:cubicBezTo>
                  <a:pt x="2835" y="1038"/>
                  <a:pt x="2835" y="1038"/>
                  <a:pt x="2835" y="1038"/>
                </a:cubicBezTo>
                <a:cubicBezTo>
                  <a:pt x="2836" y="1039"/>
                  <a:pt x="2836" y="1039"/>
                  <a:pt x="2836" y="1039"/>
                </a:cubicBezTo>
                <a:cubicBezTo>
                  <a:pt x="2835" y="1039"/>
                  <a:pt x="2835" y="1039"/>
                  <a:pt x="2835" y="1039"/>
                </a:cubicBezTo>
                <a:cubicBezTo>
                  <a:pt x="2838" y="1040"/>
                  <a:pt x="2838" y="1040"/>
                  <a:pt x="2838" y="1040"/>
                </a:cubicBezTo>
                <a:cubicBezTo>
                  <a:pt x="2839" y="1041"/>
                  <a:pt x="2839" y="1041"/>
                  <a:pt x="2839" y="1041"/>
                </a:cubicBezTo>
                <a:cubicBezTo>
                  <a:pt x="2841" y="1040"/>
                  <a:pt x="2841" y="1040"/>
                  <a:pt x="2841" y="1040"/>
                </a:cubicBezTo>
                <a:cubicBezTo>
                  <a:pt x="2841" y="1040"/>
                  <a:pt x="2841" y="1040"/>
                  <a:pt x="2841" y="1040"/>
                </a:cubicBezTo>
                <a:cubicBezTo>
                  <a:pt x="2839" y="1039"/>
                  <a:pt x="2839" y="1039"/>
                  <a:pt x="2839" y="1039"/>
                </a:cubicBezTo>
                <a:cubicBezTo>
                  <a:pt x="2839" y="1039"/>
                  <a:pt x="2839" y="1039"/>
                  <a:pt x="2839" y="1039"/>
                </a:cubicBezTo>
                <a:cubicBezTo>
                  <a:pt x="2840" y="1038"/>
                  <a:pt x="2840" y="1038"/>
                  <a:pt x="2840" y="1038"/>
                </a:cubicBezTo>
                <a:lnTo>
                  <a:pt x="2843" y="1040"/>
                </a:lnTo>
                <a:close/>
                <a:moveTo>
                  <a:pt x="2836" y="1045"/>
                </a:moveTo>
                <a:cubicBezTo>
                  <a:pt x="2837" y="1046"/>
                  <a:pt x="2837" y="1046"/>
                  <a:pt x="2837" y="1046"/>
                </a:cubicBezTo>
                <a:cubicBezTo>
                  <a:pt x="2840" y="1046"/>
                  <a:pt x="2840" y="1046"/>
                  <a:pt x="2840" y="1046"/>
                </a:cubicBezTo>
                <a:cubicBezTo>
                  <a:pt x="2837" y="1045"/>
                  <a:pt x="2837" y="1045"/>
                  <a:pt x="2837" y="1045"/>
                </a:cubicBezTo>
                <a:lnTo>
                  <a:pt x="2836" y="1045"/>
                </a:lnTo>
                <a:close/>
                <a:moveTo>
                  <a:pt x="2841" y="1044"/>
                </a:moveTo>
                <a:cubicBezTo>
                  <a:pt x="2839" y="1045"/>
                  <a:pt x="2839" y="1045"/>
                  <a:pt x="2839" y="1045"/>
                </a:cubicBezTo>
                <a:cubicBezTo>
                  <a:pt x="2840" y="1046"/>
                  <a:pt x="2840" y="1046"/>
                  <a:pt x="2840" y="1046"/>
                </a:cubicBezTo>
                <a:lnTo>
                  <a:pt x="2841" y="1044"/>
                </a:lnTo>
                <a:close/>
                <a:moveTo>
                  <a:pt x="2838" y="1115"/>
                </a:moveTo>
                <a:cubicBezTo>
                  <a:pt x="2838" y="1115"/>
                  <a:pt x="2838" y="1115"/>
                  <a:pt x="2838" y="1115"/>
                </a:cubicBezTo>
                <a:cubicBezTo>
                  <a:pt x="2838" y="1115"/>
                  <a:pt x="2839" y="1115"/>
                  <a:pt x="2839" y="1115"/>
                </a:cubicBezTo>
                <a:lnTo>
                  <a:pt x="2838" y="1115"/>
                </a:lnTo>
                <a:close/>
                <a:moveTo>
                  <a:pt x="2842" y="1046"/>
                </a:moveTo>
                <a:cubicBezTo>
                  <a:pt x="2841" y="1046"/>
                  <a:pt x="2841" y="1046"/>
                  <a:pt x="2841" y="1046"/>
                </a:cubicBezTo>
                <a:cubicBezTo>
                  <a:pt x="2839" y="1047"/>
                  <a:pt x="2839" y="1047"/>
                  <a:pt x="2839" y="1047"/>
                </a:cubicBezTo>
                <a:cubicBezTo>
                  <a:pt x="2839" y="1050"/>
                  <a:pt x="2839" y="1050"/>
                  <a:pt x="2839" y="1050"/>
                </a:cubicBezTo>
                <a:cubicBezTo>
                  <a:pt x="2841" y="1051"/>
                  <a:pt x="2841" y="1051"/>
                  <a:pt x="2841" y="1051"/>
                </a:cubicBezTo>
                <a:cubicBezTo>
                  <a:pt x="2842" y="1050"/>
                  <a:pt x="2842" y="1050"/>
                  <a:pt x="2842" y="1050"/>
                </a:cubicBezTo>
                <a:lnTo>
                  <a:pt x="2842" y="1046"/>
                </a:lnTo>
                <a:close/>
                <a:moveTo>
                  <a:pt x="2841" y="1122"/>
                </a:moveTo>
                <a:cubicBezTo>
                  <a:pt x="2841" y="1121"/>
                  <a:pt x="2841" y="1121"/>
                  <a:pt x="2841" y="1121"/>
                </a:cubicBezTo>
                <a:cubicBezTo>
                  <a:pt x="2840" y="1121"/>
                  <a:pt x="2840" y="1121"/>
                  <a:pt x="2840" y="1121"/>
                </a:cubicBezTo>
                <a:cubicBezTo>
                  <a:pt x="2839" y="1122"/>
                  <a:pt x="2839" y="1122"/>
                  <a:pt x="2839" y="1122"/>
                </a:cubicBezTo>
                <a:cubicBezTo>
                  <a:pt x="2838" y="1123"/>
                  <a:pt x="2838" y="1123"/>
                  <a:pt x="2838" y="1123"/>
                </a:cubicBezTo>
                <a:cubicBezTo>
                  <a:pt x="2840" y="1123"/>
                  <a:pt x="2840" y="1123"/>
                  <a:pt x="2840" y="1123"/>
                </a:cubicBezTo>
                <a:lnTo>
                  <a:pt x="2841" y="1122"/>
                </a:lnTo>
                <a:close/>
                <a:moveTo>
                  <a:pt x="2808" y="1070"/>
                </a:moveTo>
                <a:cubicBezTo>
                  <a:pt x="2808" y="1069"/>
                  <a:pt x="2808" y="1069"/>
                  <a:pt x="2808" y="1069"/>
                </a:cubicBezTo>
                <a:cubicBezTo>
                  <a:pt x="2807" y="1070"/>
                  <a:pt x="2807" y="1070"/>
                  <a:pt x="2807" y="1070"/>
                </a:cubicBezTo>
                <a:lnTo>
                  <a:pt x="2808" y="1070"/>
                </a:lnTo>
                <a:close/>
                <a:moveTo>
                  <a:pt x="2807" y="1055"/>
                </a:moveTo>
                <a:cubicBezTo>
                  <a:pt x="2808" y="1055"/>
                  <a:pt x="2808" y="1055"/>
                  <a:pt x="2808" y="1055"/>
                </a:cubicBezTo>
                <a:cubicBezTo>
                  <a:pt x="2811" y="1055"/>
                  <a:pt x="2811" y="1055"/>
                  <a:pt x="2811" y="1055"/>
                </a:cubicBezTo>
                <a:cubicBezTo>
                  <a:pt x="2812" y="1054"/>
                  <a:pt x="2812" y="1054"/>
                  <a:pt x="2812" y="1054"/>
                </a:cubicBezTo>
                <a:cubicBezTo>
                  <a:pt x="2809" y="1051"/>
                  <a:pt x="2809" y="1051"/>
                  <a:pt x="2809" y="1051"/>
                </a:cubicBezTo>
                <a:cubicBezTo>
                  <a:pt x="2807" y="1051"/>
                  <a:pt x="2807" y="1051"/>
                  <a:pt x="2807" y="1051"/>
                </a:cubicBezTo>
                <a:cubicBezTo>
                  <a:pt x="2804" y="1053"/>
                  <a:pt x="2804" y="1053"/>
                  <a:pt x="2804" y="1053"/>
                </a:cubicBezTo>
                <a:cubicBezTo>
                  <a:pt x="2805" y="1055"/>
                  <a:pt x="2805" y="1055"/>
                  <a:pt x="2805" y="1055"/>
                </a:cubicBezTo>
                <a:lnTo>
                  <a:pt x="2807" y="1055"/>
                </a:lnTo>
                <a:close/>
                <a:moveTo>
                  <a:pt x="2806" y="1041"/>
                </a:moveTo>
                <a:cubicBezTo>
                  <a:pt x="2804" y="1042"/>
                  <a:pt x="2804" y="1042"/>
                  <a:pt x="2804" y="1042"/>
                </a:cubicBezTo>
                <a:cubicBezTo>
                  <a:pt x="2804" y="1042"/>
                  <a:pt x="2804" y="1042"/>
                  <a:pt x="2804" y="1042"/>
                </a:cubicBezTo>
                <a:cubicBezTo>
                  <a:pt x="2804" y="1043"/>
                  <a:pt x="2804" y="1043"/>
                  <a:pt x="2804" y="1043"/>
                </a:cubicBezTo>
                <a:cubicBezTo>
                  <a:pt x="2805" y="1045"/>
                  <a:pt x="2805" y="1045"/>
                  <a:pt x="2805" y="1045"/>
                </a:cubicBezTo>
                <a:cubicBezTo>
                  <a:pt x="2807" y="1045"/>
                  <a:pt x="2807" y="1045"/>
                  <a:pt x="2807" y="1045"/>
                </a:cubicBezTo>
                <a:cubicBezTo>
                  <a:pt x="2808" y="1046"/>
                  <a:pt x="2808" y="1046"/>
                  <a:pt x="2808" y="1046"/>
                </a:cubicBezTo>
                <a:cubicBezTo>
                  <a:pt x="2809" y="1045"/>
                  <a:pt x="2809" y="1045"/>
                  <a:pt x="2809" y="1045"/>
                </a:cubicBezTo>
                <a:cubicBezTo>
                  <a:pt x="2808" y="1044"/>
                  <a:pt x="2808" y="1044"/>
                  <a:pt x="2808" y="1044"/>
                </a:cubicBezTo>
                <a:cubicBezTo>
                  <a:pt x="2807" y="1044"/>
                  <a:pt x="2807" y="1044"/>
                  <a:pt x="2807" y="1044"/>
                </a:cubicBezTo>
                <a:cubicBezTo>
                  <a:pt x="2807" y="1042"/>
                  <a:pt x="2807" y="1042"/>
                  <a:pt x="2807" y="1042"/>
                </a:cubicBezTo>
                <a:lnTo>
                  <a:pt x="2806" y="1041"/>
                </a:lnTo>
                <a:close/>
                <a:moveTo>
                  <a:pt x="2810" y="1068"/>
                </a:moveTo>
                <a:cubicBezTo>
                  <a:pt x="2810" y="1067"/>
                  <a:pt x="2810" y="1067"/>
                  <a:pt x="2810" y="1067"/>
                </a:cubicBezTo>
                <a:cubicBezTo>
                  <a:pt x="2808" y="1067"/>
                  <a:pt x="2808" y="1067"/>
                  <a:pt x="2808" y="1067"/>
                </a:cubicBezTo>
                <a:cubicBezTo>
                  <a:pt x="2809" y="1068"/>
                  <a:pt x="2809" y="1068"/>
                  <a:pt x="2809" y="1068"/>
                </a:cubicBezTo>
                <a:lnTo>
                  <a:pt x="2810" y="1068"/>
                </a:lnTo>
                <a:close/>
                <a:moveTo>
                  <a:pt x="2824" y="1037"/>
                </a:moveTo>
                <a:cubicBezTo>
                  <a:pt x="2827" y="1039"/>
                  <a:pt x="2827" y="1039"/>
                  <a:pt x="2827" y="1039"/>
                </a:cubicBezTo>
                <a:cubicBezTo>
                  <a:pt x="2826" y="1038"/>
                  <a:pt x="2826" y="1038"/>
                  <a:pt x="2826" y="1038"/>
                </a:cubicBezTo>
                <a:cubicBezTo>
                  <a:pt x="2823" y="1036"/>
                  <a:pt x="2823" y="1036"/>
                  <a:pt x="2823" y="1036"/>
                </a:cubicBezTo>
                <a:lnTo>
                  <a:pt x="2824" y="1037"/>
                </a:lnTo>
                <a:close/>
                <a:moveTo>
                  <a:pt x="2772" y="1125"/>
                </a:moveTo>
                <a:cubicBezTo>
                  <a:pt x="2774" y="1126"/>
                  <a:pt x="2774" y="1126"/>
                  <a:pt x="2774" y="1126"/>
                </a:cubicBezTo>
                <a:cubicBezTo>
                  <a:pt x="2778" y="1124"/>
                  <a:pt x="2778" y="1124"/>
                  <a:pt x="2778" y="1124"/>
                </a:cubicBezTo>
                <a:cubicBezTo>
                  <a:pt x="2779" y="1123"/>
                  <a:pt x="2779" y="1123"/>
                  <a:pt x="2779" y="1123"/>
                </a:cubicBezTo>
                <a:cubicBezTo>
                  <a:pt x="2778" y="1122"/>
                  <a:pt x="2778" y="1122"/>
                  <a:pt x="2778" y="1122"/>
                </a:cubicBezTo>
                <a:cubicBezTo>
                  <a:pt x="2775" y="1123"/>
                  <a:pt x="2775" y="1123"/>
                  <a:pt x="2775" y="1123"/>
                </a:cubicBezTo>
                <a:cubicBezTo>
                  <a:pt x="2774" y="1122"/>
                  <a:pt x="2774" y="1122"/>
                  <a:pt x="2774" y="1122"/>
                </a:cubicBezTo>
                <a:cubicBezTo>
                  <a:pt x="2772" y="1123"/>
                  <a:pt x="2772" y="1123"/>
                  <a:pt x="2772" y="1123"/>
                </a:cubicBezTo>
                <a:cubicBezTo>
                  <a:pt x="2773" y="1124"/>
                  <a:pt x="2773" y="1124"/>
                  <a:pt x="2773" y="1124"/>
                </a:cubicBezTo>
                <a:cubicBezTo>
                  <a:pt x="2772" y="1124"/>
                  <a:pt x="2772" y="1124"/>
                  <a:pt x="2772" y="1124"/>
                </a:cubicBezTo>
                <a:lnTo>
                  <a:pt x="2772" y="1125"/>
                </a:lnTo>
                <a:close/>
                <a:moveTo>
                  <a:pt x="2807" y="692"/>
                </a:moveTo>
                <a:cubicBezTo>
                  <a:pt x="2808" y="691"/>
                  <a:pt x="2808" y="691"/>
                  <a:pt x="2808" y="691"/>
                </a:cubicBezTo>
                <a:cubicBezTo>
                  <a:pt x="2807" y="689"/>
                  <a:pt x="2807" y="689"/>
                  <a:pt x="2807" y="689"/>
                </a:cubicBezTo>
                <a:cubicBezTo>
                  <a:pt x="2806" y="688"/>
                  <a:pt x="2806" y="688"/>
                  <a:pt x="2806" y="688"/>
                </a:cubicBezTo>
                <a:cubicBezTo>
                  <a:pt x="2805" y="688"/>
                  <a:pt x="2805" y="688"/>
                  <a:pt x="2805" y="688"/>
                </a:cubicBezTo>
                <a:cubicBezTo>
                  <a:pt x="2804" y="689"/>
                  <a:pt x="2804" y="689"/>
                  <a:pt x="2804" y="689"/>
                </a:cubicBezTo>
                <a:cubicBezTo>
                  <a:pt x="2806" y="691"/>
                  <a:pt x="2806" y="691"/>
                  <a:pt x="2806" y="691"/>
                </a:cubicBezTo>
                <a:lnTo>
                  <a:pt x="2807" y="692"/>
                </a:lnTo>
                <a:close/>
                <a:moveTo>
                  <a:pt x="2760" y="1123"/>
                </a:moveTo>
                <a:cubicBezTo>
                  <a:pt x="2759" y="1124"/>
                  <a:pt x="2759" y="1124"/>
                  <a:pt x="2759" y="1124"/>
                </a:cubicBezTo>
                <a:cubicBezTo>
                  <a:pt x="2760" y="1125"/>
                  <a:pt x="2760" y="1125"/>
                  <a:pt x="2760" y="1125"/>
                </a:cubicBezTo>
                <a:cubicBezTo>
                  <a:pt x="2760" y="1124"/>
                  <a:pt x="2760" y="1124"/>
                  <a:pt x="2760" y="1124"/>
                </a:cubicBezTo>
                <a:lnTo>
                  <a:pt x="2760" y="1123"/>
                </a:lnTo>
                <a:close/>
                <a:moveTo>
                  <a:pt x="2779" y="1136"/>
                </a:moveTo>
                <a:cubicBezTo>
                  <a:pt x="2780" y="1136"/>
                  <a:pt x="2780" y="1136"/>
                  <a:pt x="2780" y="1136"/>
                </a:cubicBezTo>
                <a:cubicBezTo>
                  <a:pt x="2780" y="1136"/>
                  <a:pt x="2780" y="1136"/>
                  <a:pt x="2780" y="1136"/>
                </a:cubicBezTo>
                <a:cubicBezTo>
                  <a:pt x="2782" y="1134"/>
                  <a:pt x="2782" y="1134"/>
                  <a:pt x="2782" y="1134"/>
                </a:cubicBezTo>
                <a:cubicBezTo>
                  <a:pt x="2784" y="1133"/>
                  <a:pt x="2784" y="1133"/>
                  <a:pt x="2784" y="1133"/>
                </a:cubicBezTo>
                <a:cubicBezTo>
                  <a:pt x="2786" y="1134"/>
                  <a:pt x="2786" y="1134"/>
                  <a:pt x="2786" y="1134"/>
                </a:cubicBezTo>
                <a:cubicBezTo>
                  <a:pt x="2790" y="1133"/>
                  <a:pt x="2790" y="1133"/>
                  <a:pt x="2790" y="1133"/>
                </a:cubicBezTo>
                <a:cubicBezTo>
                  <a:pt x="2793" y="1131"/>
                  <a:pt x="2793" y="1131"/>
                  <a:pt x="2793" y="1131"/>
                </a:cubicBezTo>
                <a:cubicBezTo>
                  <a:pt x="2796" y="1130"/>
                  <a:pt x="2796" y="1130"/>
                  <a:pt x="2796" y="1130"/>
                </a:cubicBezTo>
                <a:cubicBezTo>
                  <a:pt x="2796" y="1129"/>
                  <a:pt x="2796" y="1129"/>
                  <a:pt x="2796" y="1129"/>
                </a:cubicBezTo>
                <a:cubicBezTo>
                  <a:pt x="2798" y="1129"/>
                  <a:pt x="2798" y="1129"/>
                  <a:pt x="2798" y="1129"/>
                </a:cubicBezTo>
                <a:cubicBezTo>
                  <a:pt x="2800" y="1127"/>
                  <a:pt x="2800" y="1127"/>
                  <a:pt x="2800" y="1127"/>
                </a:cubicBezTo>
                <a:cubicBezTo>
                  <a:pt x="2800" y="1127"/>
                  <a:pt x="2800" y="1127"/>
                  <a:pt x="2800" y="1127"/>
                </a:cubicBezTo>
                <a:cubicBezTo>
                  <a:pt x="2799" y="1126"/>
                  <a:pt x="2799" y="1126"/>
                  <a:pt x="2799" y="1126"/>
                </a:cubicBezTo>
                <a:cubicBezTo>
                  <a:pt x="2795" y="1127"/>
                  <a:pt x="2795" y="1127"/>
                  <a:pt x="2795" y="1127"/>
                </a:cubicBezTo>
                <a:cubicBezTo>
                  <a:pt x="2792" y="1126"/>
                  <a:pt x="2792" y="1126"/>
                  <a:pt x="2792" y="1126"/>
                </a:cubicBezTo>
                <a:cubicBezTo>
                  <a:pt x="2790" y="1127"/>
                  <a:pt x="2790" y="1127"/>
                  <a:pt x="2790" y="1127"/>
                </a:cubicBezTo>
                <a:cubicBezTo>
                  <a:pt x="2788" y="1127"/>
                  <a:pt x="2788" y="1127"/>
                  <a:pt x="2788" y="1127"/>
                </a:cubicBezTo>
                <a:cubicBezTo>
                  <a:pt x="2785" y="1127"/>
                  <a:pt x="2785" y="1127"/>
                  <a:pt x="2785" y="1127"/>
                </a:cubicBezTo>
                <a:cubicBezTo>
                  <a:pt x="2781" y="1127"/>
                  <a:pt x="2781" y="1127"/>
                  <a:pt x="2781" y="1127"/>
                </a:cubicBezTo>
                <a:cubicBezTo>
                  <a:pt x="2778" y="1130"/>
                  <a:pt x="2778" y="1130"/>
                  <a:pt x="2778" y="1130"/>
                </a:cubicBezTo>
                <a:cubicBezTo>
                  <a:pt x="2775" y="1131"/>
                  <a:pt x="2775" y="1131"/>
                  <a:pt x="2775" y="1131"/>
                </a:cubicBezTo>
                <a:cubicBezTo>
                  <a:pt x="2775" y="1132"/>
                  <a:pt x="2775" y="1132"/>
                  <a:pt x="2775" y="1132"/>
                </a:cubicBezTo>
                <a:cubicBezTo>
                  <a:pt x="2773" y="1132"/>
                  <a:pt x="2773" y="1132"/>
                  <a:pt x="2773" y="1132"/>
                </a:cubicBezTo>
                <a:cubicBezTo>
                  <a:pt x="2772" y="1133"/>
                  <a:pt x="2772" y="1133"/>
                  <a:pt x="2772" y="1133"/>
                </a:cubicBezTo>
                <a:cubicBezTo>
                  <a:pt x="2769" y="1133"/>
                  <a:pt x="2769" y="1133"/>
                  <a:pt x="2769" y="1133"/>
                </a:cubicBezTo>
                <a:cubicBezTo>
                  <a:pt x="2767" y="1134"/>
                  <a:pt x="2767" y="1134"/>
                  <a:pt x="2767" y="1134"/>
                </a:cubicBezTo>
                <a:cubicBezTo>
                  <a:pt x="2767" y="1135"/>
                  <a:pt x="2767" y="1135"/>
                  <a:pt x="2767" y="1135"/>
                </a:cubicBezTo>
                <a:cubicBezTo>
                  <a:pt x="2765" y="1136"/>
                  <a:pt x="2765" y="1136"/>
                  <a:pt x="2765" y="1136"/>
                </a:cubicBezTo>
                <a:cubicBezTo>
                  <a:pt x="2764" y="1138"/>
                  <a:pt x="2764" y="1138"/>
                  <a:pt x="2764" y="1138"/>
                </a:cubicBezTo>
                <a:cubicBezTo>
                  <a:pt x="2762" y="1141"/>
                  <a:pt x="2762" y="1141"/>
                  <a:pt x="2762" y="1141"/>
                </a:cubicBezTo>
                <a:cubicBezTo>
                  <a:pt x="2762" y="1142"/>
                  <a:pt x="2762" y="1142"/>
                  <a:pt x="2762" y="1142"/>
                </a:cubicBezTo>
                <a:cubicBezTo>
                  <a:pt x="2763" y="1143"/>
                  <a:pt x="2763" y="1143"/>
                  <a:pt x="2763" y="1143"/>
                </a:cubicBezTo>
                <a:cubicBezTo>
                  <a:pt x="2763" y="1144"/>
                  <a:pt x="2763" y="1144"/>
                  <a:pt x="2763" y="1144"/>
                </a:cubicBezTo>
                <a:cubicBezTo>
                  <a:pt x="2762" y="1144"/>
                  <a:pt x="2762" y="1144"/>
                  <a:pt x="2762" y="1144"/>
                </a:cubicBezTo>
                <a:cubicBezTo>
                  <a:pt x="2761" y="1143"/>
                  <a:pt x="2761" y="1143"/>
                  <a:pt x="2761" y="1143"/>
                </a:cubicBezTo>
                <a:cubicBezTo>
                  <a:pt x="2760" y="1145"/>
                  <a:pt x="2760" y="1145"/>
                  <a:pt x="2760" y="1145"/>
                </a:cubicBezTo>
                <a:cubicBezTo>
                  <a:pt x="2761" y="1146"/>
                  <a:pt x="2761" y="1146"/>
                  <a:pt x="2761" y="1146"/>
                </a:cubicBezTo>
                <a:cubicBezTo>
                  <a:pt x="2765" y="1146"/>
                  <a:pt x="2765" y="1146"/>
                  <a:pt x="2765" y="1146"/>
                </a:cubicBezTo>
                <a:cubicBezTo>
                  <a:pt x="2768" y="1144"/>
                  <a:pt x="2768" y="1144"/>
                  <a:pt x="2768" y="1144"/>
                </a:cubicBezTo>
                <a:cubicBezTo>
                  <a:pt x="2769" y="1143"/>
                  <a:pt x="2769" y="1143"/>
                  <a:pt x="2769" y="1143"/>
                </a:cubicBezTo>
                <a:cubicBezTo>
                  <a:pt x="2771" y="1144"/>
                  <a:pt x="2771" y="1144"/>
                  <a:pt x="2771" y="1144"/>
                </a:cubicBezTo>
                <a:cubicBezTo>
                  <a:pt x="2773" y="1142"/>
                  <a:pt x="2773" y="1142"/>
                  <a:pt x="2773" y="1142"/>
                </a:cubicBezTo>
                <a:cubicBezTo>
                  <a:pt x="2774" y="1140"/>
                  <a:pt x="2774" y="1140"/>
                  <a:pt x="2774" y="1140"/>
                </a:cubicBezTo>
                <a:cubicBezTo>
                  <a:pt x="2778" y="1138"/>
                  <a:pt x="2778" y="1138"/>
                  <a:pt x="2778" y="1138"/>
                </a:cubicBezTo>
                <a:lnTo>
                  <a:pt x="2779" y="1136"/>
                </a:lnTo>
                <a:close/>
                <a:moveTo>
                  <a:pt x="2775" y="1191"/>
                </a:moveTo>
                <a:cubicBezTo>
                  <a:pt x="2775" y="1190"/>
                  <a:pt x="2775" y="1190"/>
                  <a:pt x="2775" y="1190"/>
                </a:cubicBezTo>
                <a:cubicBezTo>
                  <a:pt x="2774" y="1190"/>
                  <a:pt x="2774" y="1190"/>
                  <a:pt x="2774" y="1190"/>
                </a:cubicBezTo>
                <a:cubicBezTo>
                  <a:pt x="2774" y="1191"/>
                  <a:pt x="2774" y="1191"/>
                  <a:pt x="2774" y="1191"/>
                </a:cubicBezTo>
                <a:lnTo>
                  <a:pt x="2775" y="1191"/>
                </a:lnTo>
                <a:close/>
                <a:moveTo>
                  <a:pt x="2766" y="1199"/>
                </a:moveTo>
                <a:cubicBezTo>
                  <a:pt x="2767" y="1200"/>
                  <a:pt x="2767" y="1200"/>
                  <a:pt x="2767" y="1200"/>
                </a:cubicBezTo>
                <a:cubicBezTo>
                  <a:pt x="2768" y="1200"/>
                  <a:pt x="2768" y="1200"/>
                  <a:pt x="2768" y="1200"/>
                </a:cubicBezTo>
                <a:cubicBezTo>
                  <a:pt x="2767" y="1198"/>
                  <a:pt x="2767" y="1198"/>
                  <a:pt x="2767" y="1198"/>
                </a:cubicBezTo>
                <a:cubicBezTo>
                  <a:pt x="2767" y="1198"/>
                  <a:pt x="2766" y="1199"/>
                  <a:pt x="2766" y="1199"/>
                </a:cubicBezTo>
                <a:close/>
                <a:moveTo>
                  <a:pt x="2766" y="1206"/>
                </a:moveTo>
                <a:cubicBezTo>
                  <a:pt x="2766" y="1204"/>
                  <a:pt x="2766" y="1204"/>
                  <a:pt x="2766" y="1204"/>
                </a:cubicBezTo>
                <a:cubicBezTo>
                  <a:pt x="2765" y="1203"/>
                  <a:pt x="2765" y="1203"/>
                  <a:pt x="2765" y="1203"/>
                </a:cubicBezTo>
                <a:cubicBezTo>
                  <a:pt x="2765" y="1206"/>
                  <a:pt x="2765" y="1206"/>
                  <a:pt x="2765" y="1206"/>
                </a:cubicBezTo>
                <a:lnTo>
                  <a:pt x="2766" y="1206"/>
                </a:lnTo>
                <a:close/>
                <a:moveTo>
                  <a:pt x="2821" y="1073"/>
                </a:moveTo>
                <a:cubicBezTo>
                  <a:pt x="2825" y="1073"/>
                  <a:pt x="2825" y="1073"/>
                  <a:pt x="2825" y="1073"/>
                </a:cubicBezTo>
                <a:cubicBezTo>
                  <a:pt x="2826" y="1072"/>
                  <a:pt x="2826" y="1072"/>
                  <a:pt x="2826" y="1072"/>
                </a:cubicBezTo>
                <a:cubicBezTo>
                  <a:pt x="2828" y="1072"/>
                  <a:pt x="2828" y="1072"/>
                  <a:pt x="2828" y="1072"/>
                </a:cubicBezTo>
                <a:cubicBezTo>
                  <a:pt x="2832" y="1074"/>
                  <a:pt x="2832" y="1074"/>
                  <a:pt x="2832" y="1074"/>
                </a:cubicBezTo>
                <a:cubicBezTo>
                  <a:pt x="2834" y="1074"/>
                  <a:pt x="2834" y="1074"/>
                  <a:pt x="2834" y="1074"/>
                </a:cubicBezTo>
                <a:cubicBezTo>
                  <a:pt x="2836" y="1077"/>
                  <a:pt x="2836" y="1077"/>
                  <a:pt x="2836" y="1077"/>
                </a:cubicBezTo>
                <a:cubicBezTo>
                  <a:pt x="2838" y="1077"/>
                  <a:pt x="2838" y="1077"/>
                  <a:pt x="2838" y="1077"/>
                </a:cubicBezTo>
                <a:cubicBezTo>
                  <a:pt x="2839" y="1075"/>
                  <a:pt x="2839" y="1075"/>
                  <a:pt x="2839" y="1075"/>
                </a:cubicBezTo>
                <a:cubicBezTo>
                  <a:pt x="2838" y="1071"/>
                  <a:pt x="2838" y="1071"/>
                  <a:pt x="2838" y="1071"/>
                </a:cubicBezTo>
                <a:cubicBezTo>
                  <a:pt x="2833" y="1068"/>
                  <a:pt x="2833" y="1068"/>
                  <a:pt x="2833" y="1068"/>
                </a:cubicBezTo>
                <a:cubicBezTo>
                  <a:pt x="2829" y="1068"/>
                  <a:pt x="2829" y="1068"/>
                  <a:pt x="2829" y="1068"/>
                </a:cubicBezTo>
                <a:cubicBezTo>
                  <a:pt x="2827" y="1066"/>
                  <a:pt x="2827" y="1066"/>
                  <a:pt x="2827" y="1066"/>
                </a:cubicBezTo>
                <a:cubicBezTo>
                  <a:pt x="2825" y="1066"/>
                  <a:pt x="2825" y="1066"/>
                  <a:pt x="2825" y="1066"/>
                </a:cubicBezTo>
                <a:cubicBezTo>
                  <a:pt x="2823" y="1067"/>
                  <a:pt x="2823" y="1067"/>
                  <a:pt x="2823" y="1067"/>
                </a:cubicBezTo>
                <a:cubicBezTo>
                  <a:pt x="2821" y="1067"/>
                  <a:pt x="2821" y="1067"/>
                  <a:pt x="2821" y="1067"/>
                </a:cubicBezTo>
                <a:cubicBezTo>
                  <a:pt x="2819" y="1066"/>
                  <a:pt x="2819" y="1066"/>
                  <a:pt x="2819" y="1066"/>
                </a:cubicBezTo>
                <a:cubicBezTo>
                  <a:pt x="2816" y="1067"/>
                  <a:pt x="2816" y="1067"/>
                  <a:pt x="2816" y="1067"/>
                </a:cubicBezTo>
                <a:cubicBezTo>
                  <a:pt x="2812" y="1067"/>
                  <a:pt x="2812" y="1067"/>
                  <a:pt x="2812" y="1067"/>
                </a:cubicBezTo>
                <a:cubicBezTo>
                  <a:pt x="2811" y="1068"/>
                  <a:pt x="2811" y="1068"/>
                  <a:pt x="2811" y="1068"/>
                </a:cubicBezTo>
                <a:cubicBezTo>
                  <a:pt x="2811" y="1069"/>
                  <a:pt x="2811" y="1069"/>
                  <a:pt x="2811" y="1069"/>
                </a:cubicBezTo>
                <a:cubicBezTo>
                  <a:pt x="2810" y="1070"/>
                  <a:pt x="2810" y="1070"/>
                  <a:pt x="2810" y="1070"/>
                </a:cubicBezTo>
                <a:cubicBezTo>
                  <a:pt x="2809" y="1071"/>
                  <a:pt x="2809" y="1071"/>
                  <a:pt x="2809" y="1071"/>
                </a:cubicBezTo>
                <a:cubicBezTo>
                  <a:pt x="2809" y="1073"/>
                  <a:pt x="2809" y="1073"/>
                  <a:pt x="2809" y="1073"/>
                </a:cubicBezTo>
                <a:cubicBezTo>
                  <a:pt x="2811" y="1073"/>
                  <a:pt x="2811" y="1073"/>
                  <a:pt x="2811" y="1073"/>
                </a:cubicBezTo>
                <a:cubicBezTo>
                  <a:pt x="2812" y="1070"/>
                  <a:pt x="2812" y="1070"/>
                  <a:pt x="2812" y="1070"/>
                </a:cubicBezTo>
                <a:cubicBezTo>
                  <a:pt x="2814" y="1071"/>
                  <a:pt x="2814" y="1071"/>
                  <a:pt x="2814" y="1071"/>
                </a:cubicBezTo>
                <a:cubicBezTo>
                  <a:pt x="2815" y="1073"/>
                  <a:pt x="2815" y="1073"/>
                  <a:pt x="2815" y="1073"/>
                </a:cubicBezTo>
                <a:cubicBezTo>
                  <a:pt x="2817" y="1073"/>
                  <a:pt x="2817" y="1073"/>
                  <a:pt x="2817" y="1073"/>
                </a:cubicBezTo>
                <a:cubicBezTo>
                  <a:pt x="2819" y="1071"/>
                  <a:pt x="2819" y="1071"/>
                  <a:pt x="2819" y="1071"/>
                </a:cubicBezTo>
                <a:cubicBezTo>
                  <a:pt x="2820" y="1071"/>
                  <a:pt x="2820" y="1071"/>
                  <a:pt x="2820" y="1071"/>
                </a:cubicBezTo>
                <a:lnTo>
                  <a:pt x="2821" y="1073"/>
                </a:lnTo>
                <a:close/>
                <a:moveTo>
                  <a:pt x="2817" y="1075"/>
                </a:moveTo>
                <a:cubicBezTo>
                  <a:pt x="2817" y="1074"/>
                  <a:pt x="2817" y="1074"/>
                  <a:pt x="2817" y="1074"/>
                </a:cubicBezTo>
                <a:cubicBezTo>
                  <a:pt x="2816" y="1074"/>
                  <a:pt x="2816" y="1074"/>
                  <a:pt x="2816" y="1074"/>
                </a:cubicBezTo>
                <a:cubicBezTo>
                  <a:pt x="2816" y="1075"/>
                  <a:pt x="2816" y="1075"/>
                  <a:pt x="2816" y="1075"/>
                </a:cubicBezTo>
                <a:lnTo>
                  <a:pt x="2817" y="1075"/>
                </a:lnTo>
                <a:close/>
                <a:moveTo>
                  <a:pt x="2819" y="1123"/>
                </a:moveTo>
                <a:cubicBezTo>
                  <a:pt x="2818" y="1123"/>
                  <a:pt x="2818" y="1123"/>
                  <a:pt x="2818" y="1123"/>
                </a:cubicBezTo>
                <a:cubicBezTo>
                  <a:pt x="2816" y="1123"/>
                  <a:pt x="2816" y="1123"/>
                  <a:pt x="2816" y="1123"/>
                </a:cubicBezTo>
                <a:cubicBezTo>
                  <a:pt x="2817" y="1123"/>
                  <a:pt x="2817" y="1123"/>
                  <a:pt x="2817" y="1123"/>
                </a:cubicBezTo>
                <a:lnTo>
                  <a:pt x="2819" y="1123"/>
                </a:lnTo>
                <a:close/>
                <a:moveTo>
                  <a:pt x="2776" y="1030"/>
                </a:moveTo>
                <a:cubicBezTo>
                  <a:pt x="2777" y="1029"/>
                  <a:pt x="2777" y="1029"/>
                  <a:pt x="2777" y="1029"/>
                </a:cubicBezTo>
                <a:cubicBezTo>
                  <a:pt x="2778" y="1029"/>
                  <a:pt x="2778" y="1029"/>
                  <a:pt x="2778" y="1029"/>
                </a:cubicBezTo>
                <a:cubicBezTo>
                  <a:pt x="2779" y="1027"/>
                  <a:pt x="2779" y="1027"/>
                  <a:pt x="2779" y="1027"/>
                </a:cubicBezTo>
                <a:cubicBezTo>
                  <a:pt x="2780" y="1026"/>
                  <a:pt x="2780" y="1026"/>
                  <a:pt x="2780" y="1026"/>
                </a:cubicBezTo>
                <a:cubicBezTo>
                  <a:pt x="2781" y="1025"/>
                  <a:pt x="2781" y="1025"/>
                  <a:pt x="2781" y="1025"/>
                </a:cubicBezTo>
                <a:cubicBezTo>
                  <a:pt x="2782" y="1023"/>
                  <a:pt x="2782" y="1023"/>
                  <a:pt x="2782" y="1023"/>
                </a:cubicBezTo>
                <a:cubicBezTo>
                  <a:pt x="2783" y="1022"/>
                  <a:pt x="2783" y="1022"/>
                  <a:pt x="2783" y="1022"/>
                </a:cubicBezTo>
                <a:cubicBezTo>
                  <a:pt x="2782" y="1021"/>
                  <a:pt x="2782" y="1021"/>
                  <a:pt x="2782" y="1021"/>
                </a:cubicBezTo>
                <a:cubicBezTo>
                  <a:pt x="2782" y="1020"/>
                  <a:pt x="2782" y="1020"/>
                  <a:pt x="2782" y="1020"/>
                </a:cubicBezTo>
                <a:cubicBezTo>
                  <a:pt x="2779" y="1020"/>
                  <a:pt x="2779" y="1020"/>
                  <a:pt x="2779" y="1020"/>
                </a:cubicBezTo>
                <a:cubicBezTo>
                  <a:pt x="2777" y="1020"/>
                  <a:pt x="2777" y="1020"/>
                  <a:pt x="2777" y="1020"/>
                </a:cubicBezTo>
                <a:cubicBezTo>
                  <a:pt x="2776" y="1022"/>
                  <a:pt x="2776" y="1022"/>
                  <a:pt x="2776" y="1022"/>
                </a:cubicBezTo>
                <a:cubicBezTo>
                  <a:pt x="2775" y="1023"/>
                  <a:pt x="2775" y="1023"/>
                  <a:pt x="2775" y="1023"/>
                </a:cubicBezTo>
                <a:cubicBezTo>
                  <a:pt x="2775" y="1024"/>
                  <a:pt x="2775" y="1024"/>
                  <a:pt x="2775" y="1024"/>
                </a:cubicBezTo>
                <a:cubicBezTo>
                  <a:pt x="2773" y="1026"/>
                  <a:pt x="2773" y="1026"/>
                  <a:pt x="2773" y="1026"/>
                </a:cubicBezTo>
                <a:cubicBezTo>
                  <a:pt x="2771" y="1026"/>
                  <a:pt x="2771" y="1026"/>
                  <a:pt x="2771" y="1026"/>
                </a:cubicBezTo>
                <a:cubicBezTo>
                  <a:pt x="2770" y="1028"/>
                  <a:pt x="2770" y="1028"/>
                  <a:pt x="2770" y="1028"/>
                </a:cubicBezTo>
                <a:cubicBezTo>
                  <a:pt x="2768" y="1028"/>
                  <a:pt x="2768" y="1028"/>
                  <a:pt x="2768" y="1028"/>
                </a:cubicBezTo>
                <a:cubicBezTo>
                  <a:pt x="2763" y="1027"/>
                  <a:pt x="2763" y="1027"/>
                  <a:pt x="2763" y="1027"/>
                </a:cubicBezTo>
                <a:cubicBezTo>
                  <a:pt x="2759" y="1027"/>
                  <a:pt x="2759" y="1027"/>
                  <a:pt x="2759" y="1027"/>
                </a:cubicBezTo>
                <a:cubicBezTo>
                  <a:pt x="2758" y="1028"/>
                  <a:pt x="2758" y="1028"/>
                  <a:pt x="2758" y="1028"/>
                </a:cubicBezTo>
                <a:cubicBezTo>
                  <a:pt x="2757" y="1028"/>
                  <a:pt x="2757" y="1028"/>
                  <a:pt x="2757" y="1028"/>
                </a:cubicBezTo>
                <a:cubicBezTo>
                  <a:pt x="2755" y="1026"/>
                  <a:pt x="2755" y="1026"/>
                  <a:pt x="2755" y="1026"/>
                </a:cubicBezTo>
                <a:cubicBezTo>
                  <a:pt x="2754" y="1026"/>
                  <a:pt x="2754" y="1026"/>
                  <a:pt x="2754" y="1026"/>
                </a:cubicBezTo>
                <a:cubicBezTo>
                  <a:pt x="2752" y="1026"/>
                  <a:pt x="2752" y="1026"/>
                  <a:pt x="2752" y="1026"/>
                </a:cubicBezTo>
                <a:cubicBezTo>
                  <a:pt x="2750" y="1026"/>
                  <a:pt x="2750" y="1026"/>
                  <a:pt x="2750" y="1026"/>
                </a:cubicBezTo>
                <a:cubicBezTo>
                  <a:pt x="2747" y="1025"/>
                  <a:pt x="2747" y="1025"/>
                  <a:pt x="2747" y="1025"/>
                </a:cubicBezTo>
                <a:cubicBezTo>
                  <a:pt x="2746" y="1026"/>
                  <a:pt x="2746" y="1026"/>
                  <a:pt x="2746" y="1026"/>
                </a:cubicBezTo>
                <a:cubicBezTo>
                  <a:pt x="2744" y="1025"/>
                  <a:pt x="2744" y="1025"/>
                  <a:pt x="2744" y="1025"/>
                </a:cubicBezTo>
                <a:cubicBezTo>
                  <a:pt x="2742" y="1024"/>
                  <a:pt x="2742" y="1024"/>
                  <a:pt x="2742" y="1024"/>
                </a:cubicBezTo>
                <a:cubicBezTo>
                  <a:pt x="2739" y="1023"/>
                  <a:pt x="2739" y="1023"/>
                  <a:pt x="2739" y="1023"/>
                </a:cubicBezTo>
                <a:cubicBezTo>
                  <a:pt x="2738" y="1023"/>
                  <a:pt x="2738" y="1023"/>
                  <a:pt x="2738" y="1023"/>
                </a:cubicBezTo>
                <a:cubicBezTo>
                  <a:pt x="2738" y="1025"/>
                  <a:pt x="2738" y="1025"/>
                  <a:pt x="2738" y="1025"/>
                </a:cubicBezTo>
                <a:cubicBezTo>
                  <a:pt x="2736" y="1026"/>
                  <a:pt x="2736" y="1026"/>
                  <a:pt x="2736" y="1026"/>
                </a:cubicBezTo>
                <a:cubicBezTo>
                  <a:pt x="2735" y="1028"/>
                  <a:pt x="2735" y="1028"/>
                  <a:pt x="2735" y="1028"/>
                </a:cubicBezTo>
                <a:cubicBezTo>
                  <a:pt x="2734" y="1029"/>
                  <a:pt x="2734" y="1029"/>
                  <a:pt x="2734" y="1029"/>
                </a:cubicBezTo>
                <a:cubicBezTo>
                  <a:pt x="2731" y="1028"/>
                  <a:pt x="2731" y="1028"/>
                  <a:pt x="2731" y="1028"/>
                </a:cubicBezTo>
                <a:cubicBezTo>
                  <a:pt x="2729" y="1029"/>
                  <a:pt x="2729" y="1029"/>
                  <a:pt x="2729" y="1029"/>
                </a:cubicBezTo>
                <a:cubicBezTo>
                  <a:pt x="2728" y="1030"/>
                  <a:pt x="2728" y="1030"/>
                  <a:pt x="2728" y="1030"/>
                </a:cubicBezTo>
                <a:cubicBezTo>
                  <a:pt x="2728" y="1031"/>
                  <a:pt x="2728" y="1031"/>
                  <a:pt x="2728" y="1031"/>
                </a:cubicBezTo>
                <a:cubicBezTo>
                  <a:pt x="2726" y="1033"/>
                  <a:pt x="2726" y="1033"/>
                  <a:pt x="2726" y="1033"/>
                </a:cubicBezTo>
                <a:cubicBezTo>
                  <a:pt x="2726" y="1036"/>
                  <a:pt x="2726" y="1036"/>
                  <a:pt x="2726" y="1036"/>
                </a:cubicBezTo>
                <a:cubicBezTo>
                  <a:pt x="2726" y="1038"/>
                  <a:pt x="2726" y="1038"/>
                  <a:pt x="2726" y="1038"/>
                </a:cubicBezTo>
                <a:cubicBezTo>
                  <a:pt x="2726" y="1041"/>
                  <a:pt x="2726" y="1041"/>
                  <a:pt x="2726" y="1041"/>
                </a:cubicBezTo>
                <a:cubicBezTo>
                  <a:pt x="2725" y="1042"/>
                  <a:pt x="2725" y="1042"/>
                  <a:pt x="2725" y="1042"/>
                </a:cubicBezTo>
                <a:cubicBezTo>
                  <a:pt x="2726" y="1045"/>
                  <a:pt x="2726" y="1045"/>
                  <a:pt x="2726" y="1045"/>
                </a:cubicBezTo>
                <a:cubicBezTo>
                  <a:pt x="2727" y="1047"/>
                  <a:pt x="2727" y="1047"/>
                  <a:pt x="2727" y="1047"/>
                </a:cubicBezTo>
                <a:cubicBezTo>
                  <a:pt x="2726" y="1046"/>
                  <a:pt x="2726" y="1046"/>
                  <a:pt x="2726" y="1046"/>
                </a:cubicBezTo>
                <a:cubicBezTo>
                  <a:pt x="2725" y="1044"/>
                  <a:pt x="2725" y="1044"/>
                  <a:pt x="2725" y="1044"/>
                </a:cubicBezTo>
                <a:cubicBezTo>
                  <a:pt x="2724" y="1045"/>
                  <a:pt x="2724" y="1045"/>
                  <a:pt x="2724" y="1045"/>
                </a:cubicBezTo>
                <a:cubicBezTo>
                  <a:pt x="2723" y="1046"/>
                  <a:pt x="2723" y="1046"/>
                  <a:pt x="2723" y="1046"/>
                </a:cubicBezTo>
                <a:cubicBezTo>
                  <a:pt x="2721" y="1047"/>
                  <a:pt x="2721" y="1047"/>
                  <a:pt x="2721" y="1047"/>
                </a:cubicBezTo>
                <a:cubicBezTo>
                  <a:pt x="2721" y="1049"/>
                  <a:pt x="2721" y="1049"/>
                  <a:pt x="2721" y="1049"/>
                </a:cubicBezTo>
                <a:cubicBezTo>
                  <a:pt x="2721" y="1051"/>
                  <a:pt x="2721" y="1051"/>
                  <a:pt x="2721" y="1051"/>
                </a:cubicBezTo>
                <a:cubicBezTo>
                  <a:pt x="2720" y="1053"/>
                  <a:pt x="2720" y="1053"/>
                  <a:pt x="2720" y="1053"/>
                </a:cubicBezTo>
                <a:cubicBezTo>
                  <a:pt x="2721" y="1057"/>
                  <a:pt x="2721" y="1057"/>
                  <a:pt x="2721" y="1057"/>
                </a:cubicBezTo>
                <a:cubicBezTo>
                  <a:pt x="2720" y="1058"/>
                  <a:pt x="2720" y="1058"/>
                  <a:pt x="2720" y="1058"/>
                </a:cubicBezTo>
                <a:cubicBezTo>
                  <a:pt x="2720" y="1060"/>
                  <a:pt x="2720" y="1060"/>
                  <a:pt x="2720" y="1060"/>
                </a:cubicBezTo>
                <a:cubicBezTo>
                  <a:pt x="2719" y="1060"/>
                  <a:pt x="2719" y="1060"/>
                  <a:pt x="2719" y="1060"/>
                </a:cubicBezTo>
                <a:cubicBezTo>
                  <a:pt x="2719" y="1063"/>
                  <a:pt x="2719" y="1063"/>
                  <a:pt x="2719" y="1063"/>
                </a:cubicBezTo>
                <a:cubicBezTo>
                  <a:pt x="2716" y="1065"/>
                  <a:pt x="2716" y="1065"/>
                  <a:pt x="2716" y="1065"/>
                </a:cubicBezTo>
                <a:cubicBezTo>
                  <a:pt x="2716" y="1067"/>
                  <a:pt x="2716" y="1067"/>
                  <a:pt x="2716" y="1067"/>
                </a:cubicBezTo>
                <a:cubicBezTo>
                  <a:pt x="2716" y="1068"/>
                  <a:pt x="2716" y="1068"/>
                  <a:pt x="2716" y="1068"/>
                </a:cubicBezTo>
                <a:cubicBezTo>
                  <a:pt x="2715" y="1069"/>
                  <a:pt x="2715" y="1069"/>
                  <a:pt x="2715" y="1069"/>
                </a:cubicBezTo>
                <a:cubicBezTo>
                  <a:pt x="2716" y="1073"/>
                  <a:pt x="2716" y="1073"/>
                  <a:pt x="2716" y="1073"/>
                </a:cubicBezTo>
                <a:cubicBezTo>
                  <a:pt x="2717" y="1074"/>
                  <a:pt x="2717" y="1074"/>
                  <a:pt x="2717" y="1074"/>
                </a:cubicBezTo>
                <a:cubicBezTo>
                  <a:pt x="2718" y="1074"/>
                  <a:pt x="2718" y="1074"/>
                  <a:pt x="2718" y="1074"/>
                </a:cubicBezTo>
                <a:cubicBezTo>
                  <a:pt x="2720" y="1074"/>
                  <a:pt x="2720" y="1074"/>
                  <a:pt x="2720" y="1074"/>
                </a:cubicBezTo>
                <a:cubicBezTo>
                  <a:pt x="2721" y="1073"/>
                  <a:pt x="2721" y="1073"/>
                  <a:pt x="2721" y="1073"/>
                </a:cubicBezTo>
                <a:cubicBezTo>
                  <a:pt x="2722" y="1074"/>
                  <a:pt x="2722" y="1074"/>
                  <a:pt x="2722" y="1074"/>
                </a:cubicBezTo>
                <a:cubicBezTo>
                  <a:pt x="2722" y="1076"/>
                  <a:pt x="2722" y="1076"/>
                  <a:pt x="2722" y="1076"/>
                </a:cubicBezTo>
                <a:cubicBezTo>
                  <a:pt x="2724" y="1081"/>
                  <a:pt x="2724" y="1081"/>
                  <a:pt x="2724" y="1081"/>
                </a:cubicBezTo>
                <a:cubicBezTo>
                  <a:pt x="2724" y="1082"/>
                  <a:pt x="2724" y="1082"/>
                  <a:pt x="2724" y="1082"/>
                </a:cubicBezTo>
                <a:cubicBezTo>
                  <a:pt x="2723" y="1085"/>
                  <a:pt x="2723" y="1085"/>
                  <a:pt x="2723" y="1085"/>
                </a:cubicBezTo>
                <a:cubicBezTo>
                  <a:pt x="2721" y="1087"/>
                  <a:pt x="2721" y="1087"/>
                  <a:pt x="2721" y="1087"/>
                </a:cubicBezTo>
                <a:cubicBezTo>
                  <a:pt x="2721" y="1091"/>
                  <a:pt x="2721" y="1091"/>
                  <a:pt x="2721" y="1091"/>
                </a:cubicBezTo>
                <a:cubicBezTo>
                  <a:pt x="2722" y="1095"/>
                  <a:pt x="2722" y="1095"/>
                  <a:pt x="2722" y="1095"/>
                </a:cubicBezTo>
                <a:cubicBezTo>
                  <a:pt x="2723" y="1095"/>
                  <a:pt x="2723" y="1095"/>
                  <a:pt x="2723" y="1095"/>
                </a:cubicBezTo>
                <a:cubicBezTo>
                  <a:pt x="2724" y="1095"/>
                  <a:pt x="2724" y="1095"/>
                  <a:pt x="2724" y="1095"/>
                </a:cubicBezTo>
                <a:cubicBezTo>
                  <a:pt x="2726" y="1095"/>
                  <a:pt x="2726" y="1095"/>
                  <a:pt x="2726" y="1095"/>
                </a:cubicBezTo>
                <a:cubicBezTo>
                  <a:pt x="2727" y="1094"/>
                  <a:pt x="2727" y="1094"/>
                  <a:pt x="2727" y="1094"/>
                </a:cubicBezTo>
                <a:cubicBezTo>
                  <a:pt x="2729" y="1095"/>
                  <a:pt x="2729" y="1095"/>
                  <a:pt x="2729" y="1095"/>
                </a:cubicBezTo>
                <a:cubicBezTo>
                  <a:pt x="2731" y="1094"/>
                  <a:pt x="2731" y="1094"/>
                  <a:pt x="2731" y="1094"/>
                </a:cubicBezTo>
                <a:cubicBezTo>
                  <a:pt x="2732" y="1095"/>
                  <a:pt x="2732" y="1095"/>
                  <a:pt x="2732" y="1095"/>
                </a:cubicBezTo>
                <a:cubicBezTo>
                  <a:pt x="2732" y="1094"/>
                  <a:pt x="2732" y="1094"/>
                  <a:pt x="2732" y="1094"/>
                </a:cubicBezTo>
                <a:cubicBezTo>
                  <a:pt x="2732" y="1092"/>
                  <a:pt x="2732" y="1092"/>
                  <a:pt x="2732" y="1092"/>
                </a:cubicBezTo>
                <a:cubicBezTo>
                  <a:pt x="2731" y="1091"/>
                  <a:pt x="2731" y="1091"/>
                  <a:pt x="2731" y="1091"/>
                </a:cubicBezTo>
                <a:cubicBezTo>
                  <a:pt x="2730" y="1088"/>
                  <a:pt x="2730" y="1088"/>
                  <a:pt x="2730" y="1088"/>
                </a:cubicBezTo>
                <a:cubicBezTo>
                  <a:pt x="2731" y="1086"/>
                  <a:pt x="2731" y="1086"/>
                  <a:pt x="2731" y="1086"/>
                </a:cubicBezTo>
                <a:cubicBezTo>
                  <a:pt x="2732" y="1083"/>
                  <a:pt x="2732" y="1083"/>
                  <a:pt x="2732" y="1083"/>
                </a:cubicBezTo>
                <a:cubicBezTo>
                  <a:pt x="2732" y="1080"/>
                  <a:pt x="2732" y="1080"/>
                  <a:pt x="2732" y="1080"/>
                </a:cubicBezTo>
                <a:cubicBezTo>
                  <a:pt x="2731" y="1079"/>
                  <a:pt x="2731" y="1079"/>
                  <a:pt x="2731" y="1079"/>
                </a:cubicBezTo>
                <a:cubicBezTo>
                  <a:pt x="2733" y="1076"/>
                  <a:pt x="2733" y="1076"/>
                  <a:pt x="2733" y="1076"/>
                </a:cubicBezTo>
                <a:cubicBezTo>
                  <a:pt x="2733" y="1073"/>
                  <a:pt x="2733" y="1073"/>
                  <a:pt x="2733" y="1073"/>
                </a:cubicBezTo>
                <a:cubicBezTo>
                  <a:pt x="2733" y="1070"/>
                  <a:pt x="2733" y="1070"/>
                  <a:pt x="2733" y="1070"/>
                </a:cubicBezTo>
                <a:cubicBezTo>
                  <a:pt x="2731" y="1069"/>
                  <a:pt x="2731" y="1069"/>
                  <a:pt x="2731" y="1069"/>
                </a:cubicBezTo>
                <a:cubicBezTo>
                  <a:pt x="2731" y="1068"/>
                  <a:pt x="2731" y="1068"/>
                  <a:pt x="2731" y="1068"/>
                </a:cubicBezTo>
                <a:cubicBezTo>
                  <a:pt x="2734" y="1067"/>
                  <a:pt x="2734" y="1067"/>
                  <a:pt x="2734" y="1067"/>
                </a:cubicBezTo>
                <a:cubicBezTo>
                  <a:pt x="2735" y="1065"/>
                  <a:pt x="2735" y="1065"/>
                  <a:pt x="2735" y="1065"/>
                </a:cubicBezTo>
                <a:cubicBezTo>
                  <a:pt x="2737" y="1065"/>
                  <a:pt x="2737" y="1065"/>
                  <a:pt x="2737" y="1065"/>
                </a:cubicBezTo>
                <a:cubicBezTo>
                  <a:pt x="2739" y="1066"/>
                  <a:pt x="2739" y="1066"/>
                  <a:pt x="2739" y="1066"/>
                </a:cubicBezTo>
                <a:cubicBezTo>
                  <a:pt x="2738" y="1067"/>
                  <a:pt x="2738" y="1067"/>
                  <a:pt x="2738" y="1067"/>
                </a:cubicBezTo>
                <a:cubicBezTo>
                  <a:pt x="2739" y="1068"/>
                  <a:pt x="2739" y="1068"/>
                  <a:pt x="2739" y="1068"/>
                </a:cubicBezTo>
                <a:cubicBezTo>
                  <a:pt x="2739" y="1070"/>
                  <a:pt x="2739" y="1070"/>
                  <a:pt x="2739" y="1070"/>
                </a:cubicBezTo>
                <a:cubicBezTo>
                  <a:pt x="2738" y="1072"/>
                  <a:pt x="2738" y="1072"/>
                  <a:pt x="2738" y="1072"/>
                </a:cubicBezTo>
                <a:cubicBezTo>
                  <a:pt x="2737" y="1074"/>
                  <a:pt x="2737" y="1074"/>
                  <a:pt x="2737" y="1074"/>
                </a:cubicBezTo>
                <a:cubicBezTo>
                  <a:pt x="2738" y="1076"/>
                  <a:pt x="2738" y="1076"/>
                  <a:pt x="2738" y="1076"/>
                </a:cubicBezTo>
                <a:cubicBezTo>
                  <a:pt x="2740" y="1076"/>
                  <a:pt x="2740" y="1076"/>
                  <a:pt x="2740" y="1076"/>
                </a:cubicBezTo>
                <a:cubicBezTo>
                  <a:pt x="2741" y="1078"/>
                  <a:pt x="2741" y="1078"/>
                  <a:pt x="2741" y="1078"/>
                </a:cubicBezTo>
                <a:cubicBezTo>
                  <a:pt x="2743" y="1079"/>
                  <a:pt x="2743" y="1079"/>
                  <a:pt x="2743" y="1079"/>
                </a:cubicBezTo>
                <a:cubicBezTo>
                  <a:pt x="2744" y="1081"/>
                  <a:pt x="2744" y="1081"/>
                  <a:pt x="2744" y="1081"/>
                </a:cubicBezTo>
                <a:cubicBezTo>
                  <a:pt x="2743" y="1081"/>
                  <a:pt x="2743" y="1081"/>
                  <a:pt x="2743" y="1081"/>
                </a:cubicBezTo>
                <a:cubicBezTo>
                  <a:pt x="2742" y="1085"/>
                  <a:pt x="2742" y="1085"/>
                  <a:pt x="2742" y="1085"/>
                </a:cubicBezTo>
                <a:cubicBezTo>
                  <a:pt x="2743" y="1087"/>
                  <a:pt x="2743" y="1087"/>
                  <a:pt x="2743" y="1087"/>
                </a:cubicBezTo>
                <a:cubicBezTo>
                  <a:pt x="2745" y="1087"/>
                  <a:pt x="2745" y="1087"/>
                  <a:pt x="2745" y="1087"/>
                </a:cubicBezTo>
                <a:cubicBezTo>
                  <a:pt x="2746" y="1087"/>
                  <a:pt x="2746" y="1087"/>
                  <a:pt x="2746" y="1087"/>
                </a:cubicBezTo>
                <a:cubicBezTo>
                  <a:pt x="2748" y="1088"/>
                  <a:pt x="2748" y="1088"/>
                  <a:pt x="2748" y="1088"/>
                </a:cubicBezTo>
                <a:cubicBezTo>
                  <a:pt x="2750" y="1088"/>
                  <a:pt x="2750" y="1088"/>
                  <a:pt x="2750" y="1088"/>
                </a:cubicBezTo>
                <a:cubicBezTo>
                  <a:pt x="2749" y="1087"/>
                  <a:pt x="2749" y="1087"/>
                  <a:pt x="2749" y="1087"/>
                </a:cubicBezTo>
                <a:cubicBezTo>
                  <a:pt x="2749" y="1085"/>
                  <a:pt x="2749" y="1085"/>
                  <a:pt x="2749" y="1085"/>
                </a:cubicBezTo>
                <a:cubicBezTo>
                  <a:pt x="2751" y="1084"/>
                  <a:pt x="2751" y="1084"/>
                  <a:pt x="2751" y="1084"/>
                </a:cubicBezTo>
                <a:cubicBezTo>
                  <a:pt x="2752" y="1083"/>
                  <a:pt x="2752" y="1083"/>
                  <a:pt x="2752" y="1083"/>
                </a:cubicBezTo>
                <a:cubicBezTo>
                  <a:pt x="2755" y="1082"/>
                  <a:pt x="2755" y="1082"/>
                  <a:pt x="2755" y="1082"/>
                </a:cubicBezTo>
                <a:cubicBezTo>
                  <a:pt x="2758" y="1082"/>
                  <a:pt x="2758" y="1082"/>
                  <a:pt x="2758" y="1082"/>
                </a:cubicBezTo>
                <a:cubicBezTo>
                  <a:pt x="2759" y="1081"/>
                  <a:pt x="2759" y="1081"/>
                  <a:pt x="2759" y="1081"/>
                </a:cubicBezTo>
                <a:cubicBezTo>
                  <a:pt x="2760" y="1081"/>
                  <a:pt x="2760" y="1081"/>
                  <a:pt x="2760" y="1081"/>
                </a:cubicBezTo>
                <a:cubicBezTo>
                  <a:pt x="2761" y="1081"/>
                  <a:pt x="2761" y="1081"/>
                  <a:pt x="2761" y="1081"/>
                </a:cubicBezTo>
                <a:cubicBezTo>
                  <a:pt x="2762" y="1080"/>
                  <a:pt x="2762" y="1080"/>
                  <a:pt x="2762" y="1080"/>
                </a:cubicBezTo>
                <a:cubicBezTo>
                  <a:pt x="2762" y="1079"/>
                  <a:pt x="2762" y="1079"/>
                  <a:pt x="2762" y="1079"/>
                </a:cubicBezTo>
                <a:cubicBezTo>
                  <a:pt x="2759" y="1079"/>
                  <a:pt x="2759" y="1079"/>
                  <a:pt x="2759" y="1079"/>
                </a:cubicBezTo>
                <a:cubicBezTo>
                  <a:pt x="2758" y="1079"/>
                  <a:pt x="2758" y="1079"/>
                  <a:pt x="2758" y="1079"/>
                </a:cubicBezTo>
                <a:cubicBezTo>
                  <a:pt x="2757" y="1079"/>
                  <a:pt x="2757" y="1079"/>
                  <a:pt x="2757" y="1079"/>
                </a:cubicBezTo>
                <a:cubicBezTo>
                  <a:pt x="2756" y="1079"/>
                  <a:pt x="2756" y="1079"/>
                  <a:pt x="2756" y="1079"/>
                </a:cubicBezTo>
                <a:cubicBezTo>
                  <a:pt x="2755" y="1078"/>
                  <a:pt x="2755" y="1078"/>
                  <a:pt x="2755" y="1078"/>
                </a:cubicBezTo>
                <a:cubicBezTo>
                  <a:pt x="2754" y="1078"/>
                  <a:pt x="2754" y="1078"/>
                  <a:pt x="2754" y="1078"/>
                </a:cubicBezTo>
                <a:cubicBezTo>
                  <a:pt x="2755" y="1077"/>
                  <a:pt x="2755" y="1077"/>
                  <a:pt x="2755" y="1077"/>
                </a:cubicBezTo>
                <a:cubicBezTo>
                  <a:pt x="2754" y="1076"/>
                  <a:pt x="2754" y="1076"/>
                  <a:pt x="2754" y="1076"/>
                </a:cubicBezTo>
                <a:cubicBezTo>
                  <a:pt x="2753" y="1077"/>
                  <a:pt x="2753" y="1077"/>
                  <a:pt x="2753" y="1077"/>
                </a:cubicBezTo>
                <a:cubicBezTo>
                  <a:pt x="2753" y="1076"/>
                  <a:pt x="2753" y="1076"/>
                  <a:pt x="2753" y="1076"/>
                </a:cubicBezTo>
                <a:cubicBezTo>
                  <a:pt x="2751" y="1075"/>
                  <a:pt x="2751" y="1075"/>
                  <a:pt x="2751" y="1075"/>
                </a:cubicBezTo>
                <a:cubicBezTo>
                  <a:pt x="2750" y="1074"/>
                  <a:pt x="2750" y="1074"/>
                  <a:pt x="2750" y="1074"/>
                </a:cubicBezTo>
                <a:cubicBezTo>
                  <a:pt x="2752" y="1073"/>
                  <a:pt x="2752" y="1073"/>
                  <a:pt x="2752" y="1073"/>
                </a:cubicBezTo>
                <a:cubicBezTo>
                  <a:pt x="2752" y="1072"/>
                  <a:pt x="2752" y="1072"/>
                  <a:pt x="2752" y="1072"/>
                </a:cubicBezTo>
                <a:cubicBezTo>
                  <a:pt x="2753" y="1072"/>
                  <a:pt x="2753" y="1072"/>
                  <a:pt x="2753" y="1072"/>
                </a:cubicBezTo>
                <a:cubicBezTo>
                  <a:pt x="2752" y="1071"/>
                  <a:pt x="2752" y="1071"/>
                  <a:pt x="2752" y="1071"/>
                </a:cubicBezTo>
                <a:cubicBezTo>
                  <a:pt x="2753" y="1071"/>
                  <a:pt x="2753" y="1071"/>
                  <a:pt x="2753" y="1071"/>
                </a:cubicBezTo>
                <a:cubicBezTo>
                  <a:pt x="2753" y="1070"/>
                  <a:pt x="2753" y="1070"/>
                  <a:pt x="2753" y="1070"/>
                </a:cubicBezTo>
                <a:cubicBezTo>
                  <a:pt x="2752" y="1069"/>
                  <a:pt x="2752" y="1069"/>
                  <a:pt x="2752" y="1069"/>
                </a:cubicBezTo>
                <a:cubicBezTo>
                  <a:pt x="2751" y="1068"/>
                  <a:pt x="2751" y="1068"/>
                  <a:pt x="2751" y="1068"/>
                </a:cubicBezTo>
                <a:cubicBezTo>
                  <a:pt x="2752" y="1067"/>
                  <a:pt x="2752" y="1067"/>
                  <a:pt x="2752" y="1067"/>
                </a:cubicBezTo>
                <a:cubicBezTo>
                  <a:pt x="2751" y="1066"/>
                  <a:pt x="2751" y="1066"/>
                  <a:pt x="2751" y="1066"/>
                </a:cubicBezTo>
                <a:cubicBezTo>
                  <a:pt x="2750" y="1065"/>
                  <a:pt x="2750" y="1065"/>
                  <a:pt x="2750" y="1065"/>
                </a:cubicBezTo>
                <a:cubicBezTo>
                  <a:pt x="2749" y="1065"/>
                  <a:pt x="2749" y="1065"/>
                  <a:pt x="2749" y="1065"/>
                </a:cubicBezTo>
                <a:cubicBezTo>
                  <a:pt x="2748" y="1063"/>
                  <a:pt x="2748" y="1063"/>
                  <a:pt x="2748" y="1063"/>
                </a:cubicBezTo>
                <a:cubicBezTo>
                  <a:pt x="2745" y="1060"/>
                  <a:pt x="2745" y="1060"/>
                  <a:pt x="2745" y="1060"/>
                </a:cubicBezTo>
                <a:cubicBezTo>
                  <a:pt x="2744" y="1059"/>
                  <a:pt x="2744" y="1059"/>
                  <a:pt x="2744" y="1059"/>
                </a:cubicBezTo>
                <a:cubicBezTo>
                  <a:pt x="2743" y="1057"/>
                  <a:pt x="2743" y="1057"/>
                  <a:pt x="2743" y="1057"/>
                </a:cubicBezTo>
                <a:cubicBezTo>
                  <a:pt x="2743" y="1056"/>
                  <a:pt x="2743" y="1056"/>
                  <a:pt x="2743" y="1056"/>
                </a:cubicBezTo>
                <a:cubicBezTo>
                  <a:pt x="2744" y="1056"/>
                  <a:pt x="2744" y="1056"/>
                  <a:pt x="2744" y="1056"/>
                </a:cubicBezTo>
                <a:cubicBezTo>
                  <a:pt x="2744" y="1057"/>
                  <a:pt x="2744" y="1057"/>
                  <a:pt x="2744" y="1057"/>
                </a:cubicBezTo>
                <a:cubicBezTo>
                  <a:pt x="2746" y="1057"/>
                  <a:pt x="2746" y="1057"/>
                  <a:pt x="2746" y="1057"/>
                </a:cubicBezTo>
                <a:cubicBezTo>
                  <a:pt x="2747" y="1056"/>
                  <a:pt x="2747" y="1056"/>
                  <a:pt x="2747" y="1056"/>
                </a:cubicBezTo>
                <a:cubicBezTo>
                  <a:pt x="2748" y="1055"/>
                  <a:pt x="2748" y="1055"/>
                  <a:pt x="2748" y="1055"/>
                </a:cubicBezTo>
                <a:cubicBezTo>
                  <a:pt x="2752" y="1054"/>
                  <a:pt x="2752" y="1054"/>
                  <a:pt x="2752" y="1054"/>
                </a:cubicBezTo>
                <a:cubicBezTo>
                  <a:pt x="2755" y="1051"/>
                  <a:pt x="2755" y="1051"/>
                  <a:pt x="2755" y="1051"/>
                </a:cubicBezTo>
                <a:cubicBezTo>
                  <a:pt x="2756" y="1049"/>
                  <a:pt x="2756" y="1049"/>
                  <a:pt x="2756" y="1049"/>
                </a:cubicBezTo>
                <a:cubicBezTo>
                  <a:pt x="2758" y="1048"/>
                  <a:pt x="2758" y="1048"/>
                  <a:pt x="2758" y="1048"/>
                </a:cubicBezTo>
                <a:cubicBezTo>
                  <a:pt x="2758" y="1047"/>
                  <a:pt x="2758" y="1047"/>
                  <a:pt x="2758" y="1047"/>
                </a:cubicBezTo>
                <a:cubicBezTo>
                  <a:pt x="2760" y="1046"/>
                  <a:pt x="2760" y="1046"/>
                  <a:pt x="2760" y="1046"/>
                </a:cubicBezTo>
                <a:cubicBezTo>
                  <a:pt x="2762" y="1047"/>
                  <a:pt x="2762" y="1047"/>
                  <a:pt x="2762" y="1047"/>
                </a:cubicBezTo>
                <a:cubicBezTo>
                  <a:pt x="2764" y="1047"/>
                  <a:pt x="2764" y="1047"/>
                  <a:pt x="2764" y="1047"/>
                </a:cubicBezTo>
                <a:cubicBezTo>
                  <a:pt x="2765" y="1045"/>
                  <a:pt x="2765" y="1045"/>
                  <a:pt x="2765" y="1045"/>
                </a:cubicBezTo>
                <a:cubicBezTo>
                  <a:pt x="2765" y="1043"/>
                  <a:pt x="2765" y="1043"/>
                  <a:pt x="2765" y="1043"/>
                </a:cubicBezTo>
                <a:cubicBezTo>
                  <a:pt x="2763" y="1042"/>
                  <a:pt x="2763" y="1042"/>
                  <a:pt x="2763" y="1042"/>
                </a:cubicBezTo>
                <a:cubicBezTo>
                  <a:pt x="2759" y="1043"/>
                  <a:pt x="2759" y="1043"/>
                  <a:pt x="2759" y="1043"/>
                </a:cubicBezTo>
                <a:cubicBezTo>
                  <a:pt x="2757" y="1044"/>
                  <a:pt x="2757" y="1044"/>
                  <a:pt x="2757" y="1044"/>
                </a:cubicBezTo>
                <a:cubicBezTo>
                  <a:pt x="2754" y="1044"/>
                  <a:pt x="2754" y="1044"/>
                  <a:pt x="2754" y="1044"/>
                </a:cubicBezTo>
                <a:cubicBezTo>
                  <a:pt x="2752" y="1045"/>
                  <a:pt x="2752" y="1045"/>
                  <a:pt x="2752" y="1045"/>
                </a:cubicBezTo>
                <a:cubicBezTo>
                  <a:pt x="2750" y="1046"/>
                  <a:pt x="2750" y="1046"/>
                  <a:pt x="2750" y="1046"/>
                </a:cubicBezTo>
                <a:cubicBezTo>
                  <a:pt x="2749" y="1046"/>
                  <a:pt x="2749" y="1046"/>
                  <a:pt x="2749" y="1046"/>
                </a:cubicBezTo>
                <a:cubicBezTo>
                  <a:pt x="2747" y="1047"/>
                  <a:pt x="2747" y="1047"/>
                  <a:pt x="2747" y="1047"/>
                </a:cubicBezTo>
                <a:cubicBezTo>
                  <a:pt x="2745" y="1046"/>
                  <a:pt x="2745" y="1046"/>
                  <a:pt x="2745" y="1046"/>
                </a:cubicBezTo>
                <a:cubicBezTo>
                  <a:pt x="2743" y="1045"/>
                  <a:pt x="2743" y="1045"/>
                  <a:pt x="2743" y="1045"/>
                </a:cubicBezTo>
                <a:cubicBezTo>
                  <a:pt x="2741" y="1048"/>
                  <a:pt x="2741" y="1048"/>
                  <a:pt x="2741" y="1048"/>
                </a:cubicBezTo>
                <a:cubicBezTo>
                  <a:pt x="2740" y="1051"/>
                  <a:pt x="2740" y="1051"/>
                  <a:pt x="2740" y="1051"/>
                </a:cubicBezTo>
                <a:cubicBezTo>
                  <a:pt x="2738" y="1052"/>
                  <a:pt x="2738" y="1052"/>
                  <a:pt x="2738" y="1052"/>
                </a:cubicBezTo>
                <a:cubicBezTo>
                  <a:pt x="2736" y="1052"/>
                  <a:pt x="2736" y="1052"/>
                  <a:pt x="2736" y="1052"/>
                </a:cubicBezTo>
                <a:cubicBezTo>
                  <a:pt x="2735" y="1051"/>
                  <a:pt x="2735" y="1051"/>
                  <a:pt x="2735" y="1051"/>
                </a:cubicBezTo>
                <a:cubicBezTo>
                  <a:pt x="2733" y="1048"/>
                  <a:pt x="2733" y="1048"/>
                  <a:pt x="2733" y="1048"/>
                </a:cubicBezTo>
                <a:cubicBezTo>
                  <a:pt x="2730" y="1046"/>
                  <a:pt x="2730" y="1046"/>
                  <a:pt x="2730" y="1046"/>
                </a:cubicBezTo>
                <a:cubicBezTo>
                  <a:pt x="2729" y="1042"/>
                  <a:pt x="2729" y="1042"/>
                  <a:pt x="2729" y="1042"/>
                </a:cubicBezTo>
                <a:cubicBezTo>
                  <a:pt x="2729" y="1038"/>
                  <a:pt x="2729" y="1038"/>
                  <a:pt x="2729" y="1038"/>
                </a:cubicBezTo>
                <a:cubicBezTo>
                  <a:pt x="2731" y="1034"/>
                  <a:pt x="2731" y="1034"/>
                  <a:pt x="2731" y="1034"/>
                </a:cubicBezTo>
                <a:cubicBezTo>
                  <a:pt x="2733" y="1032"/>
                  <a:pt x="2733" y="1032"/>
                  <a:pt x="2733" y="1032"/>
                </a:cubicBezTo>
                <a:cubicBezTo>
                  <a:pt x="2735" y="1032"/>
                  <a:pt x="2735" y="1032"/>
                  <a:pt x="2735" y="1032"/>
                </a:cubicBezTo>
                <a:cubicBezTo>
                  <a:pt x="2738" y="1033"/>
                  <a:pt x="2738" y="1033"/>
                  <a:pt x="2738" y="1033"/>
                </a:cubicBezTo>
                <a:cubicBezTo>
                  <a:pt x="2741" y="1033"/>
                  <a:pt x="2741" y="1033"/>
                  <a:pt x="2741" y="1033"/>
                </a:cubicBezTo>
                <a:cubicBezTo>
                  <a:pt x="2745" y="1031"/>
                  <a:pt x="2745" y="1031"/>
                  <a:pt x="2745" y="1031"/>
                </a:cubicBezTo>
                <a:cubicBezTo>
                  <a:pt x="2747" y="1031"/>
                  <a:pt x="2747" y="1031"/>
                  <a:pt x="2747" y="1031"/>
                </a:cubicBezTo>
                <a:cubicBezTo>
                  <a:pt x="2748" y="1033"/>
                  <a:pt x="2748" y="1033"/>
                  <a:pt x="2748" y="1033"/>
                </a:cubicBezTo>
                <a:cubicBezTo>
                  <a:pt x="2750" y="1033"/>
                  <a:pt x="2750" y="1033"/>
                  <a:pt x="2750" y="1033"/>
                </a:cubicBezTo>
                <a:cubicBezTo>
                  <a:pt x="2751" y="1032"/>
                  <a:pt x="2751" y="1032"/>
                  <a:pt x="2751" y="1032"/>
                </a:cubicBezTo>
                <a:cubicBezTo>
                  <a:pt x="2756" y="1032"/>
                  <a:pt x="2756" y="1032"/>
                  <a:pt x="2756" y="1032"/>
                </a:cubicBezTo>
                <a:cubicBezTo>
                  <a:pt x="2758" y="1032"/>
                  <a:pt x="2758" y="1032"/>
                  <a:pt x="2758" y="1032"/>
                </a:cubicBezTo>
                <a:cubicBezTo>
                  <a:pt x="2758" y="1032"/>
                  <a:pt x="2758" y="1032"/>
                  <a:pt x="2758" y="1032"/>
                </a:cubicBezTo>
                <a:cubicBezTo>
                  <a:pt x="2761" y="1032"/>
                  <a:pt x="2761" y="1032"/>
                  <a:pt x="2761" y="1032"/>
                </a:cubicBezTo>
                <a:cubicBezTo>
                  <a:pt x="2762" y="1033"/>
                  <a:pt x="2762" y="1033"/>
                  <a:pt x="2762" y="1033"/>
                </a:cubicBezTo>
                <a:cubicBezTo>
                  <a:pt x="2763" y="1034"/>
                  <a:pt x="2763" y="1034"/>
                  <a:pt x="2763" y="1034"/>
                </a:cubicBezTo>
                <a:cubicBezTo>
                  <a:pt x="2765" y="1034"/>
                  <a:pt x="2765" y="1034"/>
                  <a:pt x="2765" y="1034"/>
                </a:cubicBezTo>
                <a:cubicBezTo>
                  <a:pt x="2772" y="1033"/>
                  <a:pt x="2772" y="1033"/>
                  <a:pt x="2772" y="1033"/>
                </a:cubicBezTo>
                <a:lnTo>
                  <a:pt x="2776" y="1030"/>
                </a:lnTo>
                <a:close/>
                <a:moveTo>
                  <a:pt x="2727" y="889"/>
                </a:moveTo>
                <a:cubicBezTo>
                  <a:pt x="2725" y="887"/>
                  <a:pt x="2725" y="887"/>
                  <a:pt x="2725" y="887"/>
                </a:cubicBezTo>
                <a:cubicBezTo>
                  <a:pt x="2724" y="887"/>
                  <a:pt x="2724" y="887"/>
                  <a:pt x="2724" y="887"/>
                </a:cubicBezTo>
                <a:cubicBezTo>
                  <a:pt x="2724" y="889"/>
                  <a:pt x="2724" y="889"/>
                  <a:pt x="2724" y="889"/>
                </a:cubicBezTo>
                <a:cubicBezTo>
                  <a:pt x="2726" y="890"/>
                  <a:pt x="2726" y="890"/>
                  <a:pt x="2726" y="890"/>
                </a:cubicBezTo>
                <a:lnTo>
                  <a:pt x="2727" y="889"/>
                </a:lnTo>
                <a:close/>
                <a:moveTo>
                  <a:pt x="2722" y="905"/>
                </a:moveTo>
                <a:cubicBezTo>
                  <a:pt x="2722" y="906"/>
                  <a:pt x="2722" y="906"/>
                  <a:pt x="2722" y="906"/>
                </a:cubicBezTo>
                <a:cubicBezTo>
                  <a:pt x="2723" y="907"/>
                  <a:pt x="2723" y="907"/>
                  <a:pt x="2723" y="907"/>
                </a:cubicBezTo>
                <a:cubicBezTo>
                  <a:pt x="2725" y="907"/>
                  <a:pt x="2725" y="907"/>
                  <a:pt x="2725" y="907"/>
                </a:cubicBezTo>
                <a:cubicBezTo>
                  <a:pt x="2727" y="908"/>
                  <a:pt x="2727" y="908"/>
                  <a:pt x="2727" y="908"/>
                </a:cubicBezTo>
                <a:cubicBezTo>
                  <a:pt x="2728" y="907"/>
                  <a:pt x="2728" y="907"/>
                  <a:pt x="2728" y="907"/>
                </a:cubicBezTo>
                <a:cubicBezTo>
                  <a:pt x="2727" y="906"/>
                  <a:pt x="2727" y="906"/>
                  <a:pt x="2727" y="906"/>
                </a:cubicBezTo>
                <a:cubicBezTo>
                  <a:pt x="2725" y="906"/>
                  <a:pt x="2725" y="906"/>
                  <a:pt x="2725" y="906"/>
                </a:cubicBezTo>
                <a:cubicBezTo>
                  <a:pt x="2724" y="904"/>
                  <a:pt x="2724" y="904"/>
                  <a:pt x="2724" y="904"/>
                </a:cubicBezTo>
                <a:cubicBezTo>
                  <a:pt x="2722" y="904"/>
                  <a:pt x="2722" y="904"/>
                  <a:pt x="2722" y="904"/>
                </a:cubicBezTo>
                <a:lnTo>
                  <a:pt x="2722" y="905"/>
                </a:lnTo>
                <a:close/>
                <a:moveTo>
                  <a:pt x="2740" y="895"/>
                </a:moveTo>
                <a:cubicBezTo>
                  <a:pt x="2738" y="895"/>
                  <a:pt x="2738" y="895"/>
                  <a:pt x="2738" y="895"/>
                </a:cubicBezTo>
                <a:cubicBezTo>
                  <a:pt x="2734" y="891"/>
                  <a:pt x="2734" y="891"/>
                  <a:pt x="2734" y="891"/>
                </a:cubicBezTo>
                <a:cubicBezTo>
                  <a:pt x="2731" y="891"/>
                  <a:pt x="2731" y="891"/>
                  <a:pt x="2731" y="891"/>
                </a:cubicBezTo>
                <a:cubicBezTo>
                  <a:pt x="2729" y="891"/>
                  <a:pt x="2729" y="891"/>
                  <a:pt x="2729" y="891"/>
                </a:cubicBezTo>
                <a:cubicBezTo>
                  <a:pt x="2727" y="892"/>
                  <a:pt x="2727" y="892"/>
                  <a:pt x="2727" y="892"/>
                </a:cubicBezTo>
                <a:cubicBezTo>
                  <a:pt x="2727" y="892"/>
                  <a:pt x="2727" y="892"/>
                  <a:pt x="2727" y="892"/>
                </a:cubicBezTo>
                <a:cubicBezTo>
                  <a:pt x="2729" y="892"/>
                  <a:pt x="2729" y="892"/>
                  <a:pt x="2729" y="892"/>
                </a:cubicBezTo>
                <a:cubicBezTo>
                  <a:pt x="2729" y="895"/>
                  <a:pt x="2729" y="895"/>
                  <a:pt x="2729" y="895"/>
                </a:cubicBezTo>
                <a:cubicBezTo>
                  <a:pt x="2731" y="895"/>
                  <a:pt x="2731" y="895"/>
                  <a:pt x="2731" y="895"/>
                </a:cubicBezTo>
                <a:cubicBezTo>
                  <a:pt x="2732" y="897"/>
                  <a:pt x="2732" y="897"/>
                  <a:pt x="2732" y="897"/>
                </a:cubicBezTo>
                <a:cubicBezTo>
                  <a:pt x="2732" y="900"/>
                  <a:pt x="2732" y="900"/>
                  <a:pt x="2732" y="900"/>
                </a:cubicBezTo>
                <a:cubicBezTo>
                  <a:pt x="2734" y="901"/>
                  <a:pt x="2734" y="901"/>
                  <a:pt x="2734" y="901"/>
                </a:cubicBezTo>
                <a:cubicBezTo>
                  <a:pt x="2734" y="903"/>
                  <a:pt x="2734" y="903"/>
                  <a:pt x="2734" y="903"/>
                </a:cubicBezTo>
                <a:cubicBezTo>
                  <a:pt x="2736" y="905"/>
                  <a:pt x="2736" y="905"/>
                  <a:pt x="2736" y="905"/>
                </a:cubicBezTo>
                <a:cubicBezTo>
                  <a:pt x="2737" y="906"/>
                  <a:pt x="2737" y="906"/>
                  <a:pt x="2737" y="906"/>
                </a:cubicBezTo>
                <a:cubicBezTo>
                  <a:pt x="2739" y="904"/>
                  <a:pt x="2739" y="904"/>
                  <a:pt x="2739" y="904"/>
                </a:cubicBezTo>
                <a:cubicBezTo>
                  <a:pt x="2739" y="903"/>
                  <a:pt x="2739" y="903"/>
                  <a:pt x="2739" y="903"/>
                </a:cubicBezTo>
                <a:cubicBezTo>
                  <a:pt x="2740" y="902"/>
                  <a:pt x="2740" y="902"/>
                  <a:pt x="2740" y="902"/>
                </a:cubicBezTo>
                <a:cubicBezTo>
                  <a:pt x="2740" y="900"/>
                  <a:pt x="2740" y="900"/>
                  <a:pt x="2740" y="900"/>
                </a:cubicBezTo>
                <a:cubicBezTo>
                  <a:pt x="2739" y="899"/>
                  <a:pt x="2739" y="899"/>
                  <a:pt x="2739" y="899"/>
                </a:cubicBezTo>
                <a:cubicBezTo>
                  <a:pt x="2740" y="897"/>
                  <a:pt x="2740" y="897"/>
                  <a:pt x="2740" y="897"/>
                </a:cubicBezTo>
                <a:lnTo>
                  <a:pt x="2740" y="895"/>
                </a:lnTo>
                <a:close/>
                <a:moveTo>
                  <a:pt x="2743" y="1147"/>
                </a:moveTo>
                <a:cubicBezTo>
                  <a:pt x="2742" y="1149"/>
                  <a:pt x="2742" y="1149"/>
                  <a:pt x="2742" y="1149"/>
                </a:cubicBezTo>
                <a:cubicBezTo>
                  <a:pt x="2744" y="1149"/>
                  <a:pt x="2744" y="1149"/>
                  <a:pt x="2744" y="1149"/>
                </a:cubicBezTo>
                <a:cubicBezTo>
                  <a:pt x="2746" y="1148"/>
                  <a:pt x="2746" y="1148"/>
                  <a:pt x="2746" y="1148"/>
                </a:cubicBezTo>
                <a:cubicBezTo>
                  <a:pt x="2745" y="1147"/>
                  <a:pt x="2745" y="1147"/>
                  <a:pt x="2745" y="1147"/>
                </a:cubicBezTo>
                <a:cubicBezTo>
                  <a:pt x="2744" y="1146"/>
                  <a:pt x="2744" y="1146"/>
                  <a:pt x="2744" y="1146"/>
                </a:cubicBezTo>
                <a:lnTo>
                  <a:pt x="2743" y="1147"/>
                </a:lnTo>
                <a:close/>
                <a:moveTo>
                  <a:pt x="2815" y="1074"/>
                </a:moveTo>
                <a:cubicBezTo>
                  <a:pt x="2814" y="1074"/>
                  <a:pt x="2814" y="1074"/>
                  <a:pt x="2814" y="1074"/>
                </a:cubicBezTo>
                <a:cubicBezTo>
                  <a:pt x="2814" y="1075"/>
                  <a:pt x="2814" y="1075"/>
                  <a:pt x="2814" y="1075"/>
                </a:cubicBezTo>
                <a:cubicBezTo>
                  <a:pt x="2815" y="1075"/>
                  <a:pt x="2815" y="1075"/>
                  <a:pt x="2815" y="1075"/>
                </a:cubicBezTo>
                <a:lnTo>
                  <a:pt x="2815" y="1074"/>
                </a:lnTo>
                <a:close/>
                <a:moveTo>
                  <a:pt x="2749" y="1128"/>
                </a:moveTo>
                <a:cubicBezTo>
                  <a:pt x="2751" y="1129"/>
                  <a:pt x="2751" y="1129"/>
                  <a:pt x="2751" y="1129"/>
                </a:cubicBezTo>
                <a:cubicBezTo>
                  <a:pt x="2752" y="1128"/>
                  <a:pt x="2752" y="1128"/>
                  <a:pt x="2752" y="1128"/>
                </a:cubicBezTo>
                <a:cubicBezTo>
                  <a:pt x="2754" y="1127"/>
                  <a:pt x="2754" y="1127"/>
                  <a:pt x="2754" y="1127"/>
                </a:cubicBezTo>
                <a:cubicBezTo>
                  <a:pt x="2755" y="1126"/>
                  <a:pt x="2755" y="1126"/>
                  <a:pt x="2755" y="1126"/>
                </a:cubicBezTo>
                <a:cubicBezTo>
                  <a:pt x="2757" y="1125"/>
                  <a:pt x="2757" y="1125"/>
                  <a:pt x="2757" y="1125"/>
                </a:cubicBezTo>
                <a:cubicBezTo>
                  <a:pt x="2758" y="1123"/>
                  <a:pt x="2758" y="1123"/>
                  <a:pt x="2758" y="1123"/>
                </a:cubicBezTo>
                <a:cubicBezTo>
                  <a:pt x="2757" y="1121"/>
                  <a:pt x="2757" y="1121"/>
                  <a:pt x="2757" y="1121"/>
                </a:cubicBezTo>
                <a:cubicBezTo>
                  <a:pt x="2755" y="1121"/>
                  <a:pt x="2755" y="1121"/>
                  <a:pt x="2755" y="1121"/>
                </a:cubicBezTo>
                <a:cubicBezTo>
                  <a:pt x="2754" y="1122"/>
                  <a:pt x="2754" y="1122"/>
                  <a:pt x="2754" y="1122"/>
                </a:cubicBezTo>
                <a:cubicBezTo>
                  <a:pt x="2754" y="1122"/>
                  <a:pt x="2754" y="1122"/>
                  <a:pt x="2754" y="1122"/>
                </a:cubicBezTo>
                <a:cubicBezTo>
                  <a:pt x="2753" y="1124"/>
                  <a:pt x="2753" y="1124"/>
                  <a:pt x="2753" y="1124"/>
                </a:cubicBezTo>
                <a:cubicBezTo>
                  <a:pt x="2751" y="1124"/>
                  <a:pt x="2751" y="1124"/>
                  <a:pt x="2751" y="1124"/>
                </a:cubicBezTo>
                <a:cubicBezTo>
                  <a:pt x="2750" y="1126"/>
                  <a:pt x="2750" y="1126"/>
                  <a:pt x="2750" y="1126"/>
                </a:cubicBezTo>
                <a:cubicBezTo>
                  <a:pt x="2748" y="1126"/>
                  <a:pt x="2748" y="1126"/>
                  <a:pt x="2748" y="1126"/>
                </a:cubicBezTo>
                <a:cubicBezTo>
                  <a:pt x="2747" y="1125"/>
                  <a:pt x="2747" y="1125"/>
                  <a:pt x="2747" y="1125"/>
                </a:cubicBezTo>
                <a:cubicBezTo>
                  <a:pt x="2744" y="1125"/>
                  <a:pt x="2744" y="1125"/>
                  <a:pt x="2744" y="1125"/>
                </a:cubicBezTo>
                <a:cubicBezTo>
                  <a:pt x="2742" y="1126"/>
                  <a:pt x="2742" y="1126"/>
                  <a:pt x="2742" y="1126"/>
                </a:cubicBezTo>
                <a:cubicBezTo>
                  <a:pt x="2739" y="1124"/>
                  <a:pt x="2739" y="1124"/>
                  <a:pt x="2739" y="1124"/>
                </a:cubicBezTo>
                <a:cubicBezTo>
                  <a:pt x="2736" y="1123"/>
                  <a:pt x="2736" y="1123"/>
                  <a:pt x="2736" y="1123"/>
                </a:cubicBezTo>
                <a:cubicBezTo>
                  <a:pt x="2735" y="1124"/>
                  <a:pt x="2735" y="1124"/>
                  <a:pt x="2735" y="1124"/>
                </a:cubicBezTo>
                <a:cubicBezTo>
                  <a:pt x="2732" y="1123"/>
                  <a:pt x="2732" y="1123"/>
                  <a:pt x="2732" y="1123"/>
                </a:cubicBezTo>
                <a:cubicBezTo>
                  <a:pt x="2727" y="1124"/>
                  <a:pt x="2727" y="1124"/>
                  <a:pt x="2727" y="1124"/>
                </a:cubicBezTo>
                <a:cubicBezTo>
                  <a:pt x="2724" y="1125"/>
                  <a:pt x="2724" y="1125"/>
                  <a:pt x="2724" y="1125"/>
                </a:cubicBezTo>
                <a:cubicBezTo>
                  <a:pt x="2724" y="1125"/>
                  <a:pt x="2724" y="1127"/>
                  <a:pt x="2724" y="1127"/>
                </a:cubicBezTo>
                <a:cubicBezTo>
                  <a:pt x="2724" y="1129"/>
                  <a:pt x="2724" y="1129"/>
                  <a:pt x="2724" y="1129"/>
                </a:cubicBezTo>
                <a:cubicBezTo>
                  <a:pt x="2726" y="1129"/>
                  <a:pt x="2726" y="1129"/>
                  <a:pt x="2726" y="1129"/>
                </a:cubicBezTo>
                <a:cubicBezTo>
                  <a:pt x="2728" y="1129"/>
                  <a:pt x="2728" y="1129"/>
                  <a:pt x="2728" y="1129"/>
                </a:cubicBezTo>
                <a:cubicBezTo>
                  <a:pt x="2729" y="1129"/>
                  <a:pt x="2729" y="1129"/>
                  <a:pt x="2729" y="1129"/>
                </a:cubicBezTo>
                <a:cubicBezTo>
                  <a:pt x="2730" y="1129"/>
                  <a:pt x="2730" y="1129"/>
                  <a:pt x="2730" y="1129"/>
                </a:cubicBezTo>
                <a:cubicBezTo>
                  <a:pt x="2732" y="1129"/>
                  <a:pt x="2732" y="1129"/>
                  <a:pt x="2732" y="1129"/>
                </a:cubicBezTo>
                <a:cubicBezTo>
                  <a:pt x="2733" y="1130"/>
                  <a:pt x="2733" y="1130"/>
                  <a:pt x="2733" y="1130"/>
                </a:cubicBezTo>
                <a:cubicBezTo>
                  <a:pt x="2735" y="1130"/>
                  <a:pt x="2735" y="1130"/>
                  <a:pt x="2735" y="1130"/>
                </a:cubicBezTo>
                <a:cubicBezTo>
                  <a:pt x="2736" y="1130"/>
                  <a:pt x="2736" y="1130"/>
                  <a:pt x="2736" y="1130"/>
                </a:cubicBezTo>
                <a:cubicBezTo>
                  <a:pt x="2738" y="1130"/>
                  <a:pt x="2738" y="1130"/>
                  <a:pt x="2738" y="1130"/>
                </a:cubicBezTo>
                <a:cubicBezTo>
                  <a:pt x="2738" y="1130"/>
                  <a:pt x="2738" y="1130"/>
                  <a:pt x="2738" y="1130"/>
                </a:cubicBezTo>
                <a:cubicBezTo>
                  <a:pt x="2740" y="1129"/>
                  <a:pt x="2740" y="1129"/>
                  <a:pt x="2740" y="1129"/>
                </a:cubicBezTo>
                <a:cubicBezTo>
                  <a:pt x="2744" y="1129"/>
                  <a:pt x="2744" y="1129"/>
                  <a:pt x="2744" y="1129"/>
                </a:cubicBezTo>
                <a:cubicBezTo>
                  <a:pt x="2746" y="1128"/>
                  <a:pt x="2746" y="1128"/>
                  <a:pt x="2746" y="1128"/>
                </a:cubicBezTo>
                <a:lnTo>
                  <a:pt x="2749" y="1128"/>
                </a:lnTo>
                <a:close/>
                <a:moveTo>
                  <a:pt x="2693" y="1131"/>
                </a:moveTo>
                <a:cubicBezTo>
                  <a:pt x="2695" y="1132"/>
                  <a:pt x="2695" y="1132"/>
                  <a:pt x="2695" y="1132"/>
                </a:cubicBezTo>
                <a:cubicBezTo>
                  <a:pt x="2698" y="1131"/>
                  <a:pt x="2698" y="1131"/>
                  <a:pt x="2698" y="1131"/>
                </a:cubicBezTo>
                <a:cubicBezTo>
                  <a:pt x="2699" y="1132"/>
                  <a:pt x="2699" y="1132"/>
                  <a:pt x="2699" y="1132"/>
                </a:cubicBezTo>
                <a:cubicBezTo>
                  <a:pt x="2701" y="1131"/>
                  <a:pt x="2701" y="1131"/>
                  <a:pt x="2701" y="1131"/>
                </a:cubicBezTo>
                <a:cubicBezTo>
                  <a:pt x="2702" y="1130"/>
                  <a:pt x="2702" y="1130"/>
                  <a:pt x="2702" y="1130"/>
                </a:cubicBezTo>
                <a:cubicBezTo>
                  <a:pt x="2704" y="1131"/>
                  <a:pt x="2704" y="1131"/>
                  <a:pt x="2704" y="1131"/>
                </a:cubicBezTo>
                <a:cubicBezTo>
                  <a:pt x="2706" y="1130"/>
                  <a:pt x="2706" y="1130"/>
                  <a:pt x="2706" y="1130"/>
                </a:cubicBezTo>
                <a:cubicBezTo>
                  <a:pt x="2708" y="1130"/>
                  <a:pt x="2708" y="1130"/>
                  <a:pt x="2708" y="1130"/>
                </a:cubicBezTo>
                <a:cubicBezTo>
                  <a:pt x="2711" y="1128"/>
                  <a:pt x="2711" y="1128"/>
                  <a:pt x="2711" y="1128"/>
                </a:cubicBezTo>
                <a:cubicBezTo>
                  <a:pt x="2711" y="1130"/>
                  <a:pt x="2711" y="1130"/>
                  <a:pt x="2711" y="1130"/>
                </a:cubicBezTo>
                <a:cubicBezTo>
                  <a:pt x="2713" y="1129"/>
                  <a:pt x="2713" y="1129"/>
                  <a:pt x="2713" y="1129"/>
                </a:cubicBezTo>
                <a:cubicBezTo>
                  <a:pt x="2716" y="1130"/>
                  <a:pt x="2716" y="1130"/>
                  <a:pt x="2716" y="1130"/>
                </a:cubicBezTo>
                <a:cubicBezTo>
                  <a:pt x="2715" y="1129"/>
                  <a:pt x="2715" y="1129"/>
                  <a:pt x="2715" y="1129"/>
                </a:cubicBezTo>
                <a:cubicBezTo>
                  <a:pt x="2717" y="1129"/>
                  <a:pt x="2717" y="1129"/>
                  <a:pt x="2717" y="1129"/>
                </a:cubicBezTo>
                <a:cubicBezTo>
                  <a:pt x="2718" y="1126"/>
                  <a:pt x="2718" y="1126"/>
                  <a:pt x="2718" y="1126"/>
                </a:cubicBezTo>
                <a:cubicBezTo>
                  <a:pt x="2717" y="1127"/>
                  <a:pt x="2717" y="1127"/>
                  <a:pt x="2717" y="1127"/>
                </a:cubicBezTo>
                <a:cubicBezTo>
                  <a:pt x="2716" y="1126"/>
                  <a:pt x="2716" y="1126"/>
                  <a:pt x="2716" y="1126"/>
                </a:cubicBezTo>
                <a:cubicBezTo>
                  <a:pt x="2716" y="1124"/>
                  <a:pt x="2716" y="1124"/>
                  <a:pt x="2716" y="1124"/>
                </a:cubicBezTo>
                <a:cubicBezTo>
                  <a:pt x="2714" y="1123"/>
                  <a:pt x="2714" y="1123"/>
                  <a:pt x="2714" y="1123"/>
                </a:cubicBezTo>
                <a:cubicBezTo>
                  <a:pt x="2715" y="1125"/>
                  <a:pt x="2715" y="1125"/>
                  <a:pt x="2715" y="1125"/>
                </a:cubicBezTo>
                <a:cubicBezTo>
                  <a:pt x="2714" y="1125"/>
                  <a:pt x="2714" y="1125"/>
                  <a:pt x="2714" y="1125"/>
                </a:cubicBezTo>
                <a:cubicBezTo>
                  <a:pt x="2713" y="1124"/>
                  <a:pt x="2713" y="1124"/>
                  <a:pt x="2713" y="1124"/>
                </a:cubicBezTo>
                <a:cubicBezTo>
                  <a:pt x="2711" y="1122"/>
                  <a:pt x="2711" y="1122"/>
                  <a:pt x="2711" y="1122"/>
                </a:cubicBezTo>
                <a:cubicBezTo>
                  <a:pt x="2709" y="1123"/>
                  <a:pt x="2709" y="1123"/>
                  <a:pt x="2709" y="1123"/>
                </a:cubicBezTo>
                <a:cubicBezTo>
                  <a:pt x="2707" y="1122"/>
                  <a:pt x="2707" y="1122"/>
                  <a:pt x="2707" y="1122"/>
                </a:cubicBezTo>
                <a:cubicBezTo>
                  <a:pt x="2706" y="1121"/>
                  <a:pt x="2706" y="1121"/>
                  <a:pt x="2706" y="1121"/>
                </a:cubicBezTo>
                <a:cubicBezTo>
                  <a:pt x="2703" y="1123"/>
                  <a:pt x="2703" y="1123"/>
                  <a:pt x="2703" y="1123"/>
                </a:cubicBezTo>
                <a:cubicBezTo>
                  <a:pt x="2703" y="1124"/>
                  <a:pt x="2703" y="1124"/>
                  <a:pt x="2703" y="1124"/>
                </a:cubicBezTo>
                <a:cubicBezTo>
                  <a:pt x="2707" y="1125"/>
                  <a:pt x="2707" y="1125"/>
                  <a:pt x="2707" y="1125"/>
                </a:cubicBezTo>
                <a:cubicBezTo>
                  <a:pt x="2709" y="1127"/>
                  <a:pt x="2709" y="1127"/>
                  <a:pt x="2709" y="1127"/>
                </a:cubicBezTo>
                <a:cubicBezTo>
                  <a:pt x="2706" y="1127"/>
                  <a:pt x="2706" y="1127"/>
                  <a:pt x="2706" y="1127"/>
                </a:cubicBezTo>
                <a:cubicBezTo>
                  <a:pt x="2705" y="1128"/>
                  <a:pt x="2705" y="1128"/>
                  <a:pt x="2705" y="1128"/>
                </a:cubicBezTo>
                <a:cubicBezTo>
                  <a:pt x="2702" y="1127"/>
                  <a:pt x="2702" y="1127"/>
                  <a:pt x="2702" y="1127"/>
                </a:cubicBezTo>
                <a:cubicBezTo>
                  <a:pt x="2702" y="1125"/>
                  <a:pt x="2702" y="1125"/>
                  <a:pt x="2702" y="1125"/>
                </a:cubicBezTo>
                <a:cubicBezTo>
                  <a:pt x="2700" y="1125"/>
                  <a:pt x="2700" y="1125"/>
                  <a:pt x="2700" y="1125"/>
                </a:cubicBezTo>
                <a:cubicBezTo>
                  <a:pt x="2699" y="1125"/>
                  <a:pt x="2699" y="1125"/>
                  <a:pt x="2699" y="1125"/>
                </a:cubicBezTo>
                <a:cubicBezTo>
                  <a:pt x="2697" y="1125"/>
                  <a:pt x="2697" y="1125"/>
                  <a:pt x="2697" y="1125"/>
                </a:cubicBezTo>
                <a:cubicBezTo>
                  <a:pt x="2694" y="1126"/>
                  <a:pt x="2694" y="1126"/>
                  <a:pt x="2694" y="1126"/>
                </a:cubicBezTo>
                <a:cubicBezTo>
                  <a:pt x="2694" y="1126"/>
                  <a:pt x="2693" y="1127"/>
                  <a:pt x="2693" y="1127"/>
                </a:cubicBezTo>
                <a:cubicBezTo>
                  <a:pt x="2692" y="1129"/>
                  <a:pt x="2692" y="1129"/>
                  <a:pt x="2692" y="1129"/>
                </a:cubicBezTo>
                <a:cubicBezTo>
                  <a:pt x="2693" y="1129"/>
                  <a:pt x="2693" y="1129"/>
                  <a:pt x="2693" y="1129"/>
                </a:cubicBezTo>
                <a:cubicBezTo>
                  <a:pt x="2693" y="1130"/>
                  <a:pt x="2693" y="1130"/>
                  <a:pt x="2693" y="1130"/>
                </a:cubicBezTo>
                <a:lnTo>
                  <a:pt x="2693" y="1131"/>
                </a:lnTo>
                <a:close/>
                <a:moveTo>
                  <a:pt x="2875" y="1094"/>
                </a:moveTo>
                <a:cubicBezTo>
                  <a:pt x="2874" y="1095"/>
                  <a:pt x="2874" y="1095"/>
                  <a:pt x="2874" y="1095"/>
                </a:cubicBezTo>
                <a:cubicBezTo>
                  <a:pt x="2873" y="1095"/>
                  <a:pt x="2873" y="1095"/>
                  <a:pt x="2873" y="1095"/>
                </a:cubicBezTo>
                <a:cubicBezTo>
                  <a:pt x="2874" y="1096"/>
                  <a:pt x="2874" y="1096"/>
                  <a:pt x="2874" y="1096"/>
                </a:cubicBezTo>
                <a:cubicBezTo>
                  <a:pt x="2874" y="1096"/>
                  <a:pt x="2874" y="1096"/>
                  <a:pt x="2874" y="1096"/>
                </a:cubicBezTo>
                <a:cubicBezTo>
                  <a:pt x="2875" y="1096"/>
                  <a:pt x="2875" y="1096"/>
                  <a:pt x="2875" y="1096"/>
                </a:cubicBezTo>
                <a:cubicBezTo>
                  <a:pt x="2874" y="1097"/>
                  <a:pt x="2874" y="1097"/>
                  <a:pt x="2874" y="1097"/>
                </a:cubicBezTo>
                <a:cubicBezTo>
                  <a:pt x="2874" y="1098"/>
                  <a:pt x="2874" y="1098"/>
                  <a:pt x="2874" y="1098"/>
                </a:cubicBezTo>
                <a:cubicBezTo>
                  <a:pt x="2875" y="1098"/>
                  <a:pt x="2875" y="1098"/>
                  <a:pt x="2875" y="1098"/>
                </a:cubicBezTo>
                <a:cubicBezTo>
                  <a:pt x="2876" y="1097"/>
                  <a:pt x="2876" y="1097"/>
                  <a:pt x="2876" y="1097"/>
                </a:cubicBezTo>
                <a:cubicBezTo>
                  <a:pt x="2877" y="1097"/>
                  <a:pt x="2877" y="1097"/>
                  <a:pt x="2877" y="1097"/>
                </a:cubicBezTo>
                <a:cubicBezTo>
                  <a:pt x="2878" y="1096"/>
                  <a:pt x="2878" y="1096"/>
                  <a:pt x="2878" y="1096"/>
                </a:cubicBezTo>
                <a:cubicBezTo>
                  <a:pt x="2878" y="1095"/>
                  <a:pt x="2878" y="1095"/>
                  <a:pt x="2878" y="1095"/>
                </a:cubicBezTo>
                <a:cubicBezTo>
                  <a:pt x="2877" y="1095"/>
                  <a:pt x="2877" y="1095"/>
                  <a:pt x="2877" y="1095"/>
                </a:cubicBezTo>
                <a:cubicBezTo>
                  <a:pt x="2876" y="1094"/>
                  <a:pt x="2876" y="1094"/>
                  <a:pt x="2876" y="1094"/>
                </a:cubicBezTo>
                <a:lnTo>
                  <a:pt x="2875" y="1094"/>
                </a:lnTo>
                <a:close/>
                <a:moveTo>
                  <a:pt x="2877" y="1105"/>
                </a:moveTo>
                <a:cubicBezTo>
                  <a:pt x="2877" y="1104"/>
                  <a:pt x="2877" y="1104"/>
                  <a:pt x="2877" y="1104"/>
                </a:cubicBezTo>
                <a:cubicBezTo>
                  <a:pt x="2876" y="1103"/>
                  <a:pt x="2876" y="1103"/>
                  <a:pt x="2876" y="1103"/>
                </a:cubicBezTo>
                <a:cubicBezTo>
                  <a:pt x="2876" y="1103"/>
                  <a:pt x="2875" y="1103"/>
                  <a:pt x="2875" y="1103"/>
                </a:cubicBezTo>
                <a:cubicBezTo>
                  <a:pt x="2875" y="1104"/>
                  <a:pt x="2875" y="1104"/>
                  <a:pt x="2875" y="1104"/>
                </a:cubicBezTo>
                <a:cubicBezTo>
                  <a:pt x="2876" y="1105"/>
                  <a:pt x="2876" y="1105"/>
                  <a:pt x="2876" y="1105"/>
                </a:cubicBezTo>
                <a:lnTo>
                  <a:pt x="2877" y="1105"/>
                </a:lnTo>
                <a:close/>
                <a:moveTo>
                  <a:pt x="2878" y="1094"/>
                </a:moveTo>
                <a:cubicBezTo>
                  <a:pt x="2877" y="1093"/>
                  <a:pt x="2877" y="1093"/>
                  <a:pt x="2877" y="1093"/>
                </a:cubicBezTo>
                <a:cubicBezTo>
                  <a:pt x="2876" y="1093"/>
                  <a:pt x="2876" y="1093"/>
                  <a:pt x="2876" y="1093"/>
                </a:cubicBezTo>
                <a:cubicBezTo>
                  <a:pt x="2877" y="1094"/>
                  <a:pt x="2877" y="1094"/>
                  <a:pt x="2877" y="1094"/>
                </a:cubicBezTo>
                <a:lnTo>
                  <a:pt x="2878" y="1094"/>
                </a:lnTo>
                <a:close/>
                <a:moveTo>
                  <a:pt x="2878" y="1100"/>
                </a:moveTo>
                <a:cubicBezTo>
                  <a:pt x="2878" y="1100"/>
                  <a:pt x="2878" y="1100"/>
                  <a:pt x="2878" y="1100"/>
                </a:cubicBezTo>
                <a:cubicBezTo>
                  <a:pt x="2878" y="1099"/>
                  <a:pt x="2878" y="1099"/>
                  <a:pt x="2878" y="1099"/>
                </a:cubicBezTo>
                <a:cubicBezTo>
                  <a:pt x="2877" y="1098"/>
                  <a:pt x="2877" y="1098"/>
                  <a:pt x="2877" y="1098"/>
                </a:cubicBezTo>
                <a:cubicBezTo>
                  <a:pt x="2877" y="1098"/>
                  <a:pt x="2877" y="1098"/>
                  <a:pt x="2877" y="1098"/>
                </a:cubicBezTo>
                <a:cubicBezTo>
                  <a:pt x="2875" y="1099"/>
                  <a:pt x="2875" y="1099"/>
                  <a:pt x="2875" y="1099"/>
                </a:cubicBezTo>
                <a:cubicBezTo>
                  <a:pt x="2874" y="1100"/>
                  <a:pt x="2874" y="1100"/>
                  <a:pt x="2874" y="1100"/>
                </a:cubicBezTo>
                <a:cubicBezTo>
                  <a:pt x="2874" y="1101"/>
                  <a:pt x="2874" y="1101"/>
                  <a:pt x="2874" y="1101"/>
                </a:cubicBezTo>
                <a:cubicBezTo>
                  <a:pt x="2876" y="1102"/>
                  <a:pt x="2876" y="1102"/>
                  <a:pt x="2876" y="1102"/>
                </a:cubicBezTo>
                <a:cubicBezTo>
                  <a:pt x="2877" y="1102"/>
                  <a:pt x="2877" y="1102"/>
                  <a:pt x="2877" y="1102"/>
                </a:cubicBezTo>
                <a:cubicBezTo>
                  <a:pt x="2878" y="1101"/>
                  <a:pt x="2878" y="1101"/>
                  <a:pt x="2878" y="1101"/>
                </a:cubicBezTo>
                <a:lnTo>
                  <a:pt x="2878" y="1100"/>
                </a:lnTo>
                <a:close/>
                <a:moveTo>
                  <a:pt x="2878" y="1106"/>
                </a:moveTo>
                <a:cubicBezTo>
                  <a:pt x="2878" y="1106"/>
                  <a:pt x="2878" y="1106"/>
                  <a:pt x="2878" y="1106"/>
                </a:cubicBezTo>
                <a:cubicBezTo>
                  <a:pt x="2877" y="1106"/>
                  <a:pt x="2877" y="1106"/>
                  <a:pt x="2877" y="1106"/>
                </a:cubicBezTo>
                <a:cubicBezTo>
                  <a:pt x="2878" y="1107"/>
                  <a:pt x="2878" y="1107"/>
                  <a:pt x="2878" y="1107"/>
                </a:cubicBezTo>
                <a:lnTo>
                  <a:pt x="2878" y="1106"/>
                </a:lnTo>
                <a:close/>
                <a:moveTo>
                  <a:pt x="2872" y="1100"/>
                </a:moveTo>
                <a:cubicBezTo>
                  <a:pt x="2873" y="1102"/>
                  <a:pt x="2873" y="1102"/>
                  <a:pt x="2873" y="1102"/>
                </a:cubicBezTo>
                <a:cubicBezTo>
                  <a:pt x="2874" y="1103"/>
                  <a:pt x="2874" y="1103"/>
                  <a:pt x="2874" y="1103"/>
                </a:cubicBezTo>
                <a:cubicBezTo>
                  <a:pt x="2875" y="1102"/>
                  <a:pt x="2875" y="1102"/>
                  <a:pt x="2875" y="1102"/>
                </a:cubicBezTo>
                <a:cubicBezTo>
                  <a:pt x="2873" y="1101"/>
                  <a:pt x="2873" y="1101"/>
                  <a:pt x="2873" y="1101"/>
                </a:cubicBezTo>
                <a:cubicBezTo>
                  <a:pt x="2873" y="1100"/>
                  <a:pt x="2873" y="1100"/>
                  <a:pt x="2873" y="1100"/>
                </a:cubicBezTo>
                <a:cubicBezTo>
                  <a:pt x="2872" y="1099"/>
                  <a:pt x="2872" y="1099"/>
                  <a:pt x="2872" y="1099"/>
                </a:cubicBezTo>
                <a:lnTo>
                  <a:pt x="2872" y="1100"/>
                </a:lnTo>
                <a:close/>
                <a:moveTo>
                  <a:pt x="2872" y="1096"/>
                </a:moveTo>
                <a:cubicBezTo>
                  <a:pt x="2872" y="1097"/>
                  <a:pt x="2872" y="1097"/>
                  <a:pt x="2872" y="1097"/>
                </a:cubicBezTo>
                <a:cubicBezTo>
                  <a:pt x="2873" y="1097"/>
                  <a:pt x="2873" y="1097"/>
                  <a:pt x="2873" y="1097"/>
                </a:cubicBezTo>
                <a:cubicBezTo>
                  <a:pt x="2873" y="1096"/>
                  <a:pt x="2873" y="1096"/>
                  <a:pt x="2873" y="1096"/>
                </a:cubicBezTo>
                <a:lnTo>
                  <a:pt x="2872" y="1096"/>
                </a:lnTo>
                <a:close/>
                <a:moveTo>
                  <a:pt x="2737" y="972"/>
                </a:moveTo>
                <a:cubicBezTo>
                  <a:pt x="2736" y="973"/>
                  <a:pt x="2736" y="973"/>
                  <a:pt x="2736" y="973"/>
                </a:cubicBezTo>
                <a:cubicBezTo>
                  <a:pt x="2737" y="974"/>
                  <a:pt x="2737" y="974"/>
                  <a:pt x="2737" y="974"/>
                </a:cubicBezTo>
                <a:cubicBezTo>
                  <a:pt x="2739" y="974"/>
                  <a:pt x="2739" y="974"/>
                  <a:pt x="2739" y="974"/>
                </a:cubicBezTo>
                <a:cubicBezTo>
                  <a:pt x="2740" y="973"/>
                  <a:pt x="2740" y="973"/>
                  <a:pt x="2740" y="973"/>
                </a:cubicBezTo>
                <a:cubicBezTo>
                  <a:pt x="2741" y="974"/>
                  <a:pt x="2741" y="974"/>
                  <a:pt x="2741" y="974"/>
                </a:cubicBezTo>
                <a:cubicBezTo>
                  <a:pt x="2742" y="973"/>
                  <a:pt x="2742" y="973"/>
                  <a:pt x="2742" y="973"/>
                </a:cubicBezTo>
                <a:cubicBezTo>
                  <a:pt x="2742" y="972"/>
                  <a:pt x="2742" y="972"/>
                  <a:pt x="2742" y="972"/>
                </a:cubicBezTo>
                <a:cubicBezTo>
                  <a:pt x="2740" y="972"/>
                  <a:pt x="2740" y="972"/>
                  <a:pt x="2740" y="972"/>
                </a:cubicBezTo>
                <a:lnTo>
                  <a:pt x="2737" y="972"/>
                </a:lnTo>
                <a:close/>
                <a:moveTo>
                  <a:pt x="2850" y="1112"/>
                </a:moveTo>
                <a:cubicBezTo>
                  <a:pt x="2849" y="1111"/>
                  <a:pt x="2849" y="1111"/>
                  <a:pt x="2849" y="1111"/>
                </a:cubicBezTo>
                <a:cubicBezTo>
                  <a:pt x="2847" y="1110"/>
                  <a:pt x="2847" y="1110"/>
                  <a:pt x="2847" y="1110"/>
                </a:cubicBezTo>
                <a:lnTo>
                  <a:pt x="2850" y="1112"/>
                </a:lnTo>
                <a:close/>
                <a:moveTo>
                  <a:pt x="2850" y="1108"/>
                </a:moveTo>
                <a:cubicBezTo>
                  <a:pt x="2849" y="1110"/>
                  <a:pt x="2849" y="1110"/>
                  <a:pt x="2849" y="1110"/>
                </a:cubicBezTo>
                <a:cubicBezTo>
                  <a:pt x="2851" y="1109"/>
                  <a:pt x="2851" y="1109"/>
                  <a:pt x="2851" y="1109"/>
                </a:cubicBezTo>
                <a:lnTo>
                  <a:pt x="2850" y="1108"/>
                </a:lnTo>
                <a:close/>
                <a:moveTo>
                  <a:pt x="2816" y="1112"/>
                </a:moveTo>
                <a:cubicBezTo>
                  <a:pt x="2816" y="1111"/>
                  <a:pt x="2816" y="1111"/>
                  <a:pt x="2816" y="1111"/>
                </a:cubicBezTo>
                <a:cubicBezTo>
                  <a:pt x="2815" y="1110"/>
                  <a:pt x="2815" y="1110"/>
                  <a:pt x="2815" y="1110"/>
                </a:cubicBezTo>
                <a:cubicBezTo>
                  <a:pt x="2814" y="1111"/>
                  <a:pt x="2814" y="1111"/>
                  <a:pt x="2814" y="1111"/>
                </a:cubicBezTo>
                <a:cubicBezTo>
                  <a:pt x="2814" y="1112"/>
                  <a:pt x="2814" y="1112"/>
                  <a:pt x="2814" y="1112"/>
                </a:cubicBezTo>
                <a:lnTo>
                  <a:pt x="2816" y="1112"/>
                </a:lnTo>
                <a:close/>
                <a:moveTo>
                  <a:pt x="2847" y="1111"/>
                </a:moveTo>
                <a:cubicBezTo>
                  <a:pt x="2846" y="1111"/>
                  <a:pt x="2846" y="1111"/>
                  <a:pt x="2846" y="1111"/>
                </a:cubicBezTo>
                <a:cubicBezTo>
                  <a:pt x="2845" y="1112"/>
                  <a:pt x="2845" y="1112"/>
                  <a:pt x="2845" y="1112"/>
                </a:cubicBezTo>
                <a:cubicBezTo>
                  <a:pt x="2845" y="1113"/>
                  <a:pt x="2845" y="1113"/>
                  <a:pt x="2845" y="1113"/>
                </a:cubicBezTo>
                <a:cubicBezTo>
                  <a:pt x="2842" y="1115"/>
                  <a:pt x="2842" y="1115"/>
                  <a:pt x="2842" y="1115"/>
                </a:cubicBezTo>
                <a:cubicBezTo>
                  <a:pt x="2842" y="1116"/>
                  <a:pt x="2842" y="1116"/>
                  <a:pt x="2842" y="1116"/>
                </a:cubicBezTo>
                <a:cubicBezTo>
                  <a:pt x="2842" y="1117"/>
                  <a:pt x="2842" y="1117"/>
                  <a:pt x="2842" y="1117"/>
                </a:cubicBezTo>
                <a:cubicBezTo>
                  <a:pt x="2841" y="1118"/>
                  <a:pt x="2841" y="1118"/>
                  <a:pt x="2841" y="1118"/>
                </a:cubicBezTo>
                <a:cubicBezTo>
                  <a:pt x="2841" y="1119"/>
                  <a:pt x="2841" y="1119"/>
                  <a:pt x="2841" y="1119"/>
                </a:cubicBezTo>
                <a:cubicBezTo>
                  <a:pt x="2843" y="1120"/>
                  <a:pt x="2843" y="1120"/>
                  <a:pt x="2843" y="1120"/>
                </a:cubicBezTo>
                <a:cubicBezTo>
                  <a:pt x="2844" y="1120"/>
                  <a:pt x="2844" y="1120"/>
                  <a:pt x="2844" y="1120"/>
                </a:cubicBezTo>
                <a:cubicBezTo>
                  <a:pt x="2846" y="1117"/>
                  <a:pt x="2846" y="1117"/>
                  <a:pt x="2846" y="1117"/>
                </a:cubicBezTo>
                <a:cubicBezTo>
                  <a:pt x="2847" y="1115"/>
                  <a:pt x="2847" y="1115"/>
                  <a:pt x="2847" y="1115"/>
                </a:cubicBezTo>
                <a:cubicBezTo>
                  <a:pt x="2847" y="1113"/>
                  <a:pt x="2847" y="1113"/>
                  <a:pt x="2847" y="1113"/>
                </a:cubicBezTo>
                <a:cubicBezTo>
                  <a:pt x="2847" y="1112"/>
                  <a:pt x="2847" y="1112"/>
                  <a:pt x="2847" y="1112"/>
                </a:cubicBezTo>
                <a:lnTo>
                  <a:pt x="2847" y="1111"/>
                </a:lnTo>
                <a:close/>
                <a:moveTo>
                  <a:pt x="2857" y="1096"/>
                </a:moveTo>
                <a:cubicBezTo>
                  <a:pt x="2857" y="1098"/>
                  <a:pt x="2857" y="1098"/>
                  <a:pt x="2857" y="1098"/>
                </a:cubicBezTo>
                <a:cubicBezTo>
                  <a:pt x="2858" y="1098"/>
                  <a:pt x="2858" y="1098"/>
                  <a:pt x="2858" y="1098"/>
                </a:cubicBezTo>
                <a:cubicBezTo>
                  <a:pt x="2858" y="1096"/>
                  <a:pt x="2858" y="1096"/>
                  <a:pt x="2858" y="1096"/>
                </a:cubicBezTo>
                <a:cubicBezTo>
                  <a:pt x="2857" y="1094"/>
                  <a:pt x="2857" y="1094"/>
                  <a:pt x="2857" y="1094"/>
                </a:cubicBezTo>
                <a:lnTo>
                  <a:pt x="2857" y="1096"/>
                </a:lnTo>
                <a:close/>
                <a:moveTo>
                  <a:pt x="2853" y="1154"/>
                </a:moveTo>
                <a:cubicBezTo>
                  <a:pt x="2854" y="1156"/>
                  <a:pt x="2854" y="1156"/>
                  <a:pt x="2854" y="1156"/>
                </a:cubicBezTo>
                <a:cubicBezTo>
                  <a:pt x="2854" y="1154"/>
                  <a:pt x="2854" y="1154"/>
                  <a:pt x="2854" y="1154"/>
                </a:cubicBezTo>
                <a:cubicBezTo>
                  <a:pt x="2854" y="1153"/>
                  <a:pt x="2854" y="1153"/>
                  <a:pt x="2854" y="1153"/>
                </a:cubicBezTo>
                <a:cubicBezTo>
                  <a:pt x="2853" y="1153"/>
                  <a:pt x="2853" y="1153"/>
                  <a:pt x="2853" y="1153"/>
                </a:cubicBezTo>
                <a:lnTo>
                  <a:pt x="2853" y="1154"/>
                </a:lnTo>
                <a:close/>
                <a:moveTo>
                  <a:pt x="2859" y="1097"/>
                </a:moveTo>
                <a:cubicBezTo>
                  <a:pt x="2859" y="1098"/>
                  <a:pt x="2859" y="1098"/>
                  <a:pt x="2859" y="1098"/>
                </a:cubicBezTo>
                <a:cubicBezTo>
                  <a:pt x="2860" y="1098"/>
                  <a:pt x="2860" y="1098"/>
                  <a:pt x="2860" y="1098"/>
                </a:cubicBezTo>
                <a:cubicBezTo>
                  <a:pt x="2861" y="1094"/>
                  <a:pt x="2861" y="1094"/>
                  <a:pt x="2861" y="1094"/>
                </a:cubicBezTo>
                <a:cubicBezTo>
                  <a:pt x="2862" y="1092"/>
                  <a:pt x="2862" y="1092"/>
                  <a:pt x="2862" y="1092"/>
                </a:cubicBezTo>
                <a:cubicBezTo>
                  <a:pt x="2860" y="1093"/>
                  <a:pt x="2860" y="1093"/>
                  <a:pt x="2860" y="1093"/>
                </a:cubicBezTo>
                <a:lnTo>
                  <a:pt x="2859" y="1097"/>
                </a:lnTo>
                <a:close/>
                <a:moveTo>
                  <a:pt x="2788" y="1058"/>
                </a:moveTo>
                <a:cubicBezTo>
                  <a:pt x="2788" y="1060"/>
                  <a:pt x="2788" y="1060"/>
                  <a:pt x="2788" y="1060"/>
                </a:cubicBezTo>
                <a:cubicBezTo>
                  <a:pt x="2789" y="1062"/>
                  <a:pt x="2789" y="1062"/>
                  <a:pt x="2789" y="1062"/>
                </a:cubicBezTo>
                <a:cubicBezTo>
                  <a:pt x="2790" y="1063"/>
                  <a:pt x="2790" y="1063"/>
                  <a:pt x="2790" y="1063"/>
                </a:cubicBezTo>
                <a:cubicBezTo>
                  <a:pt x="2790" y="1062"/>
                  <a:pt x="2790" y="1062"/>
                  <a:pt x="2790" y="1062"/>
                </a:cubicBezTo>
                <a:cubicBezTo>
                  <a:pt x="2789" y="1060"/>
                  <a:pt x="2789" y="1060"/>
                  <a:pt x="2789" y="1060"/>
                </a:cubicBezTo>
                <a:cubicBezTo>
                  <a:pt x="2789" y="1058"/>
                  <a:pt x="2789" y="1058"/>
                  <a:pt x="2789" y="1058"/>
                </a:cubicBezTo>
                <a:lnTo>
                  <a:pt x="2788" y="1058"/>
                </a:lnTo>
                <a:close/>
                <a:moveTo>
                  <a:pt x="2756" y="895"/>
                </a:moveTo>
                <a:cubicBezTo>
                  <a:pt x="2755" y="895"/>
                  <a:pt x="2755" y="895"/>
                  <a:pt x="2755" y="895"/>
                </a:cubicBezTo>
                <a:cubicBezTo>
                  <a:pt x="2755" y="896"/>
                  <a:pt x="2755" y="896"/>
                  <a:pt x="2755" y="896"/>
                </a:cubicBezTo>
                <a:cubicBezTo>
                  <a:pt x="2757" y="899"/>
                  <a:pt x="2757" y="899"/>
                  <a:pt x="2757" y="899"/>
                </a:cubicBezTo>
                <a:cubicBezTo>
                  <a:pt x="2758" y="898"/>
                  <a:pt x="2758" y="898"/>
                  <a:pt x="2758" y="898"/>
                </a:cubicBezTo>
                <a:cubicBezTo>
                  <a:pt x="2758" y="897"/>
                  <a:pt x="2758" y="897"/>
                  <a:pt x="2758" y="897"/>
                </a:cubicBezTo>
                <a:lnTo>
                  <a:pt x="2756" y="895"/>
                </a:lnTo>
                <a:close/>
                <a:moveTo>
                  <a:pt x="2767" y="923"/>
                </a:moveTo>
                <a:cubicBezTo>
                  <a:pt x="2767" y="922"/>
                  <a:pt x="2767" y="922"/>
                  <a:pt x="2767" y="922"/>
                </a:cubicBezTo>
                <a:cubicBezTo>
                  <a:pt x="2767" y="920"/>
                  <a:pt x="2767" y="920"/>
                  <a:pt x="2767" y="920"/>
                </a:cubicBezTo>
                <a:cubicBezTo>
                  <a:pt x="2767" y="916"/>
                  <a:pt x="2767" y="916"/>
                  <a:pt x="2767" y="916"/>
                </a:cubicBezTo>
                <a:cubicBezTo>
                  <a:pt x="2766" y="917"/>
                  <a:pt x="2766" y="917"/>
                  <a:pt x="2766" y="917"/>
                </a:cubicBezTo>
                <a:cubicBezTo>
                  <a:pt x="2766" y="921"/>
                  <a:pt x="2766" y="921"/>
                  <a:pt x="2766" y="921"/>
                </a:cubicBezTo>
                <a:cubicBezTo>
                  <a:pt x="2764" y="924"/>
                  <a:pt x="2764" y="924"/>
                  <a:pt x="2764" y="924"/>
                </a:cubicBezTo>
                <a:cubicBezTo>
                  <a:pt x="2764" y="926"/>
                  <a:pt x="2764" y="926"/>
                  <a:pt x="2764" y="926"/>
                </a:cubicBezTo>
                <a:cubicBezTo>
                  <a:pt x="2763" y="929"/>
                  <a:pt x="2763" y="929"/>
                  <a:pt x="2763" y="929"/>
                </a:cubicBezTo>
                <a:cubicBezTo>
                  <a:pt x="2761" y="931"/>
                  <a:pt x="2761" y="931"/>
                  <a:pt x="2761" y="931"/>
                </a:cubicBezTo>
                <a:cubicBezTo>
                  <a:pt x="2761" y="933"/>
                  <a:pt x="2761" y="933"/>
                  <a:pt x="2761" y="933"/>
                </a:cubicBezTo>
                <a:cubicBezTo>
                  <a:pt x="2762" y="935"/>
                  <a:pt x="2762" y="935"/>
                  <a:pt x="2762" y="935"/>
                </a:cubicBezTo>
                <a:cubicBezTo>
                  <a:pt x="2763" y="933"/>
                  <a:pt x="2763" y="933"/>
                  <a:pt x="2763" y="933"/>
                </a:cubicBezTo>
                <a:cubicBezTo>
                  <a:pt x="2764" y="929"/>
                  <a:pt x="2764" y="929"/>
                  <a:pt x="2764" y="929"/>
                </a:cubicBezTo>
                <a:cubicBezTo>
                  <a:pt x="2767" y="925"/>
                  <a:pt x="2767" y="925"/>
                  <a:pt x="2767" y="925"/>
                </a:cubicBezTo>
                <a:lnTo>
                  <a:pt x="2767" y="923"/>
                </a:lnTo>
                <a:close/>
                <a:moveTo>
                  <a:pt x="2743" y="890"/>
                </a:moveTo>
                <a:cubicBezTo>
                  <a:pt x="2742" y="891"/>
                  <a:pt x="2742" y="891"/>
                  <a:pt x="2742" y="891"/>
                </a:cubicBezTo>
                <a:cubicBezTo>
                  <a:pt x="2743" y="893"/>
                  <a:pt x="2743" y="893"/>
                  <a:pt x="2743" y="893"/>
                </a:cubicBezTo>
                <a:cubicBezTo>
                  <a:pt x="2745" y="894"/>
                  <a:pt x="2745" y="894"/>
                  <a:pt x="2745" y="894"/>
                </a:cubicBezTo>
                <a:cubicBezTo>
                  <a:pt x="2745" y="893"/>
                  <a:pt x="2745" y="893"/>
                  <a:pt x="2745" y="893"/>
                </a:cubicBezTo>
                <a:cubicBezTo>
                  <a:pt x="2746" y="892"/>
                  <a:pt x="2746" y="892"/>
                  <a:pt x="2746" y="892"/>
                </a:cubicBezTo>
                <a:cubicBezTo>
                  <a:pt x="2745" y="891"/>
                  <a:pt x="2745" y="891"/>
                  <a:pt x="2745" y="891"/>
                </a:cubicBezTo>
                <a:lnTo>
                  <a:pt x="2743" y="890"/>
                </a:lnTo>
                <a:close/>
                <a:moveTo>
                  <a:pt x="2754" y="923"/>
                </a:moveTo>
                <a:cubicBezTo>
                  <a:pt x="2754" y="922"/>
                  <a:pt x="2754" y="922"/>
                  <a:pt x="2754" y="922"/>
                </a:cubicBezTo>
                <a:cubicBezTo>
                  <a:pt x="2753" y="922"/>
                  <a:pt x="2753" y="922"/>
                  <a:pt x="2753" y="922"/>
                </a:cubicBezTo>
                <a:cubicBezTo>
                  <a:pt x="2752" y="922"/>
                  <a:pt x="2752" y="922"/>
                  <a:pt x="2752" y="922"/>
                </a:cubicBezTo>
                <a:cubicBezTo>
                  <a:pt x="2751" y="924"/>
                  <a:pt x="2751" y="924"/>
                  <a:pt x="2751" y="924"/>
                </a:cubicBezTo>
                <a:cubicBezTo>
                  <a:pt x="2752" y="925"/>
                  <a:pt x="2752" y="925"/>
                  <a:pt x="2752" y="925"/>
                </a:cubicBezTo>
                <a:lnTo>
                  <a:pt x="2754" y="923"/>
                </a:lnTo>
                <a:close/>
                <a:moveTo>
                  <a:pt x="2784" y="1057"/>
                </a:moveTo>
                <a:cubicBezTo>
                  <a:pt x="2786" y="1057"/>
                  <a:pt x="2786" y="1057"/>
                  <a:pt x="2786" y="1057"/>
                </a:cubicBezTo>
                <a:cubicBezTo>
                  <a:pt x="2791" y="1056"/>
                  <a:pt x="2791" y="1056"/>
                  <a:pt x="2791" y="1056"/>
                </a:cubicBezTo>
                <a:cubicBezTo>
                  <a:pt x="2793" y="1056"/>
                  <a:pt x="2793" y="1056"/>
                  <a:pt x="2793" y="1056"/>
                </a:cubicBezTo>
                <a:cubicBezTo>
                  <a:pt x="2791" y="1055"/>
                  <a:pt x="2791" y="1055"/>
                  <a:pt x="2791" y="1055"/>
                </a:cubicBezTo>
                <a:cubicBezTo>
                  <a:pt x="2787" y="1055"/>
                  <a:pt x="2787" y="1055"/>
                  <a:pt x="2787" y="1055"/>
                </a:cubicBezTo>
                <a:cubicBezTo>
                  <a:pt x="2786" y="1056"/>
                  <a:pt x="2786" y="1056"/>
                  <a:pt x="2786" y="1056"/>
                </a:cubicBezTo>
                <a:cubicBezTo>
                  <a:pt x="2784" y="1055"/>
                  <a:pt x="2784" y="1055"/>
                  <a:pt x="2784" y="1055"/>
                </a:cubicBezTo>
                <a:cubicBezTo>
                  <a:pt x="2783" y="1056"/>
                  <a:pt x="2783" y="1056"/>
                  <a:pt x="2783" y="1056"/>
                </a:cubicBezTo>
                <a:cubicBezTo>
                  <a:pt x="2784" y="1056"/>
                  <a:pt x="2784" y="1056"/>
                  <a:pt x="2784" y="1056"/>
                </a:cubicBezTo>
                <a:lnTo>
                  <a:pt x="2784" y="1057"/>
                </a:lnTo>
                <a:close/>
                <a:moveTo>
                  <a:pt x="2872" y="1105"/>
                </a:moveTo>
                <a:cubicBezTo>
                  <a:pt x="2871" y="1107"/>
                  <a:pt x="2871" y="1107"/>
                  <a:pt x="2871" y="1107"/>
                </a:cubicBezTo>
                <a:cubicBezTo>
                  <a:pt x="2872" y="1108"/>
                  <a:pt x="2872" y="1108"/>
                  <a:pt x="2872" y="1108"/>
                </a:cubicBezTo>
                <a:cubicBezTo>
                  <a:pt x="2873" y="1108"/>
                  <a:pt x="2873" y="1108"/>
                  <a:pt x="2873" y="1108"/>
                </a:cubicBezTo>
                <a:cubicBezTo>
                  <a:pt x="2875" y="1106"/>
                  <a:pt x="2875" y="1106"/>
                  <a:pt x="2875" y="1106"/>
                </a:cubicBezTo>
                <a:cubicBezTo>
                  <a:pt x="2876" y="1105"/>
                  <a:pt x="2876" y="1105"/>
                  <a:pt x="2876" y="1105"/>
                </a:cubicBezTo>
                <a:cubicBezTo>
                  <a:pt x="2875" y="1105"/>
                  <a:pt x="2875" y="1105"/>
                  <a:pt x="2875" y="1105"/>
                </a:cubicBezTo>
                <a:cubicBezTo>
                  <a:pt x="2874" y="1104"/>
                  <a:pt x="2874" y="1104"/>
                  <a:pt x="2874" y="1104"/>
                </a:cubicBezTo>
                <a:cubicBezTo>
                  <a:pt x="2872" y="1102"/>
                  <a:pt x="2872" y="1102"/>
                  <a:pt x="2872" y="1102"/>
                </a:cubicBezTo>
                <a:cubicBezTo>
                  <a:pt x="2871" y="1101"/>
                  <a:pt x="2871" y="1101"/>
                  <a:pt x="2871" y="1101"/>
                </a:cubicBezTo>
                <a:cubicBezTo>
                  <a:pt x="2872" y="1102"/>
                  <a:pt x="2872" y="1102"/>
                  <a:pt x="2872" y="1102"/>
                </a:cubicBezTo>
                <a:cubicBezTo>
                  <a:pt x="2872" y="1104"/>
                  <a:pt x="2872" y="1104"/>
                  <a:pt x="2872" y="1104"/>
                </a:cubicBezTo>
                <a:cubicBezTo>
                  <a:pt x="2872" y="1105"/>
                  <a:pt x="2872" y="1105"/>
                  <a:pt x="2872" y="1105"/>
                </a:cubicBezTo>
                <a:cubicBezTo>
                  <a:pt x="2873" y="1106"/>
                  <a:pt x="2873" y="1106"/>
                  <a:pt x="2873" y="1106"/>
                </a:cubicBezTo>
                <a:cubicBezTo>
                  <a:pt x="2872" y="1105"/>
                  <a:pt x="2872" y="1105"/>
                  <a:pt x="2872" y="1105"/>
                </a:cubicBezTo>
                <a:close/>
                <a:moveTo>
                  <a:pt x="2762" y="922"/>
                </a:moveTo>
                <a:cubicBezTo>
                  <a:pt x="2762" y="920"/>
                  <a:pt x="2762" y="920"/>
                  <a:pt x="2762" y="920"/>
                </a:cubicBezTo>
                <a:cubicBezTo>
                  <a:pt x="2761" y="919"/>
                  <a:pt x="2761" y="919"/>
                  <a:pt x="2761" y="919"/>
                </a:cubicBezTo>
                <a:cubicBezTo>
                  <a:pt x="2760" y="920"/>
                  <a:pt x="2760" y="920"/>
                  <a:pt x="2760" y="920"/>
                </a:cubicBezTo>
                <a:cubicBezTo>
                  <a:pt x="2758" y="919"/>
                  <a:pt x="2758" y="919"/>
                  <a:pt x="2758" y="919"/>
                </a:cubicBezTo>
                <a:cubicBezTo>
                  <a:pt x="2757" y="920"/>
                  <a:pt x="2757" y="920"/>
                  <a:pt x="2757" y="920"/>
                </a:cubicBezTo>
                <a:cubicBezTo>
                  <a:pt x="2757" y="922"/>
                  <a:pt x="2757" y="922"/>
                  <a:pt x="2757" y="922"/>
                </a:cubicBezTo>
                <a:cubicBezTo>
                  <a:pt x="2756" y="924"/>
                  <a:pt x="2756" y="924"/>
                  <a:pt x="2756" y="924"/>
                </a:cubicBezTo>
                <a:cubicBezTo>
                  <a:pt x="2756" y="927"/>
                  <a:pt x="2756" y="927"/>
                  <a:pt x="2756" y="927"/>
                </a:cubicBezTo>
                <a:cubicBezTo>
                  <a:pt x="2755" y="929"/>
                  <a:pt x="2755" y="929"/>
                  <a:pt x="2755" y="929"/>
                </a:cubicBezTo>
                <a:cubicBezTo>
                  <a:pt x="2752" y="930"/>
                  <a:pt x="2752" y="930"/>
                  <a:pt x="2752" y="930"/>
                </a:cubicBezTo>
                <a:cubicBezTo>
                  <a:pt x="2751" y="931"/>
                  <a:pt x="2751" y="931"/>
                  <a:pt x="2751" y="931"/>
                </a:cubicBezTo>
                <a:cubicBezTo>
                  <a:pt x="2751" y="934"/>
                  <a:pt x="2751" y="934"/>
                  <a:pt x="2751" y="934"/>
                </a:cubicBezTo>
                <a:cubicBezTo>
                  <a:pt x="2753" y="934"/>
                  <a:pt x="2753" y="934"/>
                  <a:pt x="2753" y="934"/>
                </a:cubicBezTo>
                <a:cubicBezTo>
                  <a:pt x="2755" y="936"/>
                  <a:pt x="2755" y="936"/>
                  <a:pt x="2755" y="936"/>
                </a:cubicBezTo>
                <a:cubicBezTo>
                  <a:pt x="2757" y="936"/>
                  <a:pt x="2757" y="936"/>
                  <a:pt x="2757" y="936"/>
                </a:cubicBezTo>
                <a:cubicBezTo>
                  <a:pt x="2757" y="938"/>
                  <a:pt x="2757" y="938"/>
                  <a:pt x="2757" y="938"/>
                </a:cubicBezTo>
                <a:cubicBezTo>
                  <a:pt x="2759" y="939"/>
                  <a:pt x="2759" y="939"/>
                  <a:pt x="2759" y="939"/>
                </a:cubicBezTo>
                <a:cubicBezTo>
                  <a:pt x="2761" y="938"/>
                  <a:pt x="2761" y="938"/>
                  <a:pt x="2761" y="938"/>
                </a:cubicBezTo>
                <a:cubicBezTo>
                  <a:pt x="2761" y="936"/>
                  <a:pt x="2761" y="936"/>
                  <a:pt x="2761" y="936"/>
                </a:cubicBezTo>
                <a:cubicBezTo>
                  <a:pt x="2759" y="934"/>
                  <a:pt x="2759" y="934"/>
                  <a:pt x="2759" y="934"/>
                </a:cubicBezTo>
                <a:cubicBezTo>
                  <a:pt x="2759" y="930"/>
                  <a:pt x="2759" y="930"/>
                  <a:pt x="2759" y="930"/>
                </a:cubicBezTo>
                <a:cubicBezTo>
                  <a:pt x="2760" y="924"/>
                  <a:pt x="2760" y="924"/>
                  <a:pt x="2760" y="924"/>
                </a:cubicBezTo>
                <a:lnTo>
                  <a:pt x="2762" y="922"/>
                </a:lnTo>
                <a:close/>
                <a:moveTo>
                  <a:pt x="2748" y="968"/>
                </a:moveTo>
                <a:cubicBezTo>
                  <a:pt x="2749" y="969"/>
                  <a:pt x="2749" y="969"/>
                  <a:pt x="2749" y="969"/>
                </a:cubicBezTo>
                <a:cubicBezTo>
                  <a:pt x="2751" y="967"/>
                  <a:pt x="2751" y="967"/>
                  <a:pt x="2751" y="967"/>
                </a:cubicBezTo>
                <a:cubicBezTo>
                  <a:pt x="2752" y="966"/>
                  <a:pt x="2752" y="966"/>
                  <a:pt x="2752" y="966"/>
                </a:cubicBezTo>
                <a:cubicBezTo>
                  <a:pt x="2750" y="965"/>
                  <a:pt x="2750" y="965"/>
                  <a:pt x="2750" y="965"/>
                </a:cubicBezTo>
                <a:cubicBezTo>
                  <a:pt x="2749" y="965"/>
                  <a:pt x="2749" y="965"/>
                  <a:pt x="2749" y="965"/>
                </a:cubicBezTo>
                <a:cubicBezTo>
                  <a:pt x="2748" y="966"/>
                  <a:pt x="2748" y="966"/>
                  <a:pt x="2748" y="966"/>
                </a:cubicBezTo>
                <a:cubicBezTo>
                  <a:pt x="2746" y="966"/>
                  <a:pt x="2746" y="966"/>
                  <a:pt x="2746" y="966"/>
                </a:cubicBezTo>
                <a:cubicBezTo>
                  <a:pt x="2746" y="967"/>
                  <a:pt x="2746" y="967"/>
                  <a:pt x="2746" y="967"/>
                </a:cubicBezTo>
                <a:lnTo>
                  <a:pt x="2748" y="968"/>
                </a:lnTo>
                <a:close/>
                <a:moveTo>
                  <a:pt x="2803" y="1041"/>
                </a:moveTo>
                <a:cubicBezTo>
                  <a:pt x="2803" y="1040"/>
                  <a:pt x="2803" y="1040"/>
                  <a:pt x="2803" y="1040"/>
                </a:cubicBezTo>
                <a:cubicBezTo>
                  <a:pt x="2802" y="1040"/>
                  <a:pt x="2802" y="1040"/>
                  <a:pt x="2802" y="1040"/>
                </a:cubicBezTo>
                <a:cubicBezTo>
                  <a:pt x="2801" y="1042"/>
                  <a:pt x="2801" y="1042"/>
                  <a:pt x="2801" y="1042"/>
                </a:cubicBezTo>
                <a:cubicBezTo>
                  <a:pt x="2802" y="1043"/>
                  <a:pt x="2802" y="1043"/>
                  <a:pt x="2802" y="1043"/>
                </a:cubicBezTo>
                <a:lnTo>
                  <a:pt x="2803" y="1041"/>
                </a:lnTo>
                <a:close/>
                <a:moveTo>
                  <a:pt x="2784" y="1123"/>
                </a:moveTo>
                <a:cubicBezTo>
                  <a:pt x="2783" y="1122"/>
                  <a:pt x="2783" y="1122"/>
                  <a:pt x="2783" y="1122"/>
                </a:cubicBezTo>
                <a:cubicBezTo>
                  <a:pt x="2783" y="1123"/>
                  <a:pt x="2783" y="1123"/>
                  <a:pt x="2783" y="1123"/>
                </a:cubicBezTo>
                <a:cubicBezTo>
                  <a:pt x="2783" y="1124"/>
                  <a:pt x="2783" y="1124"/>
                  <a:pt x="2783" y="1124"/>
                </a:cubicBezTo>
                <a:lnTo>
                  <a:pt x="2784" y="1123"/>
                </a:lnTo>
                <a:close/>
                <a:moveTo>
                  <a:pt x="2787" y="1001"/>
                </a:moveTo>
                <a:cubicBezTo>
                  <a:pt x="2786" y="999"/>
                  <a:pt x="2786" y="999"/>
                  <a:pt x="2786" y="999"/>
                </a:cubicBezTo>
                <a:cubicBezTo>
                  <a:pt x="2784" y="996"/>
                  <a:pt x="2784" y="996"/>
                  <a:pt x="2784" y="996"/>
                </a:cubicBezTo>
                <a:cubicBezTo>
                  <a:pt x="2784" y="998"/>
                  <a:pt x="2784" y="998"/>
                  <a:pt x="2784" y="998"/>
                </a:cubicBezTo>
                <a:cubicBezTo>
                  <a:pt x="2784" y="1000"/>
                  <a:pt x="2784" y="1000"/>
                  <a:pt x="2784" y="1000"/>
                </a:cubicBezTo>
                <a:cubicBezTo>
                  <a:pt x="2786" y="1002"/>
                  <a:pt x="2786" y="1002"/>
                  <a:pt x="2786" y="1002"/>
                </a:cubicBezTo>
                <a:lnTo>
                  <a:pt x="2787" y="1001"/>
                </a:lnTo>
                <a:close/>
                <a:moveTo>
                  <a:pt x="2789" y="1118"/>
                </a:moveTo>
                <a:cubicBezTo>
                  <a:pt x="2792" y="1119"/>
                  <a:pt x="2792" y="1119"/>
                  <a:pt x="2792" y="1119"/>
                </a:cubicBezTo>
                <a:cubicBezTo>
                  <a:pt x="2793" y="1120"/>
                  <a:pt x="2793" y="1120"/>
                  <a:pt x="2793" y="1120"/>
                </a:cubicBezTo>
                <a:cubicBezTo>
                  <a:pt x="2794" y="1119"/>
                  <a:pt x="2794" y="1119"/>
                  <a:pt x="2794" y="1119"/>
                </a:cubicBezTo>
                <a:cubicBezTo>
                  <a:pt x="2795" y="1118"/>
                  <a:pt x="2795" y="1118"/>
                  <a:pt x="2795" y="1118"/>
                </a:cubicBezTo>
                <a:cubicBezTo>
                  <a:pt x="2797" y="1117"/>
                  <a:pt x="2797" y="1117"/>
                  <a:pt x="2797" y="1117"/>
                </a:cubicBezTo>
                <a:cubicBezTo>
                  <a:pt x="2796" y="1116"/>
                  <a:pt x="2796" y="1116"/>
                  <a:pt x="2796" y="1116"/>
                </a:cubicBezTo>
                <a:cubicBezTo>
                  <a:pt x="2794" y="1115"/>
                  <a:pt x="2794" y="1115"/>
                  <a:pt x="2794" y="1115"/>
                </a:cubicBezTo>
                <a:cubicBezTo>
                  <a:pt x="2793" y="1116"/>
                  <a:pt x="2793" y="1116"/>
                  <a:pt x="2793" y="1116"/>
                </a:cubicBezTo>
                <a:cubicBezTo>
                  <a:pt x="2789" y="1117"/>
                  <a:pt x="2789" y="1117"/>
                  <a:pt x="2789" y="1117"/>
                </a:cubicBezTo>
                <a:cubicBezTo>
                  <a:pt x="2788" y="1116"/>
                  <a:pt x="2788" y="1116"/>
                  <a:pt x="2788" y="1116"/>
                </a:cubicBezTo>
                <a:cubicBezTo>
                  <a:pt x="2787" y="1117"/>
                  <a:pt x="2787" y="1117"/>
                  <a:pt x="2787" y="1117"/>
                </a:cubicBezTo>
                <a:cubicBezTo>
                  <a:pt x="2786" y="1119"/>
                  <a:pt x="2786" y="1119"/>
                  <a:pt x="2786" y="1119"/>
                </a:cubicBezTo>
                <a:cubicBezTo>
                  <a:pt x="2787" y="1120"/>
                  <a:pt x="2787" y="1120"/>
                  <a:pt x="2787" y="1120"/>
                </a:cubicBezTo>
                <a:lnTo>
                  <a:pt x="2789" y="1118"/>
                </a:lnTo>
                <a:close/>
                <a:moveTo>
                  <a:pt x="2797" y="996"/>
                </a:moveTo>
                <a:cubicBezTo>
                  <a:pt x="2798" y="996"/>
                  <a:pt x="2798" y="996"/>
                  <a:pt x="2798" y="996"/>
                </a:cubicBezTo>
                <a:cubicBezTo>
                  <a:pt x="2798" y="994"/>
                  <a:pt x="2798" y="994"/>
                  <a:pt x="2798" y="994"/>
                </a:cubicBezTo>
                <a:cubicBezTo>
                  <a:pt x="2797" y="994"/>
                  <a:pt x="2797" y="994"/>
                  <a:pt x="2797" y="994"/>
                </a:cubicBezTo>
                <a:cubicBezTo>
                  <a:pt x="2797" y="994"/>
                  <a:pt x="2797" y="996"/>
                  <a:pt x="2797" y="996"/>
                </a:cubicBezTo>
                <a:close/>
                <a:moveTo>
                  <a:pt x="2799" y="993"/>
                </a:moveTo>
                <a:cubicBezTo>
                  <a:pt x="2799" y="991"/>
                  <a:pt x="2799" y="991"/>
                  <a:pt x="2799" y="991"/>
                </a:cubicBezTo>
                <a:cubicBezTo>
                  <a:pt x="2799" y="989"/>
                  <a:pt x="2799" y="989"/>
                  <a:pt x="2799" y="989"/>
                </a:cubicBezTo>
                <a:cubicBezTo>
                  <a:pt x="2797" y="989"/>
                  <a:pt x="2797" y="989"/>
                  <a:pt x="2797" y="989"/>
                </a:cubicBezTo>
                <a:cubicBezTo>
                  <a:pt x="2797" y="989"/>
                  <a:pt x="2797" y="989"/>
                  <a:pt x="2797" y="989"/>
                </a:cubicBezTo>
                <a:cubicBezTo>
                  <a:pt x="2797" y="992"/>
                  <a:pt x="2797" y="992"/>
                  <a:pt x="2797" y="992"/>
                </a:cubicBezTo>
                <a:cubicBezTo>
                  <a:pt x="2797" y="994"/>
                  <a:pt x="2797" y="994"/>
                  <a:pt x="2797" y="994"/>
                </a:cubicBezTo>
                <a:lnTo>
                  <a:pt x="2799" y="993"/>
                </a:lnTo>
                <a:close/>
                <a:moveTo>
                  <a:pt x="2799" y="1077"/>
                </a:moveTo>
                <a:cubicBezTo>
                  <a:pt x="2801" y="1075"/>
                  <a:pt x="2801" y="1075"/>
                  <a:pt x="2801" y="1075"/>
                </a:cubicBezTo>
                <a:cubicBezTo>
                  <a:pt x="2803" y="1075"/>
                  <a:pt x="2803" y="1075"/>
                  <a:pt x="2803" y="1075"/>
                </a:cubicBezTo>
                <a:cubicBezTo>
                  <a:pt x="2803" y="1073"/>
                  <a:pt x="2803" y="1073"/>
                  <a:pt x="2803" y="1073"/>
                </a:cubicBezTo>
                <a:cubicBezTo>
                  <a:pt x="2801" y="1071"/>
                  <a:pt x="2801" y="1071"/>
                  <a:pt x="2801" y="1071"/>
                </a:cubicBezTo>
                <a:cubicBezTo>
                  <a:pt x="2801" y="1070"/>
                  <a:pt x="2801" y="1070"/>
                  <a:pt x="2801" y="1070"/>
                </a:cubicBezTo>
                <a:cubicBezTo>
                  <a:pt x="2798" y="1069"/>
                  <a:pt x="2798" y="1069"/>
                  <a:pt x="2798" y="1069"/>
                </a:cubicBezTo>
                <a:cubicBezTo>
                  <a:pt x="2794" y="1069"/>
                  <a:pt x="2794" y="1069"/>
                  <a:pt x="2794" y="1069"/>
                </a:cubicBezTo>
                <a:cubicBezTo>
                  <a:pt x="2793" y="1070"/>
                  <a:pt x="2793" y="1070"/>
                  <a:pt x="2793" y="1070"/>
                </a:cubicBezTo>
                <a:cubicBezTo>
                  <a:pt x="2791" y="1069"/>
                  <a:pt x="2791" y="1069"/>
                  <a:pt x="2791" y="1069"/>
                </a:cubicBezTo>
                <a:cubicBezTo>
                  <a:pt x="2789" y="1071"/>
                  <a:pt x="2789" y="1071"/>
                  <a:pt x="2789" y="1071"/>
                </a:cubicBezTo>
                <a:cubicBezTo>
                  <a:pt x="2789" y="1073"/>
                  <a:pt x="2789" y="1073"/>
                  <a:pt x="2789" y="1073"/>
                </a:cubicBezTo>
                <a:cubicBezTo>
                  <a:pt x="2790" y="1075"/>
                  <a:pt x="2790" y="1075"/>
                  <a:pt x="2790" y="1075"/>
                </a:cubicBezTo>
                <a:cubicBezTo>
                  <a:pt x="2793" y="1076"/>
                  <a:pt x="2793" y="1076"/>
                  <a:pt x="2793" y="1076"/>
                </a:cubicBezTo>
                <a:cubicBezTo>
                  <a:pt x="2794" y="1077"/>
                  <a:pt x="2794" y="1077"/>
                  <a:pt x="2794" y="1077"/>
                </a:cubicBezTo>
                <a:cubicBezTo>
                  <a:pt x="2797" y="1076"/>
                  <a:pt x="2797" y="1076"/>
                  <a:pt x="2797" y="1076"/>
                </a:cubicBezTo>
                <a:lnTo>
                  <a:pt x="2799" y="1077"/>
                </a:lnTo>
                <a:close/>
                <a:moveTo>
                  <a:pt x="2758" y="907"/>
                </a:moveTo>
                <a:cubicBezTo>
                  <a:pt x="2758" y="908"/>
                  <a:pt x="2758" y="908"/>
                  <a:pt x="2758" y="908"/>
                </a:cubicBezTo>
                <a:cubicBezTo>
                  <a:pt x="2760" y="906"/>
                  <a:pt x="2760" y="906"/>
                  <a:pt x="2760" y="906"/>
                </a:cubicBezTo>
                <a:cubicBezTo>
                  <a:pt x="2761" y="905"/>
                  <a:pt x="2761" y="905"/>
                  <a:pt x="2761" y="905"/>
                </a:cubicBezTo>
                <a:cubicBezTo>
                  <a:pt x="2763" y="908"/>
                  <a:pt x="2763" y="908"/>
                  <a:pt x="2763" y="908"/>
                </a:cubicBezTo>
                <a:cubicBezTo>
                  <a:pt x="2766" y="909"/>
                  <a:pt x="2766" y="909"/>
                  <a:pt x="2766" y="909"/>
                </a:cubicBezTo>
                <a:cubicBezTo>
                  <a:pt x="2768" y="909"/>
                  <a:pt x="2768" y="909"/>
                  <a:pt x="2768" y="909"/>
                </a:cubicBezTo>
                <a:cubicBezTo>
                  <a:pt x="2768" y="908"/>
                  <a:pt x="2768" y="908"/>
                  <a:pt x="2768" y="908"/>
                </a:cubicBezTo>
                <a:cubicBezTo>
                  <a:pt x="2766" y="906"/>
                  <a:pt x="2766" y="906"/>
                  <a:pt x="2766" y="906"/>
                </a:cubicBezTo>
                <a:cubicBezTo>
                  <a:pt x="2763" y="904"/>
                  <a:pt x="2763" y="904"/>
                  <a:pt x="2763" y="904"/>
                </a:cubicBezTo>
                <a:cubicBezTo>
                  <a:pt x="2762" y="904"/>
                  <a:pt x="2762" y="904"/>
                  <a:pt x="2762" y="904"/>
                </a:cubicBezTo>
                <a:cubicBezTo>
                  <a:pt x="2760" y="902"/>
                  <a:pt x="2760" y="902"/>
                  <a:pt x="2760" y="902"/>
                </a:cubicBezTo>
                <a:cubicBezTo>
                  <a:pt x="2759" y="902"/>
                  <a:pt x="2759" y="902"/>
                  <a:pt x="2759" y="902"/>
                </a:cubicBezTo>
                <a:cubicBezTo>
                  <a:pt x="2760" y="902"/>
                  <a:pt x="2760" y="902"/>
                  <a:pt x="2760" y="902"/>
                </a:cubicBezTo>
                <a:cubicBezTo>
                  <a:pt x="2758" y="901"/>
                  <a:pt x="2758" y="901"/>
                  <a:pt x="2758" y="901"/>
                </a:cubicBezTo>
                <a:cubicBezTo>
                  <a:pt x="2758" y="903"/>
                  <a:pt x="2758" y="903"/>
                  <a:pt x="2758" y="903"/>
                </a:cubicBezTo>
                <a:cubicBezTo>
                  <a:pt x="2759" y="905"/>
                  <a:pt x="2759" y="905"/>
                  <a:pt x="2759" y="905"/>
                </a:cubicBezTo>
                <a:cubicBezTo>
                  <a:pt x="2758" y="906"/>
                  <a:pt x="2758" y="906"/>
                  <a:pt x="2758" y="906"/>
                </a:cubicBezTo>
                <a:lnTo>
                  <a:pt x="2758" y="907"/>
                </a:lnTo>
                <a:close/>
                <a:moveTo>
                  <a:pt x="2747" y="900"/>
                </a:moveTo>
                <a:cubicBezTo>
                  <a:pt x="2746" y="902"/>
                  <a:pt x="2746" y="902"/>
                  <a:pt x="2746" y="902"/>
                </a:cubicBezTo>
                <a:cubicBezTo>
                  <a:pt x="2745" y="904"/>
                  <a:pt x="2745" y="904"/>
                  <a:pt x="2745" y="904"/>
                </a:cubicBezTo>
                <a:cubicBezTo>
                  <a:pt x="2746" y="907"/>
                  <a:pt x="2746" y="907"/>
                  <a:pt x="2746" y="907"/>
                </a:cubicBezTo>
                <a:cubicBezTo>
                  <a:pt x="2747" y="906"/>
                  <a:pt x="2747" y="906"/>
                  <a:pt x="2747" y="906"/>
                </a:cubicBezTo>
                <a:cubicBezTo>
                  <a:pt x="2748" y="904"/>
                  <a:pt x="2748" y="904"/>
                  <a:pt x="2748" y="904"/>
                </a:cubicBezTo>
                <a:cubicBezTo>
                  <a:pt x="2747" y="902"/>
                  <a:pt x="2747" y="902"/>
                  <a:pt x="2747" y="902"/>
                </a:cubicBezTo>
                <a:cubicBezTo>
                  <a:pt x="2747" y="900"/>
                  <a:pt x="2747" y="900"/>
                  <a:pt x="2747" y="900"/>
                </a:cubicBezTo>
                <a:close/>
                <a:moveTo>
                  <a:pt x="2722" y="984"/>
                </a:moveTo>
                <a:cubicBezTo>
                  <a:pt x="2721" y="985"/>
                  <a:pt x="2721" y="985"/>
                  <a:pt x="2721" y="985"/>
                </a:cubicBezTo>
                <a:cubicBezTo>
                  <a:pt x="2722" y="987"/>
                  <a:pt x="2722" y="987"/>
                  <a:pt x="2722" y="987"/>
                </a:cubicBezTo>
                <a:cubicBezTo>
                  <a:pt x="2722" y="986"/>
                  <a:pt x="2722" y="986"/>
                  <a:pt x="2722" y="986"/>
                </a:cubicBezTo>
                <a:lnTo>
                  <a:pt x="2722" y="984"/>
                </a:lnTo>
                <a:close/>
                <a:moveTo>
                  <a:pt x="2748" y="910"/>
                </a:moveTo>
                <a:cubicBezTo>
                  <a:pt x="2746" y="908"/>
                  <a:pt x="2746" y="908"/>
                  <a:pt x="2746" y="908"/>
                </a:cubicBezTo>
                <a:cubicBezTo>
                  <a:pt x="2744" y="909"/>
                  <a:pt x="2744" y="909"/>
                  <a:pt x="2744" y="909"/>
                </a:cubicBezTo>
                <a:cubicBezTo>
                  <a:pt x="2744" y="910"/>
                  <a:pt x="2744" y="910"/>
                  <a:pt x="2744" y="910"/>
                </a:cubicBezTo>
                <a:cubicBezTo>
                  <a:pt x="2746" y="911"/>
                  <a:pt x="2746" y="911"/>
                  <a:pt x="2746" y="911"/>
                </a:cubicBezTo>
                <a:cubicBezTo>
                  <a:pt x="2747" y="911"/>
                  <a:pt x="2747" y="911"/>
                  <a:pt x="2747" y="911"/>
                </a:cubicBezTo>
                <a:cubicBezTo>
                  <a:pt x="2747" y="913"/>
                  <a:pt x="2747" y="913"/>
                  <a:pt x="2747" y="913"/>
                </a:cubicBezTo>
                <a:cubicBezTo>
                  <a:pt x="2747" y="915"/>
                  <a:pt x="2747" y="915"/>
                  <a:pt x="2747" y="915"/>
                </a:cubicBezTo>
                <a:cubicBezTo>
                  <a:pt x="2747" y="918"/>
                  <a:pt x="2747" y="918"/>
                  <a:pt x="2747" y="918"/>
                </a:cubicBezTo>
                <a:cubicBezTo>
                  <a:pt x="2746" y="921"/>
                  <a:pt x="2746" y="921"/>
                  <a:pt x="2746" y="921"/>
                </a:cubicBezTo>
                <a:cubicBezTo>
                  <a:pt x="2747" y="924"/>
                  <a:pt x="2747" y="924"/>
                  <a:pt x="2747" y="924"/>
                </a:cubicBezTo>
                <a:cubicBezTo>
                  <a:pt x="2748" y="924"/>
                  <a:pt x="2748" y="924"/>
                  <a:pt x="2748" y="924"/>
                </a:cubicBezTo>
                <a:cubicBezTo>
                  <a:pt x="2748" y="923"/>
                  <a:pt x="2748" y="923"/>
                  <a:pt x="2748" y="923"/>
                </a:cubicBezTo>
                <a:cubicBezTo>
                  <a:pt x="2750" y="921"/>
                  <a:pt x="2750" y="921"/>
                  <a:pt x="2750" y="921"/>
                </a:cubicBezTo>
                <a:cubicBezTo>
                  <a:pt x="2752" y="922"/>
                  <a:pt x="2752" y="922"/>
                  <a:pt x="2752" y="922"/>
                </a:cubicBezTo>
                <a:cubicBezTo>
                  <a:pt x="2752" y="921"/>
                  <a:pt x="2752" y="921"/>
                  <a:pt x="2752" y="921"/>
                </a:cubicBezTo>
                <a:cubicBezTo>
                  <a:pt x="2753" y="921"/>
                  <a:pt x="2753" y="921"/>
                  <a:pt x="2753" y="921"/>
                </a:cubicBezTo>
                <a:cubicBezTo>
                  <a:pt x="2754" y="920"/>
                  <a:pt x="2754" y="920"/>
                  <a:pt x="2754" y="920"/>
                </a:cubicBezTo>
                <a:cubicBezTo>
                  <a:pt x="2756" y="918"/>
                  <a:pt x="2756" y="918"/>
                  <a:pt x="2756" y="918"/>
                </a:cubicBezTo>
                <a:cubicBezTo>
                  <a:pt x="2757" y="915"/>
                  <a:pt x="2757" y="915"/>
                  <a:pt x="2757" y="915"/>
                </a:cubicBezTo>
                <a:cubicBezTo>
                  <a:pt x="2758" y="915"/>
                  <a:pt x="2758" y="915"/>
                  <a:pt x="2758" y="915"/>
                </a:cubicBezTo>
                <a:cubicBezTo>
                  <a:pt x="2759" y="913"/>
                  <a:pt x="2759" y="913"/>
                  <a:pt x="2759" y="913"/>
                </a:cubicBezTo>
                <a:cubicBezTo>
                  <a:pt x="2758" y="911"/>
                  <a:pt x="2758" y="911"/>
                  <a:pt x="2758" y="911"/>
                </a:cubicBezTo>
                <a:cubicBezTo>
                  <a:pt x="2757" y="912"/>
                  <a:pt x="2757" y="912"/>
                  <a:pt x="2757" y="912"/>
                </a:cubicBezTo>
                <a:cubicBezTo>
                  <a:pt x="2755" y="914"/>
                  <a:pt x="2755" y="914"/>
                  <a:pt x="2755" y="914"/>
                </a:cubicBezTo>
                <a:cubicBezTo>
                  <a:pt x="2754" y="912"/>
                  <a:pt x="2754" y="912"/>
                  <a:pt x="2754" y="912"/>
                </a:cubicBezTo>
                <a:cubicBezTo>
                  <a:pt x="2753" y="912"/>
                  <a:pt x="2753" y="912"/>
                  <a:pt x="2753" y="912"/>
                </a:cubicBezTo>
                <a:cubicBezTo>
                  <a:pt x="2751" y="912"/>
                  <a:pt x="2751" y="912"/>
                  <a:pt x="2751" y="912"/>
                </a:cubicBezTo>
                <a:cubicBezTo>
                  <a:pt x="2749" y="912"/>
                  <a:pt x="2749" y="912"/>
                  <a:pt x="2749" y="912"/>
                </a:cubicBezTo>
                <a:cubicBezTo>
                  <a:pt x="2750" y="911"/>
                  <a:pt x="2750" y="911"/>
                  <a:pt x="2750" y="911"/>
                </a:cubicBezTo>
                <a:lnTo>
                  <a:pt x="2748" y="910"/>
                </a:lnTo>
                <a:close/>
                <a:moveTo>
                  <a:pt x="2725" y="923"/>
                </a:moveTo>
                <a:cubicBezTo>
                  <a:pt x="2724" y="922"/>
                  <a:pt x="2724" y="922"/>
                  <a:pt x="2724" y="922"/>
                </a:cubicBezTo>
                <a:cubicBezTo>
                  <a:pt x="2724" y="923"/>
                  <a:pt x="2724" y="923"/>
                  <a:pt x="2724" y="923"/>
                </a:cubicBezTo>
                <a:cubicBezTo>
                  <a:pt x="2723" y="924"/>
                  <a:pt x="2723" y="924"/>
                  <a:pt x="2723" y="924"/>
                </a:cubicBezTo>
                <a:cubicBezTo>
                  <a:pt x="2723" y="925"/>
                  <a:pt x="2723" y="925"/>
                  <a:pt x="2723" y="925"/>
                </a:cubicBezTo>
                <a:cubicBezTo>
                  <a:pt x="2724" y="925"/>
                  <a:pt x="2724" y="925"/>
                  <a:pt x="2724" y="925"/>
                </a:cubicBezTo>
                <a:cubicBezTo>
                  <a:pt x="2726" y="925"/>
                  <a:pt x="2726" y="925"/>
                  <a:pt x="2726" y="925"/>
                </a:cubicBezTo>
                <a:cubicBezTo>
                  <a:pt x="2726" y="924"/>
                  <a:pt x="2726" y="924"/>
                  <a:pt x="2726" y="924"/>
                </a:cubicBezTo>
                <a:lnTo>
                  <a:pt x="2725" y="923"/>
                </a:lnTo>
                <a:close/>
                <a:moveTo>
                  <a:pt x="2723" y="912"/>
                </a:moveTo>
                <a:cubicBezTo>
                  <a:pt x="2724" y="911"/>
                  <a:pt x="2724" y="911"/>
                  <a:pt x="2724" y="911"/>
                </a:cubicBezTo>
                <a:cubicBezTo>
                  <a:pt x="2725" y="910"/>
                  <a:pt x="2725" y="910"/>
                  <a:pt x="2725" y="910"/>
                </a:cubicBezTo>
                <a:cubicBezTo>
                  <a:pt x="2724" y="909"/>
                  <a:pt x="2724" y="909"/>
                  <a:pt x="2724" y="909"/>
                </a:cubicBezTo>
                <a:cubicBezTo>
                  <a:pt x="2722" y="908"/>
                  <a:pt x="2722" y="908"/>
                  <a:pt x="2722" y="908"/>
                </a:cubicBezTo>
                <a:cubicBezTo>
                  <a:pt x="2722" y="909"/>
                  <a:pt x="2722" y="909"/>
                  <a:pt x="2722" y="909"/>
                </a:cubicBezTo>
                <a:cubicBezTo>
                  <a:pt x="2722" y="912"/>
                  <a:pt x="2722" y="912"/>
                  <a:pt x="2722" y="912"/>
                </a:cubicBezTo>
                <a:lnTo>
                  <a:pt x="2723" y="912"/>
                </a:lnTo>
                <a:close/>
                <a:moveTo>
                  <a:pt x="2728" y="982"/>
                </a:moveTo>
                <a:cubicBezTo>
                  <a:pt x="2730" y="981"/>
                  <a:pt x="2730" y="981"/>
                  <a:pt x="2730" y="981"/>
                </a:cubicBezTo>
                <a:cubicBezTo>
                  <a:pt x="2730" y="979"/>
                  <a:pt x="2730" y="979"/>
                  <a:pt x="2730" y="979"/>
                </a:cubicBezTo>
                <a:cubicBezTo>
                  <a:pt x="2729" y="979"/>
                  <a:pt x="2729" y="979"/>
                  <a:pt x="2729" y="979"/>
                </a:cubicBezTo>
                <a:cubicBezTo>
                  <a:pt x="2725" y="982"/>
                  <a:pt x="2725" y="982"/>
                  <a:pt x="2725" y="982"/>
                </a:cubicBezTo>
                <a:cubicBezTo>
                  <a:pt x="2726" y="983"/>
                  <a:pt x="2726" y="983"/>
                  <a:pt x="2726" y="983"/>
                </a:cubicBezTo>
                <a:lnTo>
                  <a:pt x="2728" y="982"/>
                </a:lnTo>
                <a:close/>
                <a:moveTo>
                  <a:pt x="2753" y="904"/>
                </a:moveTo>
                <a:cubicBezTo>
                  <a:pt x="2753" y="903"/>
                  <a:pt x="2753" y="903"/>
                  <a:pt x="2753" y="903"/>
                </a:cubicBezTo>
                <a:cubicBezTo>
                  <a:pt x="2751" y="902"/>
                  <a:pt x="2751" y="902"/>
                  <a:pt x="2751" y="902"/>
                </a:cubicBezTo>
                <a:cubicBezTo>
                  <a:pt x="2750" y="903"/>
                  <a:pt x="2750" y="903"/>
                  <a:pt x="2750" y="903"/>
                </a:cubicBezTo>
                <a:cubicBezTo>
                  <a:pt x="2751" y="904"/>
                  <a:pt x="2751" y="904"/>
                  <a:pt x="2751" y="904"/>
                </a:cubicBezTo>
                <a:lnTo>
                  <a:pt x="2753" y="904"/>
                </a:lnTo>
                <a:close/>
                <a:moveTo>
                  <a:pt x="2770" y="923"/>
                </a:moveTo>
                <a:cubicBezTo>
                  <a:pt x="2770" y="921"/>
                  <a:pt x="2770" y="921"/>
                  <a:pt x="2770" y="921"/>
                </a:cubicBezTo>
                <a:cubicBezTo>
                  <a:pt x="2770" y="922"/>
                  <a:pt x="2770" y="922"/>
                  <a:pt x="2770" y="922"/>
                </a:cubicBezTo>
                <a:lnTo>
                  <a:pt x="2770" y="923"/>
                </a:lnTo>
                <a:close/>
                <a:moveTo>
                  <a:pt x="2766" y="931"/>
                </a:moveTo>
                <a:cubicBezTo>
                  <a:pt x="2767" y="933"/>
                  <a:pt x="2767" y="933"/>
                  <a:pt x="2767" y="933"/>
                </a:cubicBezTo>
                <a:cubicBezTo>
                  <a:pt x="2767" y="934"/>
                  <a:pt x="2767" y="934"/>
                  <a:pt x="2767" y="934"/>
                </a:cubicBezTo>
                <a:cubicBezTo>
                  <a:pt x="2769" y="933"/>
                  <a:pt x="2769" y="933"/>
                  <a:pt x="2769" y="933"/>
                </a:cubicBezTo>
                <a:cubicBezTo>
                  <a:pt x="2772" y="932"/>
                  <a:pt x="2772" y="932"/>
                  <a:pt x="2772" y="932"/>
                </a:cubicBezTo>
                <a:cubicBezTo>
                  <a:pt x="2773" y="931"/>
                  <a:pt x="2773" y="931"/>
                  <a:pt x="2773" y="931"/>
                </a:cubicBezTo>
                <a:cubicBezTo>
                  <a:pt x="2773" y="929"/>
                  <a:pt x="2773" y="929"/>
                  <a:pt x="2773" y="929"/>
                </a:cubicBezTo>
                <a:cubicBezTo>
                  <a:pt x="2772" y="928"/>
                  <a:pt x="2772" y="928"/>
                  <a:pt x="2772" y="928"/>
                </a:cubicBezTo>
                <a:cubicBezTo>
                  <a:pt x="2771" y="928"/>
                  <a:pt x="2771" y="928"/>
                  <a:pt x="2771" y="928"/>
                </a:cubicBezTo>
                <a:cubicBezTo>
                  <a:pt x="2767" y="930"/>
                  <a:pt x="2767" y="930"/>
                  <a:pt x="2767" y="930"/>
                </a:cubicBezTo>
                <a:lnTo>
                  <a:pt x="2766" y="931"/>
                </a:lnTo>
                <a:close/>
                <a:moveTo>
                  <a:pt x="2774" y="937"/>
                </a:moveTo>
                <a:cubicBezTo>
                  <a:pt x="2774" y="938"/>
                  <a:pt x="2774" y="938"/>
                  <a:pt x="2774" y="938"/>
                </a:cubicBezTo>
                <a:cubicBezTo>
                  <a:pt x="2776" y="939"/>
                  <a:pt x="2776" y="939"/>
                  <a:pt x="2776" y="939"/>
                </a:cubicBezTo>
                <a:cubicBezTo>
                  <a:pt x="2776" y="937"/>
                  <a:pt x="2776" y="937"/>
                  <a:pt x="2776" y="937"/>
                </a:cubicBezTo>
                <a:cubicBezTo>
                  <a:pt x="2774" y="936"/>
                  <a:pt x="2774" y="936"/>
                  <a:pt x="2774" y="936"/>
                </a:cubicBezTo>
                <a:lnTo>
                  <a:pt x="2774" y="937"/>
                </a:lnTo>
                <a:close/>
                <a:moveTo>
                  <a:pt x="2769" y="913"/>
                </a:moveTo>
                <a:cubicBezTo>
                  <a:pt x="2771" y="914"/>
                  <a:pt x="2771" y="914"/>
                  <a:pt x="2771" y="914"/>
                </a:cubicBezTo>
                <a:cubicBezTo>
                  <a:pt x="2772" y="914"/>
                  <a:pt x="2772" y="914"/>
                  <a:pt x="2772" y="914"/>
                </a:cubicBezTo>
                <a:cubicBezTo>
                  <a:pt x="2773" y="912"/>
                  <a:pt x="2773" y="912"/>
                  <a:pt x="2773" y="912"/>
                </a:cubicBezTo>
                <a:cubicBezTo>
                  <a:pt x="2770" y="912"/>
                  <a:pt x="2770" y="912"/>
                  <a:pt x="2770" y="912"/>
                </a:cubicBezTo>
                <a:lnTo>
                  <a:pt x="2769" y="913"/>
                </a:lnTo>
                <a:close/>
                <a:moveTo>
                  <a:pt x="2780" y="930"/>
                </a:moveTo>
                <a:cubicBezTo>
                  <a:pt x="2781" y="931"/>
                  <a:pt x="2781" y="931"/>
                  <a:pt x="2781" y="931"/>
                </a:cubicBezTo>
                <a:cubicBezTo>
                  <a:pt x="2781" y="930"/>
                  <a:pt x="2781" y="930"/>
                  <a:pt x="2781" y="930"/>
                </a:cubicBezTo>
                <a:cubicBezTo>
                  <a:pt x="2780" y="928"/>
                  <a:pt x="2780" y="928"/>
                  <a:pt x="2780" y="928"/>
                </a:cubicBezTo>
                <a:lnTo>
                  <a:pt x="2780" y="930"/>
                </a:lnTo>
                <a:close/>
                <a:moveTo>
                  <a:pt x="2777" y="921"/>
                </a:moveTo>
                <a:cubicBezTo>
                  <a:pt x="2777" y="918"/>
                  <a:pt x="2777" y="918"/>
                  <a:pt x="2777" y="918"/>
                </a:cubicBezTo>
                <a:cubicBezTo>
                  <a:pt x="2776" y="916"/>
                  <a:pt x="2776" y="916"/>
                  <a:pt x="2776" y="916"/>
                </a:cubicBezTo>
                <a:cubicBezTo>
                  <a:pt x="2775" y="915"/>
                  <a:pt x="2775" y="915"/>
                  <a:pt x="2775" y="915"/>
                </a:cubicBezTo>
                <a:cubicBezTo>
                  <a:pt x="2773" y="916"/>
                  <a:pt x="2773" y="916"/>
                  <a:pt x="2773" y="916"/>
                </a:cubicBezTo>
                <a:cubicBezTo>
                  <a:pt x="2771" y="915"/>
                  <a:pt x="2771" y="915"/>
                  <a:pt x="2771" y="915"/>
                </a:cubicBezTo>
                <a:cubicBezTo>
                  <a:pt x="2770" y="915"/>
                  <a:pt x="2770" y="915"/>
                  <a:pt x="2770" y="915"/>
                </a:cubicBezTo>
                <a:cubicBezTo>
                  <a:pt x="2771" y="917"/>
                  <a:pt x="2771" y="917"/>
                  <a:pt x="2771" y="917"/>
                </a:cubicBezTo>
                <a:cubicBezTo>
                  <a:pt x="2771" y="919"/>
                  <a:pt x="2771" y="919"/>
                  <a:pt x="2771" y="919"/>
                </a:cubicBezTo>
                <a:cubicBezTo>
                  <a:pt x="2772" y="920"/>
                  <a:pt x="2772" y="920"/>
                  <a:pt x="2772" y="920"/>
                </a:cubicBezTo>
                <a:cubicBezTo>
                  <a:pt x="2773" y="919"/>
                  <a:pt x="2773" y="919"/>
                  <a:pt x="2773" y="919"/>
                </a:cubicBezTo>
                <a:cubicBezTo>
                  <a:pt x="2774" y="920"/>
                  <a:pt x="2774" y="920"/>
                  <a:pt x="2774" y="920"/>
                </a:cubicBezTo>
                <a:cubicBezTo>
                  <a:pt x="2774" y="923"/>
                  <a:pt x="2774" y="923"/>
                  <a:pt x="2774" y="923"/>
                </a:cubicBezTo>
                <a:cubicBezTo>
                  <a:pt x="2775" y="925"/>
                  <a:pt x="2775" y="925"/>
                  <a:pt x="2775" y="925"/>
                </a:cubicBezTo>
                <a:cubicBezTo>
                  <a:pt x="2775" y="927"/>
                  <a:pt x="2775" y="927"/>
                  <a:pt x="2775" y="927"/>
                </a:cubicBezTo>
                <a:cubicBezTo>
                  <a:pt x="2777" y="929"/>
                  <a:pt x="2777" y="929"/>
                  <a:pt x="2777" y="929"/>
                </a:cubicBezTo>
                <a:cubicBezTo>
                  <a:pt x="2777" y="926"/>
                  <a:pt x="2777" y="926"/>
                  <a:pt x="2777" y="926"/>
                </a:cubicBezTo>
                <a:cubicBezTo>
                  <a:pt x="2778" y="927"/>
                  <a:pt x="2778" y="927"/>
                  <a:pt x="2778" y="927"/>
                </a:cubicBezTo>
                <a:cubicBezTo>
                  <a:pt x="2780" y="927"/>
                  <a:pt x="2780" y="927"/>
                  <a:pt x="2780" y="927"/>
                </a:cubicBezTo>
                <a:cubicBezTo>
                  <a:pt x="2780" y="925"/>
                  <a:pt x="2780" y="925"/>
                  <a:pt x="2780" y="925"/>
                </a:cubicBezTo>
                <a:cubicBezTo>
                  <a:pt x="2779" y="922"/>
                  <a:pt x="2779" y="922"/>
                  <a:pt x="2779" y="922"/>
                </a:cubicBezTo>
                <a:lnTo>
                  <a:pt x="2777" y="921"/>
                </a:lnTo>
                <a:close/>
                <a:moveTo>
                  <a:pt x="2734" y="969"/>
                </a:moveTo>
                <a:cubicBezTo>
                  <a:pt x="2735" y="968"/>
                  <a:pt x="2735" y="968"/>
                  <a:pt x="2735" y="968"/>
                </a:cubicBezTo>
                <a:cubicBezTo>
                  <a:pt x="2735" y="967"/>
                  <a:pt x="2735" y="967"/>
                  <a:pt x="2735" y="967"/>
                </a:cubicBezTo>
                <a:cubicBezTo>
                  <a:pt x="2733" y="969"/>
                  <a:pt x="2733" y="969"/>
                  <a:pt x="2733" y="969"/>
                </a:cubicBezTo>
                <a:lnTo>
                  <a:pt x="2734" y="969"/>
                </a:lnTo>
                <a:close/>
                <a:moveTo>
                  <a:pt x="2762" y="938"/>
                </a:moveTo>
                <a:cubicBezTo>
                  <a:pt x="2763" y="939"/>
                  <a:pt x="2763" y="939"/>
                  <a:pt x="2763" y="939"/>
                </a:cubicBezTo>
                <a:cubicBezTo>
                  <a:pt x="2765" y="939"/>
                  <a:pt x="2765" y="939"/>
                  <a:pt x="2765" y="939"/>
                </a:cubicBezTo>
                <a:cubicBezTo>
                  <a:pt x="2765" y="937"/>
                  <a:pt x="2765" y="937"/>
                  <a:pt x="2765" y="937"/>
                </a:cubicBezTo>
                <a:cubicBezTo>
                  <a:pt x="2764" y="937"/>
                  <a:pt x="2764" y="937"/>
                  <a:pt x="2764" y="937"/>
                </a:cubicBezTo>
                <a:cubicBezTo>
                  <a:pt x="2763" y="937"/>
                  <a:pt x="2763" y="937"/>
                  <a:pt x="2763" y="937"/>
                </a:cubicBezTo>
                <a:lnTo>
                  <a:pt x="2762" y="938"/>
                </a:lnTo>
                <a:close/>
                <a:moveTo>
                  <a:pt x="3114" y="1128"/>
                </a:moveTo>
                <a:cubicBezTo>
                  <a:pt x="3115" y="1127"/>
                  <a:pt x="3115" y="1127"/>
                  <a:pt x="3115" y="1127"/>
                </a:cubicBezTo>
                <a:cubicBezTo>
                  <a:pt x="3115" y="1126"/>
                  <a:pt x="3115" y="1126"/>
                  <a:pt x="3115" y="1126"/>
                </a:cubicBezTo>
                <a:cubicBezTo>
                  <a:pt x="3113" y="1126"/>
                  <a:pt x="3113" y="1126"/>
                  <a:pt x="3113" y="1126"/>
                </a:cubicBezTo>
                <a:cubicBezTo>
                  <a:pt x="3113" y="1127"/>
                  <a:pt x="3113" y="1127"/>
                  <a:pt x="3113" y="1127"/>
                </a:cubicBezTo>
                <a:lnTo>
                  <a:pt x="3114" y="1128"/>
                </a:lnTo>
                <a:close/>
                <a:moveTo>
                  <a:pt x="3099" y="1642"/>
                </a:moveTo>
                <a:cubicBezTo>
                  <a:pt x="3100" y="1642"/>
                  <a:pt x="3100" y="1642"/>
                  <a:pt x="3100" y="1642"/>
                </a:cubicBezTo>
                <a:cubicBezTo>
                  <a:pt x="3100" y="1641"/>
                  <a:pt x="3100" y="1641"/>
                  <a:pt x="3100" y="1641"/>
                </a:cubicBezTo>
                <a:cubicBezTo>
                  <a:pt x="3099" y="1640"/>
                  <a:pt x="3099" y="1640"/>
                  <a:pt x="3099" y="1640"/>
                </a:cubicBezTo>
                <a:cubicBezTo>
                  <a:pt x="3098" y="1641"/>
                  <a:pt x="3098" y="1641"/>
                  <a:pt x="3098" y="1641"/>
                </a:cubicBezTo>
                <a:cubicBezTo>
                  <a:pt x="3098" y="1641"/>
                  <a:pt x="3098" y="1641"/>
                  <a:pt x="3098" y="1641"/>
                </a:cubicBezTo>
                <a:lnTo>
                  <a:pt x="3099" y="1642"/>
                </a:lnTo>
                <a:close/>
                <a:moveTo>
                  <a:pt x="3131" y="1133"/>
                </a:moveTo>
                <a:cubicBezTo>
                  <a:pt x="3131" y="1136"/>
                  <a:pt x="3131" y="1136"/>
                  <a:pt x="3131" y="1136"/>
                </a:cubicBezTo>
                <a:cubicBezTo>
                  <a:pt x="3133" y="1138"/>
                  <a:pt x="3133" y="1138"/>
                  <a:pt x="3133" y="1138"/>
                </a:cubicBezTo>
                <a:cubicBezTo>
                  <a:pt x="3135" y="1140"/>
                  <a:pt x="3135" y="1140"/>
                  <a:pt x="3135" y="1140"/>
                </a:cubicBezTo>
                <a:cubicBezTo>
                  <a:pt x="3138" y="1139"/>
                  <a:pt x="3138" y="1139"/>
                  <a:pt x="3138" y="1139"/>
                </a:cubicBezTo>
                <a:cubicBezTo>
                  <a:pt x="3139" y="1141"/>
                  <a:pt x="3139" y="1141"/>
                  <a:pt x="3139" y="1141"/>
                </a:cubicBezTo>
                <a:cubicBezTo>
                  <a:pt x="3141" y="1141"/>
                  <a:pt x="3141" y="1141"/>
                  <a:pt x="3141" y="1141"/>
                </a:cubicBezTo>
                <a:cubicBezTo>
                  <a:pt x="3142" y="1139"/>
                  <a:pt x="3142" y="1139"/>
                  <a:pt x="3142" y="1139"/>
                </a:cubicBezTo>
                <a:cubicBezTo>
                  <a:pt x="3142" y="1138"/>
                  <a:pt x="3142" y="1138"/>
                  <a:pt x="3142" y="1138"/>
                </a:cubicBezTo>
                <a:cubicBezTo>
                  <a:pt x="3141" y="1138"/>
                  <a:pt x="3141" y="1138"/>
                  <a:pt x="3141" y="1138"/>
                </a:cubicBezTo>
                <a:cubicBezTo>
                  <a:pt x="3139" y="1136"/>
                  <a:pt x="3139" y="1136"/>
                  <a:pt x="3139" y="1136"/>
                </a:cubicBezTo>
                <a:cubicBezTo>
                  <a:pt x="3136" y="1135"/>
                  <a:pt x="3136" y="1135"/>
                  <a:pt x="3136" y="1135"/>
                </a:cubicBezTo>
                <a:cubicBezTo>
                  <a:pt x="3134" y="1135"/>
                  <a:pt x="3134" y="1135"/>
                  <a:pt x="3134" y="1135"/>
                </a:cubicBezTo>
                <a:cubicBezTo>
                  <a:pt x="3132" y="1133"/>
                  <a:pt x="3132" y="1133"/>
                  <a:pt x="3132" y="1133"/>
                </a:cubicBezTo>
                <a:lnTo>
                  <a:pt x="3131" y="1133"/>
                </a:lnTo>
                <a:close/>
                <a:moveTo>
                  <a:pt x="3139" y="1132"/>
                </a:moveTo>
                <a:cubicBezTo>
                  <a:pt x="3139" y="1131"/>
                  <a:pt x="3139" y="1131"/>
                  <a:pt x="3139" y="1131"/>
                </a:cubicBezTo>
                <a:cubicBezTo>
                  <a:pt x="3137" y="1130"/>
                  <a:pt x="3137" y="1130"/>
                  <a:pt x="3137" y="1130"/>
                </a:cubicBezTo>
                <a:cubicBezTo>
                  <a:pt x="3137" y="1132"/>
                  <a:pt x="3137" y="1132"/>
                  <a:pt x="3137" y="1132"/>
                </a:cubicBezTo>
                <a:lnTo>
                  <a:pt x="3139" y="1132"/>
                </a:lnTo>
                <a:close/>
                <a:moveTo>
                  <a:pt x="3100" y="1105"/>
                </a:moveTo>
                <a:cubicBezTo>
                  <a:pt x="3101" y="1108"/>
                  <a:pt x="3101" y="1108"/>
                  <a:pt x="3101" y="1108"/>
                </a:cubicBezTo>
                <a:cubicBezTo>
                  <a:pt x="3104" y="1110"/>
                  <a:pt x="3104" y="1110"/>
                  <a:pt x="3104" y="1110"/>
                </a:cubicBezTo>
                <a:cubicBezTo>
                  <a:pt x="3107" y="1112"/>
                  <a:pt x="3107" y="1112"/>
                  <a:pt x="3107" y="1112"/>
                </a:cubicBezTo>
                <a:cubicBezTo>
                  <a:pt x="3109" y="1113"/>
                  <a:pt x="3109" y="1113"/>
                  <a:pt x="3109" y="1113"/>
                </a:cubicBezTo>
                <a:cubicBezTo>
                  <a:pt x="3111" y="1113"/>
                  <a:pt x="3111" y="1113"/>
                  <a:pt x="3111" y="1113"/>
                </a:cubicBezTo>
                <a:cubicBezTo>
                  <a:pt x="3110" y="1112"/>
                  <a:pt x="3110" y="1112"/>
                  <a:pt x="3110" y="1112"/>
                </a:cubicBezTo>
                <a:cubicBezTo>
                  <a:pt x="3108" y="1110"/>
                  <a:pt x="3108" y="1110"/>
                  <a:pt x="3108" y="1110"/>
                </a:cubicBezTo>
                <a:cubicBezTo>
                  <a:pt x="3107" y="1109"/>
                  <a:pt x="3107" y="1109"/>
                  <a:pt x="3107" y="1109"/>
                </a:cubicBezTo>
                <a:cubicBezTo>
                  <a:pt x="3107" y="1108"/>
                  <a:pt x="3107" y="1108"/>
                  <a:pt x="3107" y="1108"/>
                </a:cubicBezTo>
                <a:cubicBezTo>
                  <a:pt x="3105" y="1107"/>
                  <a:pt x="3105" y="1107"/>
                  <a:pt x="3105" y="1107"/>
                </a:cubicBezTo>
                <a:cubicBezTo>
                  <a:pt x="3102" y="1106"/>
                  <a:pt x="3102" y="1106"/>
                  <a:pt x="3102" y="1106"/>
                </a:cubicBezTo>
                <a:cubicBezTo>
                  <a:pt x="3102" y="1105"/>
                  <a:pt x="3102" y="1105"/>
                  <a:pt x="3102" y="1105"/>
                </a:cubicBezTo>
                <a:cubicBezTo>
                  <a:pt x="3100" y="1104"/>
                  <a:pt x="3100" y="1104"/>
                  <a:pt x="3100" y="1104"/>
                </a:cubicBezTo>
                <a:lnTo>
                  <a:pt x="3100" y="1105"/>
                </a:lnTo>
                <a:close/>
                <a:moveTo>
                  <a:pt x="3101" y="1101"/>
                </a:moveTo>
                <a:cubicBezTo>
                  <a:pt x="3098" y="1104"/>
                  <a:pt x="3098" y="1104"/>
                  <a:pt x="3098" y="1104"/>
                </a:cubicBezTo>
                <a:cubicBezTo>
                  <a:pt x="3100" y="1103"/>
                  <a:pt x="3100" y="1103"/>
                  <a:pt x="3100" y="1103"/>
                </a:cubicBezTo>
                <a:lnTo>
                  <a:pt x="3101" y="1101"/>
                </a:lnTo>
                <a:close/>
                <a:moveTo>
                  <a:pt x="3103" y="1118"/>
                </a:moveTo>
                <a:cubicBezTo>
                  <a:pt x="3103" y="1117"/>
                  <a:pt x="3103" y="1117"/>
                  <a:pt x="3103" y="1117"/>
                </a:cubicBezTo>
                <a:cubicBezTo>
                  <a:pt x="3101" y="1115"/>
                  <a:pt x="3101" y="1115"/>
                  <a:pt x="3101" y="1115"/>
                </a:cubicBezTo>
                <a:cubicBezTo>
                  <a:pt x="3101" y="1117"/>
                  <a:pt x="3101" y="1117"/>
                  <a:pt x="3101" y="1117"/>
                </a:cubicBezTo>
                <a:cubicBezTo>
                  <a:pt x="3101" y="1118"/>
                  <a:pt x="3101" y="1118"/>
                  <a:pt x="3101" y="1118"/>
                </a:cubicBezTo>
                <a:cubicBezTo>
                  <a:pt x="3101" y="1119"/>
                  <a:pt x="3101" y="1119"/>
                  <a:pt x="3101" y="1119"/>
                </a:cubicBezTo>
                <a:lnTo>
                  <a:pt x="3103" y="1118"/>
                </a:lnTo>
                <a:close/>
                <a:moveTo>
                  <a:pt x="3126" y="1121"/>
                </a:moveTo>
                <a:cubicBezTo>
                  <a:pt x="3128" y="1123"/>
                  <a:pt x="3128" y="1123"/>
                  <a:pt x="3128" y="1123"/>
                </a:cubicBezTo>
                <a:cubicBezTo>
                  <a:pt x="3129" y="1124"/>
                  <a:pt x="3129" y="1124"/>
                  <a:pt x="3129" y="1124"/>
                </a:cubicBezTo>
                <a:cubicBezTo>
                  <a:pt x="3130" y="1125"/>
                  <a:pt x="3130" y="1125"/>
                  <a:pt x="3130" y="1125"/>
                </a:cubicBezTo>
                <a:cubicBezTo>
                  <a:pt x="3131" y="1124"/>
                  <a:pt x="3131" y="1124"/>
                  <a:pt x="3131" y="1124"/>
                </a:cubicBezTo>
                <a:cubicBezTo>
                  <a:pt x="3132" y="1125"/>
                  <a:pt x="3132" y="1125"/>
                  <a:pt x="3132" y="1125"/>
                </a:cubicBezTo>
                <a:cubicBezTo>
                  <a:pt x="3132" y="1124"/>
                  <a:pt x="3132" y="1124"/>
                  <a:pt x="3132" y="1124"/>
                </a:cubicBezTo>
                <a:cubicBezTo>
                  <a:pt x="3132" y="1123"/>
                  <a:pt x="3132" y="1123"/>
                  <a:pt x="3132" y="1123"/>
                </a:cubicBezTo>
                <a:cubicBezTo>
                  <a:pt x="3129" y="1119"/>
                  <a:pt x="3129" y="1119"/>
                  <a:pt x="3129" y="1119"/>
                </a:cubicBezTo>
                <a:cubicBezTo>
                  <a:pt x="3125" y="1117"/>
                  <a:pt x="3125" y="1117"/>
                  <a:pt x="3125" y="1117"/>
                </a:cubicBezTo>
                <a:cubicBezTo>
                  <a:pt x="3123" y="1115"/>
                  <a:pt x="3123" y="1115"/>
                  <a:pt x="3123" y="1115"/>
                </a:cubicBezTo>
                <a:cubicBezTo>
                  <a:pt x="3119" y="1115"/>
                  <a:pt x="3119" y="1115"/>
                  <a:pt x="3119" y="1115"/>
                </a:cubicBezTo>
                <a:cubicBezTo>
                  <a:pt x="3119" y="1115"/>
                  <a:pt x="3122" y="1116"/>
                  <a:pt x="3122" y="1116"/>
                </a:cubicBezTo>
                <a:lnTo>
                  <a:pt x="3126" y="1121"/>
                </a:lnTo>
                <a:close/>
                <a:moveTo>
                  <a:pt x="3200" y="1211"/>
                </a:moveTo>
                <a:cubicBezTo>
                  <a:pt x="3200" y="1212"/>
                  <a:pt x="3200" y="1212"/>
                  <a:pt x="3200" y="1212"/>
                </a:cubicBezTo>
                <a:cubicBezTo>
                  <a:pt x="3201" y="1212"/>
                  <a:pt x="3201" y="1212"/>
                  <a:pt x="3201" y="1212"/>
                </a:cubicBezTo>
                <a:cubicBezTo>
                  <a:pt x="3202" y="1213"/>
                  <a:pt x="3202" y="1213"/>
                  <a:pt x="3202" y="1213"/>
                </a:cubicBezTo>
                <a:cubicBezTo>
                  <a:pt x="3202" y="1214"/>
                  <a:pt x="3202" y="1214"/>
                  <a:pt x="3202" y="1214"/>
                </a:cubicBezTo>
                <a:cubicBezTo>
                  <a:pt x="3201" y="1217"/>
                  <a:pt x="3201" y="1217"/>
                  <a:pt x="3201" y="1217"/>
                </a:cubicBezTo>
                <a:cubicBezTo>
                  <a:pt x="3202" y="1219"/>
                  <a:pt x="3202" y="1219"/>
                  <a:pt x="3202" y="1219"/>
                </a:cubicBezTo>
                <a:cubicBezTo>
                  <a:pt x="3204" y="1217"/>
                  <a:pt x="3204" y="1217"/>
                  <a:pt x="3204" y="1217"/>
                </a:cubicBezTo>
                <a:cubicBezTo>
                  <a:pt x="3206" y="1217"/>
                  <a:pt x="3206" y="1217"/>
                  <a:pt x="3206" y="1217"/>
                </a:cubicBezTo>
                <a:cubicBezTo>
                  <a:pt x="3205" y="1216"/>
                  <a:pt x="3205" y="1216"/>
                  <a:pt x="3205" y="1216"/>
                </a:cubicBezTo>
                <a:cubicBezTo>
                  <a:pt x="3203" y="1213"/>
                  <a:pt x="3203" y="1213"/>
                  <a:pt x="3203" y="1213"/>
                </a:cubicBezTo>
                <a:cubicBezTo>
                  <a:pt x="3203" y="1211"/>
                  <a:pt x="3203" y="1211"/>
                  <a:pt x="3203" y="1211"/>
                </a:cubicBezTo>
                <a:cubicBezTo>
                  <a:pt x="3202" y="1210"/>
                  <a:pt x="3202" y="1210"/>
                  <a:pt x="3202" y="1210"/>
                </a:cubicBezTo>
                <a:cubicBezTo>
                  <a:pt x="3200" y="1210"/>
                  <a:pt x="3200" y="1210"/>
                  <a:pt x="3200" y="1210"/>
                </a:cubicBezTo>
                <a:lnTo>
                  <a:pt x="3200" y="1211"/>
                </a:lnTo>
                <a:close/>
                <a:moveTo>
                  <a:pt x="3197" y="1569"/>
                </a:moveTo>
                <a:cubicBezTo>
                  <a:pt x="3196" y="1570"/>
                  <a:pt x="3196" y="1570"/>
                  <a:pt x="3196" y="1570"/>
                </a:cubicBezTo>
                <a:cubicBezTo>
                  <a:pt x="3195" y="1571"/>
                  <a:pt x="3195" y="1571"/>
                  <a:pt x="3195" y="1571"/>
                </a:cubicBezTo>
                <a:cubicBezTo>
                  <a:pt x="3196" y="1571"/>
                  <a:pt x="3196" y="1571"/>
                  <a:pt x="3196" y="1571"/>
                </a:cubicBezTo>
                <a:lnTo>
                  <a:pt x="3197" y="1569"/>
                </a:lnTo>
                <a:close/>
                <a:moveTo>
                  <a:pt x="3195" y="1204"/>
                </a:moveTo>
                <a:cubicBezTo>
                  <a:pt x="3196" y="1207"/>
                  <a:pt x="3196" y="1207"/>
                  <a:pt x="3196" y="1207"/>
                </a:cubicBezTo>
                <a:cubicBezTo>
                  <a:pt x="3198" y="1207"/>
                  <a:pt x="3198" y="1207"/>
                  <a:pt x="3198" y="1207"/>
                </a:cubicBezTo>
                <a:cubicBezTo>
                  <a:pt x="3199" y="1205"/>
                  <a:pt x="3199" y="1205"/>
                  <a:pt x="3199" y="1205"/>
                </a:cubicBezTo>
                <a:cubicBezTo>
                  <a:pt x="3200" y="1206"/>
                  <a:pt x="3200" y="1206"/>
                  <a:pt x="3200" y="1206"/>
                </a:cubicBezTo>
                <a:cubicBezTo>
                  <a:pt x="3201" y="1205"/>
                  <a:pt x="3201" y="1205"/>
                  <a:pt x="3201" y="1205"/>
                </a:cubicBezTo>
                <a:cubicBezTo>
                  <a:pt x="3201" y="1202"/>
                  <a:pt x="3201" y="1202"/>
                  <a:pt x="3201" y="1202"/>
                </a:cubicBezTo>
                <a:cubicBezTo>
                  <a:pt x="3200" y="1201"/>
                  <a:pt x="3200" y="1201"/>
                  <a:pt x="3200" y="1201"/>
                </a:cubicBezTo>
                <a:cubicBezTo>
                  <a:pt x="3201" y="1199"/>
                  <a:pt x="3201" y="1199"/>
                  <a:pt x="3201" y="1199"/>
                </a:cubicBezTo>
                <a:cubicBezTo>
                  <a:pt x="3200" y="1198"/>
                  <a:pt x="3200" y="1198"/>
                  <a:pt x="3200" y="1198"/>
                </a:cubicBezTo>
                <a:cubicBezTo>
                  <a:pt x="3199" y="1199"/>
                  <a:pt x="3199" y="1199"/>
                  <a:pt x="3199" y="1199"/>
                </a:cubicBezTo>
                <a:cubicBezTo>
                  <a:pt x="3199" y="1200"/>
                  <a:pt x="3199" y="1200"/>
                  <a:pt x="3199" y="1200"/>
                </a:cubicBezTo>
                <a:cubicBezTo>
                  <a:pt x="3198" y="1201"/>
                  <a:pt x="3198" y="1201"/>
                  <a:pt x="3198" y="1201"/>
                </a:cubicBezTo>
                <a:cubicBezTo>
                  <a:pt x="3197" y="1200"/>
                  <a:pt x="3197" y="1200"/>
                  <a:pt x="3197" y="1200"/>
                </a:cubicBezTo>
                <a:cubicBezTo>
                  <a:pt x="3197" y="1196"/>
                  <a:pt x="3197" y="1196"/>
                  <a:pt x="3197" y="1196"/>
                </a:cubicBezTo>
                <a:cubicBezTo>
                  <a:pt x="3197" y="1196"/>
                  <a:pt x="3195" y="1195"/>
                  <a:pt x="3195" y="1195"/>
                </a:cubicBezTo>
                <a:cubicBezTo>
                  <a:pt x="3194" y="1199"/>
                  <a:pt x="3194" y="1199"/>
                  <a:pt x="3194" y="1199"/>
                </a:cubicBezTo>
                <a:cubicBezTo>
                  <a:pt x="3195" y="1201"/>
                  <a:pt x="3195" y="1201"/>
                  <a:pt x="3195" y="1201"/>
                </a:cubicBezTo>
                <a:lnTo>
                  <a:pt x="3195" y="1204"/>
                </a:lnTo>
                <a:close/>
                <a:moveTo>
                  <a:pt x="3141" y="1125"/>
                </a:moveTo>
                <a:cubicBezTo>
                  <a:pt x="3141" y="1127"/>
                  <a:pt x="3141" y="1127"/>
                  <a:pt x="3141" y="1127"/>
                </a:cubicBezTo>
                <a:cubicBezTo>
                  <a:pt x="3142" y="1128"/>
                  <a:pt x="3142" y="1128"/>
                  <a:pt x="3142" y="1128"/>
                </a:cubicBezTo>
                <a:cubicBezTo>
                  <a:pt x="3143" y="1131"/>
                  <a:pt x="3143" y="1131"/>
                  <a:pt x="3143" y="1131"/>
                </a:cubicBezTo>
                <a:cubicBezTo>
                  <a:pt x="3147" y="1135"/>
                  <a:pt x="3147" y="1135"/>
                  <a:pt x="3147" y="1135"/>
                </a:cubicBezTo>
                <a:cubicBezTo>
                  <a:pt x="3148" y="1135"/>
                  <a:pt x="3148" y="1135"/>
                  <a:pt x="3148" y="1135"/>
                </a:cubicBezTo>
                <a:cubicBezTo>
                  <a:pt x="3149" y="1137"/>
                  <a:pt x="3149" y="1137"/>
                  <a:pt x="3149" y="1137"/>
                </a:cubicBezTo>
                <a:cubicBezTo>
                  <a:pt x="3150" y="1138"/>
                  <a:pt x="3150" y="1138"/>
                  <a:pt x="3150" y="1138"/>
                </a:cubicBezTo>
                <a:cubicBezTo>
                  <a:pt x="3151" y="1136"/>
                  <a:pt x="3151" y="1136"/>
                  <a:pt x="3151" y="1136"/>
                </a:cubicBezTo>
                <a:cubicBezTo>
                  <a:pt x="3149" y="1134"/>
                  <a:pt x="3149" y="1134"/>
                  <a:pt x="3149" y="1134"/>
                </a:cubicBezTo>
                <a:cubicBezTo>
                  <a:pt x="3147" y="1133"/>
                  <a:pt x="3147" y="1133"/>
                  <a:pt x="3147" y="1133"/>
                </a:cubicBezTo>
                <a:cubicBezTo>
                  <a:pt x="3146" y="1131"/>
                  <a:pt x="3146" y="1131"/>
                  <a:pt x="3146" y="1131"/>
                </a:cubicBezTo>
                <a:cubicBezTo>
                  <a:pt x="3144" y="1128"/>
                  <a:pt x="3144" y="1128"/>
                  <a:pt x="3144" y="1128"/>
                </a:cubicBezTo>
                <a:cubicBezTo>
                  <a:pt x="3144" y="1126"/>
                  <a:pt x="3144" y="1126"/>
                  <a:pt x="3144" y="1126"/>
                </a:cubicBezTo>
                <a:cubicBezTo>
                  <a:pt x="3142" y="1124"/>
                  <a:pt x="3142" y="1124"/>
                  <a:pt x="3142" y="1124"/>
                </a:cubicBezTo>
                <a:cubicBezTo>
                  <a:pt x="3140" y="1124"/>
                  <a:pt x="3140" y="1124"/>
                  <a:pt x="3140" y="1124"/>
                </a:cubicBezTo>
                <a:cubicBezTo>
                  <a:pt x="3140" y="1124"/>
                  <a:pt x="3140" y="1124"/>
                  <a:pt x="3140" y="1124"/>
                </a:cubicBezTo>
                <a:lnTo>
                  <a:pt x="3141" y="1125"/>
                </a:lnTo>
                <a:close/>
                <a:moveTo>
                  <a:pt x="3110" y="1119"/>
                </a:moveTo>
                <a:cubicBezTo>
                  <a:pt x="3109" y="1119"/>
                  <a:pt x="3109" y="1119"/>
                  <a:pt x="3109" y="1119"/>
                </a:cubicBezTo>
                <a:cubicBezTo>
                  <a:pt x="3108" y="1120"/>
                  <a:pt x="3108" y="1120"/>
                  <a:pt x="3108" y="1120"/>
                </a:cubicBezTo>
                <a:cubicBezTo>
                  <a:pt x="3107" y="1122"/>
                  <a:pt x="3107" y="1122"/>
                  <a:pt x="3107" y="1122"/>
                </a:cubicBezTo>
                <a:cubicBezTo>
                  <a:pt x="3109" y="1123"/>
                  <a:pt x="3109" y="1123"/>
                  <a:pt x="3109" y="1123"/>
                </a:cubicBezTo>
                <a:cubicBezTo>
                  <a:pt x="3110" y="1123"/>
                  <a:pt x="3110" y="1123"/>
                  <a:pt x="3110" y="1123"/>
                </a:cubicBezTo>
                <a:cubicBezTo>
                  <a:pt x="3110" y="1124"/>
                  <a:pt x="3110" y="1124"/>
                  <a:pt x="3110" y="1124"/>
                </a:cubicBezTo>
                <a:cubicBezTo>
                  <a:pt x="3112" y="1125"/>
                  <a:pt x="3112" y="1125"/>
                  <a:pt x="3112" y="1125"/>
                </a:cubicBezTo>
                <a:cubicBezTo>
                  <a:pt x="3113" y="1125"/>
                  <a:pt x="3113" y="1125"/>
                  <a:pt x="3113" y="1125"/>
                </a:cubicBezTo>
                <a:cubicBezTo>
                  <a:pt x="3113" y="1123"/>
                  <a:pt x="3113" y="1123"/>
                  <a:pt x="3113" y="1123"/>
                </a:cubicBezTo>
                <a:cubicBezTo>
                  <a:pt x="3112" y="1122"/>
                  <a:pt x="3112" y="1122"/>
                  <a:pt x="3112" y="1122"/>
                </a:cubicBezTo>
                <a:cubicBezTo>
                  <a:pt x="3111" y="1121"/>
                  <a:pt x="3111" y="1121"/>
                  <a:pt x="3111" y="1121"/>
                </a:cubicBezTo>
                <a:lnTo>
                  <a:pt x="3110" y="1119"/>
                </a:lnTo>
                <a:close/>
                <a:moveTo>
                  <a:pt x="3149" y="1145"/>
                </a:moveTo>
                <a:cubicBezTo>
                  <a:pt x="3146" y="1144"/>
                  <a:pt x="3146" y="1144"/>
                  <a:pt x="3146" y="1144"/>
                </a:cubicBezTo>
                <a:cubicBezTo>
                  <a:pt x="3147" y="1146"/>
                  <a:pt x="3147" y="1146"/>
                  <a:pt x="3147" y="1146"/>
                </a:cubicBezTo>
                <a:cubicBezTo>
                  <a:pt x="3148" y="1148"/>
                  <a:pt x="3148" y="1148"/>
                  <a:pt x="3148" y="1148"/>
                </a:cubicBezTo>
                <a:cubicBezTo>
                  <a:pt x="3150" y="1150"/>
                  <a:pt x="3150" y="1150"/>
                  <a:pt x="3150" y="1150"/>
                </a:cubicBezTo>
                <a:cubicBezTo>
                  <a:pt x="3154" y="1151"/>
                  <a:pt x="3154" y="1151"/>
                  <a:pt x="3154" y="1151"/>
                </a:cubicBezTo>
                <a:cubicBezTo>
                  <a:pt x="3156" y="1151"/>
                  <a:pt x="3156" y="1151"/>
                  <a:pt x="3156" y="1151"/>
                </a:cubicBezTo>
                <a:cubicBezTo>
                  <a:pt x="3155" y="1151"/>
                  <a:pt x="3155" y="1151"/>
                  <a:pt x="3155" y="1151"/>
                </a:cubicBezTo>
                <a:cubicBezTo>
                  <a:pt x="3156" y="1149"/>
                  <a:pt x="3156" y="1149"/>
                  <a:pt x="3156" y="1149"/>
                </a:cubicBezTo>
                <a:cubicBezTo>
                  <a:pt x="3154" y="1148"/>
                  <a:pt x="3154" y="1148"/>
                  <a:pt x="3154" y="1148"/>
                </a:cubicBezTo>
                <a:cubicBezTo>
                  <a:pt x="3151" y="1147"/>
                  <a:pt x="3151" y="1147"/>
                  <a:pt x="3151" y="1147"/>
                </a:cubicBezTo>
                <a:lnTo>
                  <a:pt x="3149" y="1145"/>
                </a:lnTo>
                <a:close/>
                <a:moveTo>
                  <a:pt x="3195" y="1570"/>
                </a:moveTo>
                <a:cubicBezTo>
                  <a:pt x="3195" y="1569"/>
                  <a:pt x="3195" y="1569"/>
                  <a:pt x="3195" y="1569"/>
                </a:cubicBezTo>
                <a:cubicBezTo>
                  <a:pt x="3193" y="1570"/>
                  <a:pt x="3193" y="1570"/>
                  <a:pt x="3193" y="1570"/>
                </a:cubicBezTo>
                <a:cubicBezTo>
                  <a:pt x="3194" y="1570"/>
                  <a:pt x="3194" y="1570"/>
                  <a:pt x="3194" y="1570"/>
                </a:cubicBezTo>
                <a:lnTo>
                  <a:pt x="3195" y="1570"/>
                </a:lnTo>
                <a:close/>
                <a:moveTo>
                  <a:pt x="3135" y="1158"/>
                </a:moveTo>
                <a:cubicBezTo>
                  <a:pt x="3133" y="1158"/>
                  <a:pt x="3133" y="1158"/>
                  <a:pt x="3133" y="1158"/>
                </a:cubicBezTo>
                <a:cubicBezTo>
                  <a:pt x="3133" y="1159"/>
                  <a:pt x="3133" y="1159"/>
                  <a:pt x="3133" y="1159"/>
                </a:cubicBezTo>
                <a:cubicBezTo>
                  <a:pt x="3134" y="1160"/>
                  <a:pt x="3134" y="1160"/>
                  <a:pt x="3134" y="1160"/>
                </a:cubicBezTo>
                <a:cubicBezTo>
                  <a:pt x="3135" y="1160"/>
                  <a:pt x="3135" y="1160"/>
                  <a:pt x="3135" y="1160"/>
                </a:cubicBezTo>
                <a:cubicBezTo>
                  <a:pt x="3137" y="1161"/>
                  <a:pt x="3137" y="1161"/>
                  <a:pt x="3137" y="1161"/>
                </a:cubicBezTo>
                <a:cubicBezTo>
                  <a:pt x="3138" y="1160"/>
                  <a:pt x="3138" y="1160"/>
                  <a:pt x="3138" y="1160"/>
                </a:cubicBezTo>
                <a:cubicBezTo>
                  <a:pt x="3136" y="1159"/>
                  <a:pt x="3136" y="1159"/>
                  <a:pt x="3136" y="1159"/>
                </a:cubicBezTo>
                <a:lnTo>
                  <a:pt x="3135" y="1158"/>
                </a:lnTo>
                <a:close/>
                <a:moveTo>
                  <a:pt x="3065" y="1084"/>
                </a:moveTo>
                <a:cubicBezTo>
                  <a:pt x="3066" y="1082"/>
                  <a:pt x="3066" y="1082"/>
                  <a:pt x="3066" y="1082"/>
                </a:cubicBezTo>
                <a:cubicBezTo>
                  <a:pt x="3066" y="1080"/>
                  <a:pt x="3066" y="1080"/>
                  <a:pt x="3066" y="1080"/>
                </a:cubicBezTo>
                <a:cubicBezTo>
                  <a:pt x="3065" y="1080"/>
                  <a:pt x="3065" y="1080"/>
                  <a:pt x="3065" y="1080"/>
                </a:cubicBezTo>
                <a:cubicBezTo>
                  <a:pt x="3064" y="1076"/>
                  <a:pt x="3064" y="1076"/>
                  <a:pt x="3064" y="1076"/>
                </a:cubicBezTo>
                <a:cubicBezTo>
                  <a:pt x="3063" y="1076"/>
                  <a:pt x="3063" y="1076"/>
                  <a:pt x="3063" y="1076"/>
                </a:cubicBezTo>
                <a:cubicBezTo>
                  <a:pt x="3061" y="1073"/>
                  <a:pt x="3061" y="1073"/>
                  <a:pt x="3061" y="1073"/>
                </a:cubicBezTo>
                <a:cubicBezTo>
                  <a:pt x="3059" y="1072"/>
                  <a:pt x="3059" y="1072"/>
                  <a:pt x="3059" y="1072"/>
                </a:cubicBezTo>
                <a:cubicBezTo>
                  <a:pt x="3057" y="1070"/>
                  <a:pt x="3057" y="1070"/>
                  <a:pt x="3057" y="1070"/>
                </a:cubicBezTo>
                <a:cubicBezTo>
                  <a:pt x="3055" y="1069"/>
                  <a:pt x="3055" y="1069"/>
                  <a:pt x="3055" y="1069"/>
                </a:cubicBezTo>
                <a:cubicBezTo>
                  <a:pt x="3051" y="1066"/>
                  <a:pt x="3051" y="1066"/>
                  <a:pt x="3051" y="1066"/>
                </a:cubicBezTo>
                <a:cubicBezTo>
                  <a:pt x="3048" y="1065"/>
                  <a:pt x="3048" y="1065"/>
                  <a:pt x="3048" y="1065"/>
                </a:cubicBezTo>
                <a:cubicBezTo>
                  <a:pt x="3043" y="1063"/>
                  <a:pt x="3043" y="1063"/>
                  <a:pt x="3043" y="1063"/>
                </a:cubicBezTo>
                <a:cubicBezTo>
                  <a:pt x="3043" y="1064"/>
                  <a:pt x="3043" y="1064"/>
                  <a:pt x="3043" y="1064"/>
                </a:cubicBezTo>
                <a:cubicBezTo>
                  <a:pt x="3045" y="1065"/>
                  <a:pt x="3045" y="1065"/>
                  <a:pt x="3045" y="1065"/>
                </a:cubicBezTo>
                <a:cubicBezTo>
                  <a:pt x="3052" y="1069"/>
                  <a:pt x="3052" y="1069"/>
                  <a:pt x="3052" y="1069"/>
                </a:cubicBezTo>
                <a:cubicBezTo>
                  <a:pt x="3055" y="1071"/>
                  <a:pt x="3055" y="1071"/>
                  <a:pt x="3055" y="1071"/>
                </a:cubicBezTo>
                <a:cubicBezTo>
                  <a:pt x="3058" y="1072"/>
                  <a:pt x="3058" y="1072"/>
                  <a:pt x="3058" y="1072"/>
                </a:cubicBezTo>
                <a:cubicBezTo>
                  <a:pt x="3061" y="1075"/>
                  <a:pt x="3061" y="1075"/>
                  <a:pt x="3061" y="1075"/>
                </a:cubicBezTo>
                <a:cubicBezTo>
                  <a:pt x="3063" y="1081"/>
                  <a:pt x="3063" y="1081"/>
                  <a:pt x="3063" y="1081"/>
                </a:cubicBezTo>
                <a:cubicBezTo>
                  <a:pt x="3062" y="1082"/>
                  <a:pt x="3062" y="1082"/>
                  <a:pt x="3062" y="1082"/>
                </a:cubicBezTo>
                <a:cubicBezTo>
                  <a:pt x="3063" y="1084"/>
                  <a:pt x="3063" y="1084"/>
                  <a:pt x="3063" y="1084"/>
                </a:cubicBezTo>
                <a:cubicBezTo>
                  <a:pt x="3065" y="1087"/>
                  <a:pt x="3065" y="1087"/>
                  <a:pt x="3065" y="1087"/>
                </a:cubicBezTo>
                <a:lnTo>
                  <a:pt x="3065" y="1084"/>
                </a:lnTo>
                <a:close/>
                <a:moveTo>
                  <a:pt x="3067" y="1158"/>
                </a:moveTo>
                <a:cubicBezTo>
                  <a:pt x="3065" y="1156"/>
                  <a:pt x="3065" y="1156"/>
                  <a:pt x="3065" y="1156"/>
                </a:cubicBezTo>
                <a:cubicBezTo>
                  <a:pt x="3064" y="1156"/>
                  <a:pt x="3064" y="1156"/>
                  <a:pt x="3064" y="1156"/>
                </a:cubicBezTo>
                <a:cubicBezTo>
                  <a:pt x="3066" y="1159"/>
                  <a:pt x="3066" y="1159"/>
                  <a:pt x="3066" y="1159"/>
                </a:cubicBezTo>
                <a:cubicBezTo>
                  <a:pt x="3068" y="1159"/>
                  <a:pt x="3068" y="1159"/>
                  <a:pt x="3068" y="1159"/>
                </a:cubicBezTo>
                <a:cubicBezTo>
                  <a:pt x="3069" y="1160"/>
                  <a:pt x="3069" y="1160"/>
                  <a:pt x="3069" y="1160"/>
                </a:cubicBezTo>
                <a:cubicBezTo>
                  <a:pt x="3070" y="1159"/>
                  <a:pt x="3070" y="1159"/>
                  <a:pt x="3070" y="1159"/>
                </a:cubicBezTo>
                <a:cubicBezTo>
                  <a:pt x="3069" y="1158"/>
                  <a:pt x="3069" y="1158"/>
                  <a:pt x="3069" y="1158"/>
                </a:cubicBezTo>
                <a:lnTo>
                  <a:pt x="3067" y="1158"/>
                </a:lnTo>
                <a:close/>
                <a:moveTo>
                  <a:pt x="3072" y="1156"/>
                </a:moveTo>
                <a:cubicBezTo>
                  <a:pt x="3073" y="1157"/>
                  <a:pt x="3073" y="1157"/>
                  <a:pt x="3073" y="1157"/>
                </a:cubicBezTo>
                <a:cubicBezTo>
                  <a:pt x="3073" y="1157"/>
                  <a:pt x="3073" y="1157"/>
                  <a:pt x="3073" y="1157"/>
                </a:cubicBezTo>
                <a:cubicBezTo>
                  <a:pt x="3075" y="1157"/>
                  <a:pt x="3075" y="1157"/>
                  <a:pt x="3075" y="1157"/>
                </a:cubicBezTo>
                <a:cubicBezTo>
                  <a:pt x="3075" y="1156"/>
                  <a:pt x="3075" y="1156"/>
                  <a:pt x="3075" y="1156"/>
                </a:cubicBezTo>
                <a:cubicBezTo>
                  <a:pt x="3074" y="1155"/>
                  <a:pt x="3074" y="1155"/>
                  <a:pt x="3074" y="1155"/>
                </a:cubicBezTo>
                <a:lnTo>
                  <a:pt x="3072" y="1156"/>
                </a:lnTo>
                <a:close/>
                <a:moveTo>
                  <a:pt x="3059" y="1130"/>
                </a:moveTo>
                <a:cubicBezTo>
                  <a:pt x="3059" y="1131"/>
                  <a:pt x="3059" y="1131"/>
                  <a:pt x="3059" y="1131"/>
                </a:cubicBezTo>
                <a:cubicBezTo>
                  <a:pt x="3059" y="1133"/>
                  <a:pt x="3059" y="1133"/>
                  <a:pt x="3059" y="1133"/>
                </a:cubicBezTo>
                <a:cubicBezTo>
                  <a:pt x="3060" y="1132"/>
                  <a:pt x="3060" y="1132"/>
                  <a:pt x="3060" y="1132"/>
                </a:cubicBezTo>
                <a:cubicBezTo>
                  <a:pt x="3062" y="1134"/>
                  <a:pt x="3062" y="1134"/>
                  <a:pt x="3062" y="1134"/>
                </a:cubicBezTo>
                <a:cubicBezTo>
                  <a:pt x="3062" y="1133"/>
                  <a:pt x="3062" y="1133"/>
                  <a:pt x="3062" y="1133"/>
                </a:cubicBezTo>
                <a:lnTo>
                  <a:pt x="3059" y="1130"/>
                </a:lnTo>
                <a:close/>
                <a:moveTo>
                  <a:pt x="3035" y="1086"/>
                </a:moveTo>
                <a:cubicBezTo>
                  <a:pt x="3034" y="1087"/>
                  <a:pt x="3034" y="1087"/>
                  <a:pt x="3034" y="1087"/>
                </a:cubicBezTo>
                <a:cubicBezTo>
                  <a:pt x="3036" y="1089"/>
                  <a:pt x="3036" y="1089"/>
                  <a:pt x="3036" y="1089"/>
                </a:cubicBezTo>
                <a:cubicBezTo>
                  <a:pt x="3037" y="1088"/>
                  <a:pt x="3037" y="1088"/>
                  <a:pt x="3037" y="1088"/>
                </a:cubicBezTo>
                <a:cubicBezTo>
                  <a:pt x="3036" y="1086"/>
                  <a:pt x="3036" y="1086"/>
                  <a:pt x="3036" y="1086"/>
                </a:cubicBezTo>
                <a:lnTo>
                  <a:pt x="3035" y="1086"/>
                </a:lnTo>
                <a:close/>
                <a:moveTo>
                  <a:pt x="3039" y="1062"/>
                </a:moveTo>
                <a:cubicBezTo>
                  <a:pt x="3038" y="1062"/>
                  <a:pt x="3038" y="1062"/>
                  <a:pt x="3038" y="1062"/>
                </a:cubicBezTo>
                <a:cubicBezTo>
                  <a:pt x="3035" y="1062"/>
                  <a:pt x="3035" y="1062"/>
                  <a:pt x="3035" y="1062"/>
                </a:cubicBezTo>
                <a:cubicBezTo>
                  <a:pt x="3035" y="1064"/>
                  <a:pt x="3035" y="1064"/>
                  <a:pt x="3035" y="1064"/>
                </a:cubicBezTo>
                <a:cubicBezTo>
                  <a:pt x="3037" y="1065"/>
                  <a:pt x="3037" y="1065"/>
                  <a:pt x="3037" y="1065"/>
                </a:cubicBezTo>
                <a:cubicBezTo>
                  <a:pt x="3039" y="1064"/>
                  <a:pt x="3039" y="1064"/>
                  <a:pt x="3039" y="1064"/>
                </a:cubicBezTo>
                <a:lnTo>
                  <a:pt x="3039" y="1062"/>
                </a:lnTo>
                <a:close/>
                <a:moveTo>
                  <a:pt x="3079" y="1082"/>
                </a:moveTo>
                <a:cubicBezTo>
                  <a:pt x="3078" y="1083"/>
                  <a:pt x="3078" y="1083"/>
                  <a:pt x="3078" y="1083"/>
                </a:cubicBezTo>
                <a:cubicBezTo>
                  <a:pt x="3077" y="1083"/>
                  <a:pt x="3077" y="1083"/>
                  <a:pt x="3077" y="1083"/>
                </a:cubicBezTo>
                <a:cubicBezTo>
                  <a:pt x="3077" y="1084"/>
                  <a:pt x="3077" y="1084"/>
                  <a:pt x="3077" y="1084"/>
                </a:cubicBezTo>
                <a:cubicBezTo>
                  <a:pt x="3079" y="1085"/>
                  <a:pt x="3079" y="1085"/>
                  <a:pt x="3079" y="1085"/>
                </a:cubicBezTo>
                <a:cubicBezTo>
                  <a:pt x="3080" y="1083"/>
                  <a:pt x="3080" y="1083"/>
                  <a:pt x="3080" y="1083"/>
                </a:cubicBezTo>
                <a:lnTo>
                  <a:pt x="3079" y="1082"/>
                </a:lnTo>
                <a:close/>
                <a:moveTo>
                  <a:pt x="3111" y="1664"/>
                </a:moveTo>
                <a:cubicBezTo>
                  <a:pt x="3111" y="1663"/>
                  <a:pt x="3111" y="1663"/>
                  <a:pt x="3111" y="1663"/>
                </a:cubicBezTo>
                <a:cubicBezTo>
                  <a:pt x="3110" y="1664"/>
                  <a:pt x="3110" y="1664"/>
                  <a:pt x="3110" y="1664"/>
                </a:cubicBezTo>
                <a:lnTo>
                  <a:pt x="3111" y="1664"/>
                </a:lnTo>
                <a:close/>
                <a:moveTo>
                  <a:pt x="3200" y="1571"/>
                </a:moveTo>
                <a:cubicBezTo>
                  <a:pt x="3199" y="1571"/>
                  <a:pt x="3199" y="1571"/>
                  <a:pt x="3199" y="1571"/>
                </a:cubicBezTo>
                <a:cubicBezTo>
                  <a:pt x="3199" y="1569"/>
                  <a:pt x="3199" y="1569"/>
                  <a:pt x="3199" y="1569"/>
                </a:cubicBezTo>
                <a:cubicBezTo>
                  <a:pt x="3197" y="1569"/>
                  <a:pt x="3197" y="1569"/>
                  <a:pt x="3197" y="1569"/>
                </a:cubicBezTo>
                <a:cubicBezTo>
                  <a:pt x="3196" y="1571"/>
                  <a:pt x="3196" y="1571"/>
                  <a:pt x="3196" y="1571"/>
                </a:cubicBezTo>
                <a:cubicBezTo>
                  <a:pt x="3197" y="1572"/>
                  <a:pt x="3197" y="1572"/>
                  <a:pt x="3197" y="1572"/>
                </a:cubicBezTo>
                <a:cubicBezTo>
                  <a:pt x="3198" y="1572"/>
                  <a:pt x="3198" y="1572"/>
                  <a:pt x="3198" y="1572"/>
                </a:cubicBezTo>
                <a:cubicBezTo>
                  <a:pt x="3196" y="1573"/>
                  <a:pt x="3196" y="1573"/>
                  <a:pt x="3196" y="1573"/>
                </a:cubicBezTo>
                <a:cubicBezTo>
                  <a:pt x="3195" y="1572"/>
                  <a:pt x="3195" y="1572"/>
                  <a:pt x="3195" y="1572"/>
                </a:cubicBezTo>
                <a:cubicBezTo>
                  <a:pt x="3195" y="1571"/>
                  <a:pt x="3195" y="1571"/>
                  <a:pt x="3195" y="1571"/>
                </a:cubicBezTo>
                <a:cubicBezTo>
                  <a:pt x="3194" y="1571"/>
                  <a:pt x="3194" y="1571"/>
                  <a:pt x="3194" y="1571"/>
                </a:cubicBezTo>
                <a:cubicBezTo>
                  <a:pt x="3193" y="1571"/>
                  <a:pt x="3193" y="1571"/>
                  <a:pt x="3193" y="1571"/>
                </a:cubicBezTo>
                <a:cubicBezTo>
                  <a:pt x="3192" y="1572"/>
                  <a:pt x="3192" y="1572"/>
                  <a:pt x="3192" y="1572"/>
                </a:cubicBezTo>
                <a:cubicBezTo>
                  <a:pt x="3190" y="1574"/>
                  <a:pt x="3190" y="1574"/>
                  <a:pt x="3190" y="1574"/>
                </a:cubicBezTo>
                <a:cubicBezTo>
                  <a:pt x="3189" y="1573"/>
                  <a:pt x="3189" y="1573"/>
                  <a:pt x="3189" y="1573"/>
                </a:cubicBezTo>
                <a:cubicBezTo>
                  <a:pt x="3188" y="1570"/>
                  <a:pt x="3188" y="1570"/>
                  <a:pt x="3188" y="1570"/>
                </a:cubicBezTo>
                <a:cubicBezTo>
                  <a:pt x="3189" y="1569"/>
                  <a:pt x="3189" y="1569"/>
                  <a:pt x="3189" y="1569"/>
                </a:cubicBezTo>
                <a:cubicBezTo>
                  <a:pt x="3190" y="1568"/>
                  <a:pt x="3190" y="1568"/>
                  <a:pt x="3190" y="1568"/>
                </a:cubicBezTo>
                <a:cubicBezTo>
                  <a:pt x="3190" y="1567"/>
                  <a:pt x="3190" y="1567"/>
                  <a:pt x="3190" y="1567"/>
                </a:cubicBezTo>
                <a:cubicBezTo>
                  <a:pt x="3190" y="1567"/>
                  <a:pt x="3190" y="1567"/>
                  <a:pt x="3190" y="1567"/>
                </a:cubicBezTo>
                <a:cubicBezTo>
                  <a:pt x="3190" y="1566"/>
                  <a:pt x="3190" y="1566"/>
                  <a:pt x="3190" y="1566"/>
                </a:cubicBezTo>
                <a:cubicBezTo>
                  <a:pt x="3189" y="1566"/>
                  <a:pt x="3189" y="1566"/>
                  <a:pt x="3189" y="1566"/>
                </a:cubicBezTo>
                <a:cubicBezTo>
                  <a:pt x="3188" y="1566"/>
                  <a:pt x="3188" y="1566"/>
                  <a:pt x="3188" y="1566"/>
                </a:cubicBezTo>
                <a:cubicBezTo>
                  <a:pt x="3187" y="1566"/>
                  <a:pt x="3187" y="1566"/>
                  <a:pt x="3187" y="1566"/>
                </a:cubicBezTo>
                <a:cubicBezTo>
                  <a:pt x="3186" y="1565"/>
                  <a:pt x="3186" y="1565"/>
                  <a:pt x="3186" y="1565"/>
                </a:cubicBezTo>
                <a:cubicBezTo>
                  <a:pt x="3187" y="1564"/>
                  <a:pt x="3187" y="1564"/>
                  <a:pt x="3187" y="1564"/>
                </a:cubicBezTo>
                <a:cubicBezTo>
                  <a:pt x="3188" y="1562"/>
                  <a:pt x="3188" y="1562"/>
                  <a:pt x="3188" y="1562"/>
                </a:cubicBezTo>
                <a:cubicBezTo>
                  <a:pt x="3186" y="1562"/>
                  <a:pt x="3186" y="1562"/>
                  <a:pt x="3186" y="1562"/>
                </a:cubicBezTo>
                <a:cubicBezTo>
                  <a:pt x="3183" y="1564"/>
                  <a:pt x="3183" y="1564"/>
                  <a:pt x="3183" y="1564"/>
                </a:cubicBezTo>
                <a:cubicBezTo>
                  <a:pt x="3182" y="1564"/>
                  <a:pt x="3182" y="1564"/>
                  <a:pt x="3182" y="1564"/>
                </a:cubicBezTo>
                <a:cubicBezTo>
                  <a:pt x="3180" y="1566"/>
                  <a:pt x="3180" y="1566"/>
                  <a:pt x="3180" y="1566"/>
                </a:cubicBezTo>
                <a:cubicBezTo>
                  <a:pt x="3180" y="1568"/>
                  <a:pt x="3180" y="1568"/>
                  <a:pt x="3180" y="1568"/>
                </a:cubicBezTo>
                <a:cubicBezTo>
                  <a:pt x="3178" y="1573"/>
                  <a:pt x="3178" y="1573"/>
                  <a:pt x="3178" y="1573"/>
                </a:cubicBezTo>
                <a:cubicBezTo>
                  <a:pt x="3176" y="1575"/>
                  <a:pt x="3176" y="1575"/>
                  <a:pt x="3176" y="1575"/>
                </a:cubicBezTo>
                <a:cubicBezTo>
                  <a:pt x="3175" y="1575"/>
                  <a:pt x="3175" y="1575"/>
                  <a:pt x="3175" y="1575"/>
                </a:cubicBezTo>
                <a:cubicBezTo>
                  <a:pt x="3173" y="1578"/>
                  <a:pt x="3173" y="1578"/>
                  <a:pt x="3173" y="1578"/>
                </a:cubicBezTo>
                <a:cubicBezTo>
                  <a:pt x="3172" y="1580"/>
                  <a:pt x="3172" y="1580"/>
                  <a:pt x="3172" y="1580"/>
                </a:cubicBezTo>
                <a:cubicBezTo>
                  <a:pt x="3171" y="1580"/>
                  <a:pt x="3171" y="1580"/>
                  <a:pt x="3171" y="1580"/>
                </a:cubicBezTo>
                <a:cubicBezTo>
                  <a:pt x="3169" y="1580"/>
                  <a:pt x="3169" y="1580"/>
                  <a:pt x="3169" y="1580"/>
                </a:cubicBezTo>
                <a:cubicBezTo>
                  <a:pt x="3167" y="1581"/>
                  <a:pt x="3167" y="1581"/>
                  <a:pt x="3167" y="1581"/>
                </a:cubicBezTo>
                <a:cubicBezTo>
                  <a:pt x="3167" y="1583"/>
                  <a:pt x="3167" y="1583"/>
                  <a:pt x="3167" y="1583"/>
                </a:cubicBezTo>
                <a:cubicBezTo>
                  <a:pt x="3166" y="1585"/>
                  <a:pt x="3166" y="1585"/>
                  <a:pt x="3166" y="1585"/>
                </a:cubicBezTo>
                <a:cubicBezTo>
                  <a:pt x="3165" y="1586"/>
                  <a:pt x="3165" y="1586"/>
                  <a:pt x="3165" y="1586"/>
                </a:cubicBezTo>
                <a:cubicBezTo>
                  <a:pt x="3164" y="1588"/>
                  <a:pt x="3164" y="1588"/>
                  <a:pt x="3164" y="1588"/>
                </a:cubicBezTo>
                <a:cubicBezTo>
                  <a:pt x="3164" y="1590"/>
                  <a:pt x="3164" y="1590"/>
                  <a:pt x="3164" y="1590"/>
                </a:cubicBezTo>
                <a:cubicBezTo>
                  <a:pt x="3163" y="1591"/>
                  <a:pt x="3163" y="1591"/>
                  <a:pt x="3163" y="1591"/>
                </a:cubicBezTo>
                <a:cubicBezTo>
                  <a:pt x="3162" y="1593"/>
                  <a:pt x="3162" y="1593"/>
                  <a:pt x="3162" y="1593"/>
                </a:cubicBezTo>
                <a:cubicBezTo>
                  <a:pt x="3159" y="1597"/>
                  <a:pt x="3159" y="1597"/>
                  <a:pt x="3159" y="1597"/>
                </a:cubicBezTo>
                <a:cubicBezTo>
                  <a:pt x="3155" y="1600"/>
                  <a:pt x="3155" y="1600"/>
                  <a:pt x="3155" y="1600"/>
                </a:cubicBezTo>
                <a:cubicBezTo>
                  <a:pt x="3153" y="1600"/>
                  <a:pt x="3153" y="1600"/>
                  <a:pt x="3153" y="1600"/>
                </a:cubicBezTo>
                <a:cubicBezTo>
                  <a:pt x="3150" y="1602"/>
                  <a:pt x="3150" y="1602"/>
                  <a:pt x="3150" y="1602"/>
                </a:cubicBezTo>
                <a:cubicBezTo>
                  <a:pt x="3150" y="1603"/>
                  <a:pt x="3150" y="1603"/>
                  <a:pt x="3150" y="1603"/>
                </a:cubicBezTo>
                <a:cubicBezTo>
                  <a:pt x="3148" y="1603"/>
                  <a:pt x="3148" y="1603"/>
                  <a:pt x="3148" y="1603"/>
                </a:cubicBezTo>
                <a:cubicBezTo>
                  <a:pt x="3144" y="1605"/>
                  <a:pt x="3144" y="1605"/>
                  <a:pt x="3144" y="1605"/>
                </a:cubicBezTo>
                <a:cubicBezTo>
                  <a:pt x="3141" y="1608"/>
                  <a:pt x="3141" y="1608"/>
                  <a:pt x="3141" y="1608"/>
                </a:cubicBezTo>
                <a:cubicBezTo>
                  <a:pt x="3139" y="1608"/>
                  <a:pt x="3139" y="1608"/>
                  <a:pt x="3139" y="1608"/>
                </a:cubicBezTo>
                <a:cubicBezTo>
                  <a:pt x="3136" y="1611"/>
                  <a:pt x="3136" y="1611"/>
                  <a:pt x="3136" y="1611"/>
                </a:cubicBezTo>
                <a:cubicBezTo>
                  <a:pt x="3135" y="1612"/>
                  <a:pt x="3135" y="1612"/>
                  <a:pt x="3135" y="1612"/>
                </a:cubicBezTo>
                <a:cubicBezTo>
                  <a:pt x="3136" y="1613"/>
                  <a:pt x="3136" y="1613"/>
                  <a:pt x="3136" y="1613"/>
                </a:cubicBezTo>
                <a:cubicBezTo>
                  <a:pt x="3136" y="1615"/>
                  <a:pt x="3136" y="1615"/>
                  <a:pt x="3136" y="1615"/>
                </a:cubicBezTo>
                <a:cubicBezTo>
                  <a:pt x="3134" y="1614"/>
                  <a:pt x="3134" y="1614"/>
                  <a:pt x="3134" y="1614"/>
                </a:cubicBezTo>
                <a:cubicBezTo>
                  <a:pt x="3134" y="1613"/>
                  <a:pt x="3134" y="1613"/>
                  <a:pt x="3134" y="1613"/>
                </a:cubicBezTo>
                <a:cubicBezTo>
                  <a:pt x="3132" y="1614"/>
                  <a:pt x="3132" y="1614"/>
                  <a:pt x="3132" y="1614"/>
                </a:cubicBezTo>
                <a:cubicBezTo>
                  <a:pt x="3130" y="1614"/>
                  <a:pt x="3130" y="1614"/>
                  <a:pt x="3130" y="1614"/>
                </a:cubicBezTo>
                <a:cubicBezTo>
                  <a:pt x="3129" y="1614"/>
                  <a:pt x="3129" y="1614"/>
                  <a:pt x="3129" y="1614"/>
                </a:cubicBezTo>
                <a:cubicBezTo>
                  <a:pt x="3128" y="1614"/>
                  <a:pt x="3128" y="1614"/>
                  <a:pt x="3128" y="1614"/>
                </a:cubicBezTo>
                <a:cubicBezTo>
                  <a:pt x="3125" y="1616"/>
                  <a:pt x="3125" y="1616"/>
                  <a:pt x="3125" y="1616"/>
                </a:cubicBezTo>
                <a:cubicBezTo>
                  <a:pt x="3124" y="1618"/>
                  <a:pt x="3124" y="1618"/>
                  <a:pt x="3124" y="1618"/>
                </a:cubicBezTo>
                <a:cubicBezTo>
                  <a:pt x="3121" y="1620"/>
                  <a:pt x="3121" y="1620"/>
                  <a:pt x="3121" y="1620"/>
                </a:cubicBezTo>
                <a:cubicBezTo>
                  <a:pt x="3119" y="1620"/>
                  <a:pt x="3119" y="1620"/>
                  <a:pt x="3119" y="1620"/>
                </a:cubicBezTo>
                <a:cubicBezTo>
                  <a:pt x="3118" y="1623"/>
                  <a:pt x="3118" y="1623"/>
                  <a:pt x="3118" y="1623"/>
                </a:cubicBezTo>
                <a:cubicBezTo>
                  <a:pt x="3117" y="1625"/>
                  <a:pt x="3117" y="1625"/>
                  <a:pt x="3117" y="1625"/>
                </a:cubicBezTo>
                <a:cubicBezTo>
                  <a:pt x="3117" y="1624"/>
                  <a:pt x="3117" y="1624"/>
                  <a:pt x="3117" y="1624"/>
                </a:cubicBezTo>
                <a:cubicBezTo>
                  <a:pt x="3116" y="1623"/>
                  <a:pt x="3116" y="1623"/>
                  <a:pt x="3116" y="1623"/>
                </a:cubicBezTo>
                <a:cubicBezTo>
                  <a:pt x="3115" y="1624"/>
                  <a:pt x="3115" y="1624"/>
                  <a:pt x="3115" y="1624"/>
                </a:cubicBezTo>
                <a:cubicBezTo>
                  <a:pt x="3114" y="1625"/>
                  <a:pt x="3114" y="1625"/>
                  <a:pt x="3114" y="1625"/>
                </a:cubicBezTo>
                <a:cubicBezTo>
                  <a:pt x="3114" y="1627"/>
                  <a:pt x="3114" y="1627"/>
                  <a:pt x="3114" y="1627"/>
                </a:cubicBezTo>
                <a:cubicBezTo>
                  <a:pt x="3113" y="1628"/>
                  <a:pt x="3113" y="1628"/>
                  <a:pt x="3113" y="1628"/>
                </a:cubicBezTo>
                <a:cubicBezTo>
                  <a:pt x="3112" y="1628"/>
                  <a:pt x="3112" y="1628"/>
                  <a:pt x="3112" y="1628"/>
                </a:cubicBezTo>
                <a:cubicBezTo>
                  <a:pt x="3109" y="1631"/>
                  <a:pt x="3109" y="1631"/>
                  <a:pt x="3109" y="1631"/>
                </a:cubicBezTo>
                <a:cubicBezTo>
                  <a:pt x="3108" y="1631"/>
                  <a:pt x="3108" y="1631"/>
                  <a:pt x="3108" y="1631"/>
                </a:cubicBezTo>
                <a:cubicBezTo>
                  <a:pt x="3107" y="1632"/>
                  <a:pt x="3107" y="1632"/>
                  <a:pt x="3107" y="1632"/>
                </a:cubicBezTo>
                <a:cubicBezTo>
                  <a:pt x="3107" y="1636"/>
                  <a:pt x="3107" y="1636"/>
                  <a:pt x="3107" y="1636"/>
                </a:cubicBezTo>
                <a:cubicBezTo>
                  <a:pt x="3106" y="1637"/>
                  <a:pt x="3106" y="1637"/>
                  <a:pt x="3106" y="1637"/>
                </a:cubicBezTo>
                <a:cubicBezTo>
                  <a:pt x="3105" y="1635"/>
                  <a:pt x="3105" y="1635"/>
                  <a:pt x="3105" y="1635"/>
                </a:cubicBezTo>
                <a:cubicBezTo>
                  <a:pt x="3105" y="1635"/>
                  <a:pt x="3105" y="1635"/>
                  <a:pt x="3105" y="1635"/>
                </a:cubicBezTo>
                <a:cubicBezTo>
                  <a:pt x="3104" y="1636"/>
                  <a:pt x="3104" y="1636"/>
                  <a:pt x="3104" y="1636"/>
                </a:cubicBezTo>
                <a:cubicBezTo>
                  <a:pt x="3103" y="1636"/>
                  <a:pt x="3103" y="1636"/>
                  <a:pt x="3103" y="1636"/>
                </a:cubicBezTo>
                <a:cubicBezTo>
                  <a:pt x="3101" y="1639"/>
                  <a:pt x="3101" y="1639"/>
                  <a:pt x="3101" y="1639"/>
                </a:cubicBezTo>
                <a:cubicBezTo>
                  <a:pt x="3102" y="1640"/>
                  <a:pt x="3102" y="1640"/>
                  <a:pt x="3102" y="1640"/>
                </a:cubicBezTo>
                <a:cubicBezTo>
                  <a:pt x="3103" y="1642"/>
                  <a:pt x="3103" y="1642"/>
                  <a:pt x="3103" y="1642"/>
                </a:cubicBezTo>
                <a:cubicBezTo>
                  <a:pt x="3104" y="1643"/>
                  <a:pt x="3104" y="1643"/>
                  <a:pt x="3104" y="1643"/>
                </a:cubicBezTo>
                <a:cubicBezTo>
                  <a:pt x="3103" y="1644"/>
                  <a:pt x="3103" y="1644"/>
                  <a:pt x="3103" y="1644"/>
                </a:cubicBezTo>
                <a:cubicBezTo>
                  <a:pt x="3101" y="1643"/>
                  <a:pt x="3101" y="1643"/>
                  <a:pt x="3101" y="1643"/>
                </a:cubicBezTo>
                <a:cubicBezTo>
                  <a:pt x="3099" y="1644"/>
                  <a:pt x="3099" y="1644"/>
                  <a:pt x="3099" y="1644"/>
                </a:cubicBezTo>
                <a:cubicBezTo>
                  <a:pt x="3097" y="1646"/>
                  <a:pt x="3097" y="1646"/>
                  <a:pt x="3097" y="1646"/>
                </a:cubicBezTo>
                <a:cubicBezTo>
                  <a:pt x="3098" y="1647"/>
                  <a:pt x="3098" y="1647"/>
                  <a:pt x="3098" y="1647"/>
                </a:cubicBezTo>
                <a:cubicBezTo>
                  <a:pt x="3099" y="1647"/>
                  <a:pt x="3099" y="1647"/>
                  <a:pt x="3099" y="1647"/>
                </a:cubicBezTo>
                <a:cubicBezTo>
                  <a:pt x="3098" y="1648"/>
                  <a:pt x="3098" y="1648"/>
                  <a:pt x="3098" y="1648"/>
                </a:cubicBezTo>
                <a:cubicBezTo>
                  <a:pt x="3098" y="1649"/>
                  <a:pt x="3098" y="1649"/>
                  <a:pt x="3098" y="1649"/>
                </a:cubicBezTo>
                <a:cubicBezTo>
                  <a:pt x="3099" y="1651"/>
                  <a:pt x="3099" y="1651"/>
                  <a:pt x="3099" y="1651"/>
                </a:cubicBezTo>
                <a:cubicBezTo>
                  <a:pt x="3100" y="1651"/>
                  <a:pt x="3100" y="1651"/>
                  <a:pt x="3100" y="1651"/>
                </a:cubicBezTo>
                <a:cubicBezTo>
                  <a:pt x="3103" y="1652"/>
                  <a:pt x="3103" y="1652"/>
                  <a:pt x="3103" y="1652"/>
                </a:cubicBezTo>
                <a:cubicBezTo>
                  <a:pt x="3103" y="1652"/>
                  <a:pt x="3103" y="1652"/>
                  <a:pt x="3103" y="1652"/>
                </a:cubicBezTo>
                <a:cubicBezTo>
                  <a:pt x="3104" y="1652"/>
                  <a:pt x="3104" y="1652"/>
                  <a:pt x="3104" y="1652"/>
                </a:cubicBezTo>
                <a:cubicBezTo>
                  <a:pt x="3104" y="1651"/>
                  <a:pt x="3104" y="1651"/>
                  <a:pt x="3104" y="1651"/>
                </a:cubicBezTo>
                <a:cubicBezTo>
                  <a:pt x="3105" y="1651"/>
                  <a:pt x="3105" y="1651"/>
                  <a:pt x="3105" y="1651"/>
                </a:cubicBezTo>
                <a:cubicBezTo>
                  <a:pt x="3106" y="1652"/>
                  <a:pt x="3106" y="1652"/>
                  <a:pt x="3106" y="1652"/>
                </a:cubicBezTo>
                <a:cubicBezTo>
                  <a:pt x="3107" y="1653"/>
                  <a:pt x="3107" y="1653"/>
                  <a:pt x="3107" y="1653"/>
                </a:cubicBezTo>
                <a:cubicBezTo>
                  <a:pt x="3107" y="1654"/>
                  <a:pt x="3107" y="1654"/>
                  <a:pt x="3107" y="1654"/>
                </a:cubicBezTo>
                <a:cubicBezTo>
                  <a:pt x="3108" y="1655"/>
                  <a:pt x="3108" y="1655"/>
                  <a:pt x="3108" y="1655"/>
                </a:cubicBezTo>
                <a:cubicBezTo>
                  <a:pt x="3109" y="1655"/>
                  <a:pt x="3109" y="1655"/>
                  <a:pt x="3109" y="1655"/>
                </a:cubicBezTo>
                <a:cubicBezTo>
                  <a:pt x="3110" y="1656"/>
                  <a:pt x="3110" y="1656"/>
                  <a:pt x="3110" y="1656"/>
                </a:cubicBezTo>
                <a:cubicBezTo>
                  <a:pt x="3110" y="1658"/>
                  <a:pt x="3110" y="1658"/>
                  <a:pt x="3110" y="1658"/>
                </a:cubicBezTo>
                <a:cubicBezTo>
                  <a:pt x="3112" y="1659"/>
                  <a:pt x="3112" y="1659"/>
                  <a:pt x="3112" y="1659"/>
                </a:cubicBezTo>
                <a:cubicBezTo>
                  <a:pt x="3114" y="1660"/>
                  <a:pt x="3114" y="1660"/>
                  <a:pt x="3114" y="1660"/>
                </a:cubicBezTo>
                <a:cubicBezTo>
                  <a:pt x="3112" y="1661"/>
                  <a:pt x="3112" y="1661"/>
                  <a:pt x="3112" y="1661"/>
                </a:cubicBezTo>
                <a:cubicBezTo>
                  <a:pt x="3113" y="1662"/>
                  <a:pt x="3113" y="1662"/>
                  <a:pt x="3113" y="1662"/>
                </a:cubicBezTo>
                <a:cubicBezTo>
                  <a:pt x="3115" y="1660"/>
                  <a:pt x="3115" y="1660"/>
                  <a:pt x="3115" y="1660"/>
                </a:cubicBezTo>
                <a:cubicBezTo>
                  <a:pt x="3115" y="1661"/>
                  <a:pt x="3115" y="1661"/>
                  <a:pt x="3115" y="1661"/>
                </a:cubicBezTo>
                <a:cubicBezTo>
                  <a:pt x="3117" y="1662"/>
                  <a:pt x="3117" y="1662"/>
                  <a:pt x="3117" y="1662"/>
                </a:cubicBezTo>
                <a:cubicBezTo>
                  <a:pt x="3119" y="1662"/>
                  <a:pt x="3119" y="1662"/>
                  <a:pt x="3119" y="1662"/>
                </a:cubicBezTo>
                <a:cubicBezTo>
                  <a:pt x="3123" y="1660"/>
                  <a:pt x="3123" y="1660"/>
                  <a:pt x="3123" y="1660"/>
                </a:cubicBezTo>
                <a:cubicBezTo>
                  <a:pt x="3126" y="1658"/>
                  <a:pt x="3126" y="1658"/>
                  <a:pt x="3126" y="1658"/>
                </a:cubicBezTo>
                <a:cubicBezTo>
                  <a:pt x="3128" y="1657"/>
                  <a:pt x="3128" y="1657"/>
                  <a:pt x="3128" y="1657"/>
                </a:cubicBezTo>
                <a:cubicBezTo>
                  <a:pt x="3128" y="1656"/>
                  <a:pt x="3128" y="1656"/>
                  <a:pt x="3128" y="1656"/>
                </a:cubicBezTo>
                <a:cubicBezTo>
                  <a:pt x="3127" y="1654"/>
                  <a:pt x="3127" y="1654"/>
                  <a:pt x="3127" y="1654"/>
                </a:cubicBezTo>
                <a:cubicBezTo>
                  <a:pt x="3129" y="1655"/>
                  <a:pt x="3129" y="1655"/>
                  <a:pt x="3129" y="1655"/>
                </a:cubicBezTo>
                <a:cubicBezTo>
                  <a:pt x="3128" y="1656"/>
                  <a:pt x="3128" y="1656"/>
                  <a:pt x="3128" y="1656"/>
                </a:cubicBezTo>
                <a:cubicBezTo>
                  <a:pt x="3131" y="1655"/>
                  <a:pt x="3131" y="1655"/>
                  <a:pt x="3131" y="1655"/>
                </a:cubicBezTo>
                <a:cubicBezTo>
                  <a:pt x="3131" y="1653"/>
                  <a:pt x="3131" y="1653"/>
                  <a:pt x="3131" y="1653"/>
                </a:cubicBezTo>
                <a:cubicBezTo>
                  <a:pt x="3133" y="1651"/>
                  <a:pt x="3133" y="1651"/>
                  <a:pt x="3133" y="1651"/>
                </a:cubicBezTo>
                <a:cubicBezTo>
                  <a:pt x="3136" y="1650"/>
                  <a:pt x="3136" y="1650"/>
                  <a:pt x="3136" y="1650"/>
                </a:cubicBezTo>
                <a:cubicBezTo>
                  <a:pt x="3138" y="1650"/>
                  <a:pt x="3138" y="1650"/>
                  <a:pt x="3138" y="1650"/>
                </a:cubicBezTo>
                <a:cubicBezTo>
                  <a:pt x="3139" y="1649"/>
                  <a:pt x="3139" y="1649"/>
                  <a:pt x="3139" y="1649"/>
                </a:cubicBezTo>
                <a:cubicBezTo>
                  <a:pt x="3139" y="1649"/>
                  <a:pt x="3139" y="1649"/>
                  <a:pt x="3139" y="1649"/>
                </a:cubicBezTo>
                <a:cubicBezTo>
                  <a:pt x="3137" y="1649"/>
                  <a:pt x="3137" y="1649"/>
                  <a:pt x="3137" y="1649"/>
                </a:cubicBezTo>
                <a:cubicBezTo>
                  <a:pt x="3138" y="1649"/>
                  <a:pt x="3138" y="1649"/>
                  <a:pt x="3138" y="1649"/>
                </a:cubicBezTo>
                <a:cubicBezTo>
                  <a:pt x="3139" y="1648"/>
                  <a:pt x="3139" y="1648"/>
                  <a:pt x="3139" y="1648"/>
                </a:cubicBezTo>
                <a:cubicBezTo>
                  <a:pt x="3138" y="1648"/>
                  <a:pt x="3138" y="1648"/>
                  <a:pt x="3138" y="1648"/>
                </a:cubicBezTo>
                <a:cubicBezTo>
                  <a:pt x="3140" y="1645"/>
                  <a:pt x="3140" y="1645"/>
                  <a:pt x="3140" y="1645"/>
                </a:cubicBezTo>
                <a:cubicBezTo>
                  <a:pt x="3142" y="1642"/>
                  <a:pt x="3142" y="1642"/>
                  <a:pt x="3142" y="1642"/>
                </a:cubicBezTo>
                <a:cubicBezTo>
                  <a:pt x="3143" y="1639"/>
                  <a:pt x="3143" y="1639"/>
                  <a:pt x="3143" y="1639"/>
                </a:cubicBezTo>
                <a:cubicBezTo>
                  <a:pt x="3144" y="1638"/>
                  <a:pt x="3144" y="1638"/>
                  <a:pt x="3144" y="1638"/>
                </a:cubicBezTo>
                <a:cubicBezTo>
                  <a:pt x="3148" y="1634"/>
                  <a:pt x="3148" y="1634"/>
                  <a:pt x="3148" y="1634"/>
                </a:cubicBezTo>
                <a:cubicBezTo>
                  <a:pt x="3149" y="1633"/>
                  <a:pt x="3149" y="1633"/>
                  <a:pt x="3149" y="1633"/>
                </a:cubicBezTo>
                <a:cubicBezTo>
                  <a:pt x="3150" y="1631"/>
                  <a:pt x="3150" y="1631"/>
                  <a:pt x="3150" y="1631"/>
                </a:cubicBezTo>
                <a:cubicBezTo>
                  <a:pt x="3152" y="1627"/>
                  <a:pt x="3152" y="1627"/>
                  <a:pt x="3152" y="1627"/>
                </a:cubicBezTo>
                <a:cubicBezTo>
                  <a:pt x="3153" y="1626"/>
                  <a:pt x="3153" y="1626"/>
                  <a:pt x="3153" y="1626"/>
                </a:cubicBezTo>
                <a:cubicBezTo>
                  <a:pt x="3153" y="1624"/>
                  <a:pt x="3153" y="1624"/>
                  <a:pt x="3153" y="1624"/>
                </a:cubicBezTo>
                <a:cubicBezTo>
                  <a:pt x="3155" y="1622"/>
                  <a:pt x="3155" y="1622"/>
                  <a:pt x="3155" y="1622"/>
                </a:cubicBezTo>
                <a:cubicBezTo>
                  <a:pt x="3156" y="1621"/>
                  <a:pt x="3156" y="1621"/>
                  <a:pt x="3156" y="1621"/>
                </a:cubicBezTo>
                <a:cubicBezTo>
                  <a:pt x="3157" y="1619"/>
                  <a:pt x="3157" y="1619"/>
                  <a:pt x="3157" y="1619"/>
                </a:cubicBezTo>
                <a:cubicBezTo>
                  <a:pt x="3158" y="1620"/>
                  <a:pt x="3158" y="1620"/>
                  <a:pt x="3158" y="1620"/>
                </a:cubicBezTo>
                <a:cubicBezTo>
                  <a:pt x="3159" y="1620"/>
                  <a:pt x="3159" y="1620"/>
                  <a:pt x="3159" y="1620"/>
                </a:cubicBezTo>
                <a:cubicBezTo>
                  <a:pt x="3160" y="1619"/>
                  <a:pt x="3160" y="1619"/>
                  <a:pt x="3160" y="1619"/>
                </a:cubicBezTo>
                <a:cubicBezTo>
                  <a:pt x="3161" y="1619"/>
                  <a:pt x="3161" y="1619"/>
                  <a:pt x="3161" y="1619"/>
                </a:cubicBezTo>
                <a:cubicBezTo>
                  <a:pt x="3163" y="1619"/>
                  <a:pt x="3163" y="1619"/>
                  <a:pt x="3163" y="1619"/>
                </a:cubicBezTo>
                <a:cubicBezTo>
                  <a:pt x="3164" y="1617"/>
                  <a:pt x="3164" y="1617"/>
                  <a:pt x="3164" y="1617"/>
                </a:cubicBezTo>
                <a:cubicBezTo>
                  <a:pt x="3164" y="1615"/>
                  <a:pt x="3164" y="1615"/>
                  <a:pt x="3164" y="1615"/>
                </a:cubicBezTo>
                <a:cubicBezTo>
                  <a:pt x="3162" y="1614"/>
                  <a:pt x="3162" y="1614"/>
                  <a:pt x="3162" y="1614"/>
                </a:cubicBezTo>
                <a:cubicBezTo>
                  <a:pt x="3164" y="1615"/>
                  <a:pt x="3164" y="1615"/>
                  <a:pt x="3164" y="1615"/>
                </a:cubicBezTo>
                <a:cubicBezTo>
                  <a:pt x="3165" y="1617"/>
                  <a:pt x="3165" y="1617"/>
                  <a:pt x="3165" y="1617"/>
                </a:cubicBezTo>
                <a:cubicBezTo>
                  <a:pt x="3165" y="1617"/>
                  <a:pt x="3165" y="1617"/>
                  <a:pt x="3165" y="1617"/>
                </a:cubicBezTo>
                <a:cubicBezTo>
                  <a:pt x="3167" y="1616"/>
                  <a:pt x="3167" y="1616"/>
                  <a:pt x="3167" y="1616"/>
                </a:cubicBezTo>
                <a:cubicBezTo>
                  <a:pt x="3167" y="1616"/>
                  <a:pt x="3167" y="1616"/>
                  <a:pt x="3167" y="1616"/>
                </a:cubicBezTo>
                <a:cubicBezTo>
                  <a:pt x="3168" y="1615"/>
                  <a:pt x="3168" y="1615"/>
                  <a:pt x="3168" y="1615"/>
                </a:cubicBezTo>
                <a:cubicBezTo>
                  <a:pt x="3169" y="1615"/>
                  <a:pt x="3169" y="1615"/>
                  <a:pt x="3169" y="1615"/>
                </a:cubicBezTo>
                <a:cubicBezTo>
                  <a:pt x="3169" y="1616"/>
                  <a:pt x="3169" y="1616"/>
                  <a:pt x="3169" y="1616"/>
                </a:cubicBezTo>
                <a:cubicBezTo>
                  <a:pt x="3168" y="1617"/>
                  <a:pt x="3168" y="1617"/>
                  <a:pt x="3168" y="1617"/>
                </a:cubicBezTo>
                <a:cubicBezTo>
                  <a:pt x="3170" y="1617"/>
                  <a:pt x="3170" y="1617"/>
                  <a:pt x="3170" y="1617"/>
                </a:cubicBezTo>
                <a:cubicBezTo>
                  <a:pt x="3171" y="1617"/>
                  <a:pt x="3171" y="1617"/>
                  <a:pt x="3171" y="1617"/>
                </a:cubicBezTo>
                <a:cubicBezTo>
                  <a:pt x="3172" y="1616"/>
                  <a:pt x="3172" y="1616"/>
                  <a:pt x="3172" y="1616"/>
                </a:cubicBezTo>
                <a:cubicBezTo>
                  <a:pt x="3172" y="1615"/>
                  <a:pt x="3172" y="1615"/>
                  <a:pt x="3172" y="1615"/>
                </a:cubicBezTo>
                <a:cubicBezTo>
                  <a:pt x="3172" y="1614"/>
                  <a:pt x="3172" y="1614"/>
                  <a:pt x="3172" y="1614"/>
                </a:cubicBezTo>
                <a:cubicBezTo>
                  <a:pt x="3173" y="1615"/>
                  <a:pt x="3173" y="1615"/>
                  <a:pt x="3173" y="1615"/>
                </a:cubicBezTo>
                <a:cubicBezTo>
                  <a:pt x="3173" y="1617"/>
                  <a:pt x="3173" y="1617"/>
                  <a:pt x="3173" y="1617"/>
                </a:cubicBezTo>
                <a:cubicBezTo>
                  <a:pt x="3173" y="1617"/>
                  <a:pt x="3173" y="1617"/>
                  <a:pt x="3173" y="1617"/>
                </a:cubicBezTo>
                <a:cubicBezTo>
                  <a:pt x="3174" y="1617"/>
                  <a:pt x="3174" y="1617"/>
                  <a:pt x="3174" y="1617"/>
                </a:cubicBezTo>
                <a:cubicBezTo>
                  <a:pt x="3175" y="1614"/>
                  <a:pt x="3175" y="1614"/>
                  <a:pt x="3175" y="1614"/>
                </a:cubicBezTo>
                <a:cubicBezTo>
                  <a:pt x="3174" y="1613"/>
                  <a:pt x="3174" y="1613"/>
                  <a:pt x="3174" y="1613"/>
                </a:cubicBezTo>
                <a:cubicBezTo>
                  <a:pt x="3172" y="1612"/>
                  <a:pt x="3172" y="1612"/>
                  <a:pt x="3172" y="1612"/>
                </a:cubicBezTo>
                <a:cubicBezTo>
                  <a:pt x="3173" y="1611"/>
                  <a:pt x="3173" y="1611"/>
                  <a:pt x="3173" y="1611"/>
                </a:cubicBezTo>
                <a:cubicBezTo>
                  <a:pt x="3173" y="1609"/>
                  <a:pt x="3173" y="1609"/>
                  <a:pt x="3173" y="1609"/>
                </a:cubicBezTo>
                <a:cubicBezTo>
                  <a:pt x="3173" y="1606"/>
                  <a:pt x="3173" y="1606"/>
                  <a:pt x="3173" y="1606"/>
                </a:cubicBezTo>
                <a:cubicBezTo>
                  <a:pt x="3175" y="1605"/>
                  <a:pt x="3175" y="1605"/>
                  <a:pt x="3175" y="1605"/>
                </a:cubicBezTo>
                <a:cubicBezTo>
                  <a:pt x="3178" y="1604"/>
                  <a:pt x="3178" y="1604"/>
                  <a:pt x="3178" y="1604"/>
                </a:cubicBezTo>
                <a:cubicBezTo>
                  <a:pt x="3181" y="1602"/>
                  <a:pt x="3181" y="1602"/>
                  <a:pt x="3181" y="1602"/>
                </a:cubicBezTo>
                <a:cubicBezTo>
                  <a:pt x="3181" y="1601"/>
                  <a:pt x="3181" y="1601"/>
                  <a:pt x="3181" y="1601"/>
                </a:cubicBezTo>
                <a:cubicBezTo>
                  <a:pt x="3183" y="1599"/>
                  <a:pt x="3183" y="1599"/>
                  <a:pt x="3183" y="1599"/>
                </a:cubicBezTo>
                <a:cubicBezTo>
                  <a:pt x="3184" y="1597"/>
                  <a:pt x="3184" y="1597"/>
                  <a:pt x="3184" y="1597"/>
                </a:cubicBezTo>
                <a:cubicBezTo>
                  <a:pt x="3186" y="1595"/>
                  <a:pt x="3186" y="1595"/>
                  <a:pt x="3186" y="1595"/>
                </a:cubicBezTo>
                <a:cubicBezTo>
                  <a:pt x="3187" y="1595"/>
                  <a:pt x="3187" y="1595"/>
                  <a:pt x="3187" y="1595"/>
                </a:cubicBezTo>
                <a:cubicBezTo>
                  <a:pt x="3187" y="1594"/>
                  <a:pt x="3187" y="1594"/>
                  <a:pt x="3187" y="1594"/>
                </a:cubicBezTo>
                <a:cubicBezTo>
                  <a:pt x="3191" y="1590"/>
                  <a:pt x="3191" y="1590"/>
                  <a:pt x="3191" y="1590"/>
                </a:cubicBezTo>
                <a:cubicBezTo>
                  <a:pt x="3191" y="1589"/>
                  <a:pt x="3191" y="1589"/>
                  <a:pt x="3191" y="1589"/>
                </a:cubicBezTo>
                <a:cubicBezTo>
                  <a:pt x="3196" y="1585"/>
                  <a:pt x="3196" y="1585"/>
                  <a:pt x="3196" y="1585"/>
                </a:cubicBezTo>
                <a:cubicBezTo>
                  <a:pt x="3198" y="1583"/>
                  <a:pt x="3198" y="1583"/>
                  <a:pt x="3198" y="1583"/>
                </a:cubicBezTo>
                <a:cubicBezTo>
                  <a:pt x="3197" y="1583"/>
                  <a:pt x="3197" y="1583"/>
                  <a:pt x="3197" y="1583"/>
                </a:cubicBezTo>
                <a:cubicBezTo>
                  <a:pt x="3197" y="1581"/>
                  <a:pt x="3197" y="1581"/>
                  <a:pt x="3197" y="1581"/>
                </a:cubicBezTo>
                <a:cubicBezTo>
                  <a:pt x="3196" y="1579"/>
                  <a:pt x="3196" y="1579"/>
                  <a:pt x="3196" y="1579"/>
                </a:cubicBezTo>
                <a:cubicBezTo>
                  <a:pt x="3196" y="1577"/>
                  <a:pt x="3196" y="1577"/>
                  <a:pt x="3196" y="1577"/>
                </a:cubicBezTo>
                <a:cubicBezTo>
                  <a:pt x="3197" y="1576"/>
                  <a:pt x="3197" y="1576"/>
                  <a:pt x="3197" y="1576"/>
                </a:cubicBezTo>
                <a:cubicBezTo>
                  <a:pt x="3197" y="1576"/>
                  <a:pt x="3197" y="1576"/>
                  <a:pt x="3197" y="1576"/>
                </a:cubicBezTo>
                <a:cubicBezTo>
                  <a:pt x="3199" y="1573"/>
                  <a:pt x="3199" y="1573"/>
                  <a:pt x="3199" y="1573"/>
                </a:cubicBezTo>
                <a:cubicBezTo>
                  <a:pt x="3198" y="1574"/>
                  <a:pt x="3198" y="1574"/>
                  <a:pt x="3198" y="1574"/>
                </a:cubicBezTo>
                <a:cubicBezTo>
                  <a:pt x="3196" y="1574"/>
                  <a:pt x="3196" y="1574"/>
                  <a:pt x="3196" y="1574"/>
                </a:cubicBezTo>
                <a:cubicBezTo>
                  <a:pt x="3198" y="1573"/>
                  <a:pt x="3198" y="1573"/>
                  <a:pt x="3198" y="1573"/>
                </a:cubicBezTo>
                <a:lnTo>
                  <a:pt x="3200" y="1571"/>
                </a:lnTo>
                <a:close/>
                <a:moveTo>
                  <a:pt x="3105" y="1118"/>
                </a:moveTo>
                <a:cubicBezTo>
                  <a:pt x="3104" y="1119"/>
                  <a:pt x="3104" y="1119"/>
                  <a:pt x="3104" y="1119"/>
                </a:cubicBezTo>
                <a:cubicBezTo>
                  <a:pt x="3104" y="1118"/>
                  <a:pt x="3104" y="1120"/>
                  <a:pt x="3104" y="1120"/>
                </a:cubicBezTo>
                <a:cubicBezTo>
                  <a:pt x="3105" y="1120"/>
                  <a:pt x="3105" y="1120"/>
                  <a:pt x="3105" y="1120"/>
                </a:cubicBezTo>
                <a:cubicBezTo>
                  <a:pt x="3107" y="1120"/>
                  <a:pt x="3107" y="1120"/>
                  <a:pt x="3107" y="1120"/>
                </a:cubicBezTo>
                <a:cubicBezTo>
                  <a:pt x="3107" y="1119"/>
                  <a:pt x="3107" y="1119"/>
                  <a:pt x="3107" y="1119"/>
                </a:cubicBezTo>
                <a:lnTo>
                  <a:pt x="3105" y="1118"/>
                </a:lnTo>
                <a:close/>
                <a:moveTo>
                  <a:pt x="3080" y="1088"/>
                </a:moveTo>
                <a:cubicBezTo>
                  <a:pt x="3080" y="1089"/>
                  <a:pt x="3080" y="1089"/>
                  <a:pt x="3080" y="1089"/>
                </a:cubicBezTo>
                <a:cubicBezTo>
                  <a:pt x="3081" y="1090"/>
                  <a:pt x="3081" y="1090"/>
                  <a:pt x="3081" y="1090"/>
                </a:cubicBezTo>
                <a:cubicBezTo>
                  <a:pt x="3081" y="1092"/>
                  <a:pt x="3081" y="1092"/>
                  <a:pt x="3081" y="1092"/>
                </a:cubicBezTo>
                <a:cubicBezTo>
                  <a:pt x="3082" y="1090"/>
                  <a:pt x="3082" y="1090"/>
                  <a:pt x="3082" y="1090"/>
                </a:cubicBezTo>
                <a:cubicBezTo>
                  <a:pt x="3082" y="1088"/>
                  <a:pt x="3082" y="1088"/>
                  <a:pt x="3082" y="1088"/>
                </a:cubicBezTo>
                <a:lnTo>
                  <a:pt x="3080" y="1088"/>
                </a:lnTo>
                <a:close/>
                <a:moveTo>
                  <a:pt x="3109" y="1125"/>
                </a:moveTo>
                <a:cubicBezTo>
                  <a:pt x="3108" y="1124"/>
                  <a:pt x="3108" y="1124"/>
                  <a:pt x="3108" y="1124"/>
                </a:cubicBezTo>
                <a:cubicBezTo>
                  <a:pt x="3107" y="1125"/>
                  <a:pt x="3107" y="1125"/>
                  <a:pt x="3107" y="1125"/>
                </a:cubicBezTo>
                <a:cubicBezTo>
                  <a:pt x="3108" y="1126"/>
                  <a:pt x="3108" y="1126"/>
                  <a:pt x="3108" y="1126"/>
                </a:cubicBezTo>
                <a:lnTo>
                  <a:pt x="3109" y="1125"/>
                </a:lnTo>
                <a:close/>
                <a:moveTo>
                  <a:pt x="3106" y="1664"/>
                </a:moveTo>
                <a:cubicBezTo>
                  <a:pt x="3108" y="1664"/>
                  <a:pt x="3108" y="1664"/>
                  <a:pt x="3108" y="1664"/>
                </a:cubicBezTo>
                <a:cubicBezTo>
                  <a:pt x="3108" y="1664"/>
                  <a:pt x="3108" y="1664"/>
                  <a:pt x="3108" y="1664"/>
                </a:cubicBezTo>
                <a:cubicBezTo>
                  <a:pt x="3107" y="1663"/>
                  <a:pt x="3107" y="1663"/>
                  <a:pt x="3107" y="1663"/>
                </a:cubicBezTo>
                <a:cubicBezTo>
                  <a:pt x="3106" y="1661"/>
                  <a:pt x="3106" y="1661"/>
                  <a:pt x="3106" y="1661"/>
                </a:cubicBezTo>
                <a:cubicBezTo>
                  <a:pt x="3105" y="1659"/>
                  <a:pt x="3105" y="1659"/>
                  <a:pt x="3105" y="1659"/>
                </a:cubicBezTo>
                <a:cubicBezTo>
                  <a:pt x="3103" y="1660"/>
                  <a:pt x="3103" y="1660"/>
                  <a:pt x="3103" y="1660"/>
                </a:cubicBezTo>
                <a:cubicBezTo>
                  <a:pt x="3103" y="1661"/>
                  <a:pt x="3103" y="1661"/>
                  <a:pt x="3103" y="1661"/>
                </a:cubicBezTo>
                <a:cubicBezTo>
                  <a:pt x="3103" y="1663"/>
                  <a:pt x="3103" y="1663"/>
                  <a:pt x="3103" y="1663"/>
                </a:cubicBezTo>
                <a:cubicBezTo>
                  <a:pt x="3102" y="1665"/>
                  <a:pt x="3102" y="1665"/>
                  <a:pt x="3102" y="1665"/>
                </a:cubicBezTo>
                <a:cubicBezTo>
                  <a:pt x="3101" y="1665"/>
                  <a:pt x="3101" y="1665"/>
                  <a:pt x="3101" y="1665"/>
                </a:cubicBezTo>
                <a:cubicBezTo>
                  <a:pt x="3101" y="1666"/>
                  <a:pt x="3101" y="1666"/>
                  <a:pt x="3101" y="1666"/>
                </a:cubicBezTo>
                <a:cubicBezTo>
                  <a:pt x="3100" y="1667"/>
                  <a:pt x="3100" y="1667"/>
                  <a:pt x="3100" y="1667"/>
                </a:cubicBezTo>
                <a:cubicBezTo>
                  <a:pt x="3098" y="1669"/>
                  <a:pt x="3098" y="1669"/>
                  <a:pt x="3098" y="1669"/>
                </a:cubicBezTo>
                <a:cubicBezTo>
                  <a:pt x="3098" y="1670"/>
                  <a:pt x="3098" y="1670"/>
                  <a:pt x="3098" y="1670"/>
                </a:cubicBezTo>
                <a:cubicBezTo>
                  <a:pt x="3099" y="1670"/>
                  <a:pt x="3099" y="1670"/>
                  <a:pt x="3099" y="1670"/>
                </a:cubicBezTo>
                <a:cubicBezTo>
                  <a:pt x="3101" y="1668"/>
                  <a:pt x="3101" y="1668"/>
                  <a:pt x="3101" y="1668"/>
                </a:cubicBezTo>
                <a:cubicBezTo>
                  <a:pt x="3101" y="1668"/>
                  <a:pt x="3101" y="1668"/>
                  <a:pt x="3101" y="1668"/>
                </a:cubicBezTo>
                <a:cubicBezTo>
                  <a:pt x="3102" y="1668"/>
                  <a:pt x="3102" y="1668"/>
                  <a:pt x="3102" y="1668"/>
                </a:cubicBezTo>
                <a:cubicBezTo>
                  <a:pt x="3103" y="1668"/>
                  <a:pt x="3103" y="1668"/>
                  <a:pt x="3103" y="1668"/>
                </a:cubicBezTo>
                <a:cubicBezTo>
                  <a:pt x="3104" y="1668"/>
                  <a:pt x="3104" y="1668"/>
                  <a:pt x="3104" y="1668"/>
                </a:cubicBezTo>
                <a:cubicBezTo>
                  <a:pt x="3106" y="1667"/>
                  <a:pt x="3106" y="1667"/>
                  <a:pt x="3106" y="1667"/>
                </a:cubicBezTo>
                <a:cubicBezTo>
                  <a:pt x="3107" y="1667"/>
                  <a:pt x="3107" y="1667"/>
                  <a:pt x="3107" y="1667"/>
                </a:cubicBezTo>
                <a:cubicBezTo>
                  <a:pt x="3108" y="1666"/>
                  <a:pt x="3108" y="1666"/>
                  <a:pt x="3108" y="1666"/>
                </a:cubicBezTo>
                <a:cubicBezTo>
                  <a:pt x="3107" y="1665"/>
                  <a:pt x="3107" y="1665"/>
                  <a:pt x="3107" y="1665"/>
                </a:cubicBezTo>
                <a:cubicBezTo>
                  <a:pt x="3107" y="1665"/>
                  <a:pt x="3107" y="1665"/>
                  <a:pt x="3107" y="1665"/>
                </a:cubicBezTo>
                <a:cubicBezTo>
                  <a:pt x="3106" y="1664"/>
                  <a:pt x="3106" y="1664"/>
                  <a:pt x="3106" y="1664"/>
                </a:cubicBezTo>
                <a:cubicBezTo>
                  <a:pt x="3105" y="1664"/>
                  <a:pt x="3105" y="1664"/>
                  <a:pt x="3105" y="1664"/>
                </a:cubicBezTo>
                <a:cubicBezTo>
                  <a:pt x="3106" y="1664"/>
                  <a:pt x="3106" y="1664"/>
                  <a:pt x="3106" y="1664"/>
                </a:cubicBezTo>
                <a:close/>
                <a:moveTo>
                  <a:pt x="3089" y="1098"/>
                </a:moveTo>
                <a:cubicBezTo>
                  <a:pt x="3087" y="1097"/>
                  <a:pt x="3087" y="1097"/>
                  <a:pt x="3087" y="1097"/>
                </a:cubicBezTo>
                <a:cubicBezTo>
                  <a:pt x="3086" y="1094"/>
                  <a:pt x="3086" y="1094"/>
                  <a:pt x="3086" y="1094"/>
                </a:cubicBezTo>
                <a:cubicBezTo>
                  <a:pt x="3085" y="1092"/>
                  <a:pt x="3085" y="1092"/>
                  <a:pt x="3085" y="1092"/>
                </a:cubicBezTo>
                <a:cubicBezTo>
                  <a:pt x="3083" y="1093"/>
                  <a:pt x="3083" y="1093"/>
                  <a:pt x="3083" y="1093"/>
                </a:cubicBezTo>
                <a:cubicBezTo>
                  <a:pt x="3082" y="1095"/>
                  <a:pt x="3082" y="1095"/>
                  <a:pt x="3082" y="1095"/>
                </a:cubicBezTo>
                <a:cubicBezTo>
                  <a:pt x="3083" y="1096"/>
                  <a:pt x="3083" y="1096"/>
                  <a:pt x="3083" y="1096"/>
                </a:cubicBezTo>
                <a:cubicBezTo>
                  <a:pt x="3083" y="1099"/>
                  <a:pt x="3083" y="1099"/>
                  <a:pt x="3083" y="1099"/>
                </a:cubicBezTo>
                <a:cubicBezTo>
                  <a:pt x="3085" y="1100"/>
                  <a:pt x="3085" y="1100"/>
                  <a:pt x="3085" y="1100"/>
                </a:cubicBezTo>
                <a:cubicBezTo>
                  <a:pt x="3087" y="1104"/>
                  <a:pt x="3087" y="1104"/>
                  <a:pt x="3087" y="1104"/>
                </a:cubicBezTo>
                <a:cubicBezTo>
                  <a:pt x="3086" y="1105"/>
                  <a:pt x="3086" y="1105"/>
                  <a:pt x="3086" y="1105"/>
                </a:cubicBezTo>
                <a:cubicBezTo>
                  <a:pt x="3087" y="1107"/>
                  <a:pt x="3087" y="1107"/>
                  <a:pt x="3087" y="1107"/>
                </a:cubicBezTo>
                <a:cubicBezTo>
                  <a:pt x="3089" y="1107"/>
                  <a:pt x="3089" y="1107"/>
                  <a:pt x="3089" y="1107"/>
                </a:cubicBezTo>
                <a:cubicBezTo>
                  <a:pt x="3090" y="1107"/>
                  <a:pt x="3090" y="1107"/>
                  <a:pt x="3090" y="1107"/>
                </a:cubicBezTo>
                <a:cubicBezTo>
                  <a:pt x="3093" y="1107"/>
                  <a:pt x="3093" y="1107"/>
                  <a:pt x="3093" y="1107"/>
                </a:cubicBezTo>
                <a:cubicBezTo>
                  <a:pt x="3093" y="1106"/>
                  <a:pt x="3093" y="1106"/>
                  <a:pt x="3093" y="1106"/>
                </a:cubicBezTo>
                <a:cubicBezTo>
                  <a:pt x="3094" y="1106"/>
                  <a:pt x="3094" y="1106"/>
                  <a:pt x="3094" y="1106"/>
                </a:cubicBezTo>
                <a:cubicBezTo>
                  <a:pt x="3095" y="1103"/>
                  <a:pt x="3095" y="1103"/>
                  <a:pt x="3095" y="1103"/>
                </a:cubicBezTo>
                <a:cubicBezTo>
                  <a:pt x="3093" y="1100"/>
                  <a:pt x="3093" y="1100"/>
                  <a:pt x="3093" y="1100"/>
                </a:cubicBezTo>
                <a:lnTo>
                  <a:pt x="3089" y="1098"/>
                </a:lnTo>
                <a:close/>
                <a:moveTo>
                  <a:pt x="3095" y="1107"/>
                </a:moveTo>
                <a:cubicBezTo>
                  <a:pt x="3097" y="1108"/>
                  <a:pt x="3097" y="1108"/>
                  <a:pt x="3097" y="1108"/>
                </a:cubicBezTo>
                <a:cubicBezTo>
                  <a:pt x="3096" y="1106"/>
                  <a:pt x="3096" y="1106"/>
                  <a:pt x="3096" y="1106"/>
                </a:cubicBezTo>
                <a:lnTo>
                  <a:pt x="3095" y="1107"/>
                </a:lnTo>
                <a:close/>
                <a:moveTo>
                  <a:pt x="3203" y="1280"/>
                </a:moveTo>
                <a:cubicBezTo>
                  <a:pt x="3203" y="1278"/>
                  <a:pt x="3203" y="1278"/>
                  <a:pt x="3203" y="1278"/>
                </a:cubicBezTo>
                <a:cubicBezTo>
                  <a:pt x="3202" y="1277"/>
                  <a:pt x="3202" y="1277"/>
                  <a:pt x="3202" y="1277"/>
                </a:cubicBezTo>
                <a:cubicBezTo>
                  <a:pt x="3199" y="1277"/>
                  <a:pt x="3199" y="1277"/>
                  <a:pt x="3199" y="1277"/>
                </a:cubicBezTo>
                <a:cubicBezTo>
                  <a:pt x="3199" y="1279"/>
                  <a:pt x="3199" y="1279"/>
                  <a:pt x="3199" y="1279"/>
                </a:cubicBezTo>
                <a:cubicBezTo>
                  <a:pt x="3201" y="1281"/>
                  <a:pt x="3201" y="1281"/>
                  <a:pt x="3201" y="1281"/>
                </a:cubicBezTo>
                <a:cubicBezTo>
                  <a:pt x="3202" y="1280"/>
                  <a:pt x="3202" y="1280"/>
                  <a:pt x="3202" y="1280"/>
                </a:cubicBezTo>
                <a:lnTo>
                  <a:pt x="3203" y="1280"/>
                </a:lnTo>
                <a:close/>
                <a:moveTo>
                  <a:pt x="1304" y="171"/>
                </a:moveTo>
                <a:cubicBezTo>
                  <a:pt x="1305" y="172"/>
                  <a:pt x="1305" y="172"/>
                  <a:pt x="1305" y="172"/>
                </a:cubicBezTo>
                <a:cubicBezTo>
                  <a:pt x="1305" y="172"/>
                  <a:pt x="1305" y="172"/>
                  <a:pt x="1305" y="172"/>
                </a:cubicBezTo>
                <a:cubicBezTo>
                  <a:pt x="1306" y="173"/>
                  <a:pt x="1306" y="173"/>
                  <a:pt x="1306" y="173"/>
                </a:cubicBezTo>
                <a:cubicBezTo>
                  <a:pt x="1308" y="171"/>
                  <a:pt x="1308" y="171"/>
                  <a:pt x="1308" y="171"/>
                </a:cubicBezTo>
                <a:cubicBezTo>
                  <a:pt x="1308" y="170"/>
                  <a:pt x="1308" y="170"/>
                  <a:pt x="1308" y="170"/>
                </a:cubicBezTo>
                <a:cubicBezTo>
                  <a:pt x="1307" y="169"/>
                  <a:pt x="1307" y="169"/>
                  <a:pt x="1307" y="169"/>
                </a:cubicBezTo>
                <a:cubicBezTo>
                  <a:pt x="1307" y="169"/>
                  <a:pt x="1307" y="169"/>
                  <a:pt x="1307" y="169"/>
                </a:cubicBezTo>
                <a:cubicBezTo>
                  <a:pt x="1309" y="168"/>
                  <a:pt x="1309" y="168"/>
                  <a:pt x="1309" y="168"/>
                </a:cubicBezTo>
                <a:cubicBezTo>
                  <a:pt x="1309" y="169"/>
                  <a:pt x="1309" y="169"/>
                  <a:pt x="1309" y="169"/>
                </a:cubicBezTo>
                <a:cubicBezTo>
                  <a:pt x="1310" y="170"/>
                  <a:pt x="1310" y="170"/>
                  <a:pt x="1310" y="170"/>
                </a:cubicBezTo>
                <a:cubicBezTo>
                  <a:pt x="1311" y="168"/>
                  <a:pt x="1311" y="168"/>
                  <a:pt x="1311" y="168"/>
                </a:cubicBezTo>
                <a:cubicBezTo>
                  <a:pt x="1311" y="167"/>
                  <a:pt x="1311" y="167"/>
                  <a:pt x="1311" y="167"/>
                </a:cubicBezTo>
                <a:cubicBezTo>
                  <a:pt x="1311" y="165"/>
                  <a:pt x="1311" y="165"/>
                  <a:pt x="1311" y="165"/>
                </a:cubicBezTo>
                <a:cubicBezTo>
                  <a:pt x="1312" y="165"/>
                  <a:pt x="1312" y="165"/>
                  <a:pt x="1312" y="165"/>
                </a:cubicBezTo>
                <a:cubicBezTo>
                  <a:pt x="1312" y="166"/>
                  <a:pt x="1312" y="166"/>
                  <a:pt x="1312" y="166"/>
                </a:cubicBezTo>
                <a:cubicBezTo>
                  <a:pt x="1313" y="167"/>
                  <a:pt x="1313" y="167"/>
                  <a:pt x="1313" y="167"/>
                </a:cubicBezTo>
                <a:cubicBezTo>
                  <a:pt x="1314" y="166"/>
                  <a:pt x="1314" y="166"/>
                  <a:pt x="1314" y="166"/>
                </a:cubicBezTo>
                <a:cubicBezTo>
                  <a:pt x="1315" y="165"/>
                  <a:pt x="1315" y="165"/>
                  <a:pt x="1315" y="165"/>
                </a:cubicBezTo>
                <a:cubicBezTo>
                  <a:pt x="1316" y="165"/>
                  <a:pt x="1316" y="165"/>
                  <a:pt x="1316" y="165"/>
                </a:cubicBezTo>
                <a:cubicBezTo>
                  <a:pt x="1316" y="164"/>
                  <a:pt x="1316" y="164"/>
                  <a:pt x="1316" y="164"/>
                </a:cubicBezTo>
                <a:cubicBezTo>
                  <a:pt x="1316" y="163"/>
                  <a:pt x="1316" y="163"/>
                  <a:pt x="1316" y="163"/>
                </a:cubicBezTo>
                <a:cubicBezTo>
                  <a:pt x="1316" y="163"/>
                  <a:pt x="1316" y="163"/>
                  <a:pt x="1316" y="163"/>
                </a:cubicBezTo>
                <a:cubicBezTo>
                  <a:pt x="1317" y="163"/>
                  <a:pt x="1317" y="163"/>
                  <a:pt x="1317" y="163"/>
                </a:cubicBezTo>
                <a:cubicBezTo>
                  <a:pt x="1318" y="164"/>
                  <a:pt x="1318" y="164"/>
                  <a:pt x="1318" y="164"/>
                </a:cubicBezTo>
                <a:cubicBezTo>
                  <a:pt x="1319" y="163"/>
                  <a:pt x="1319" y="163"/>
                  <a:pt x="1319" y="163"/>
                </a:cubicBezTo>
                <a:cubicBezTo>
                  <a:pt x="1320" y="163"/>
                  <a:pt x="1320" y="163"/>
                  <a:pt x="1320" y="163"/>
                </a:cubicBezTo>
                <a:cubicBezTo>
                  <a:pt x="1320" y="162"/>
                  <a:pt x="1320" y="162"/>
                  <a:pt x="1320" y="162"/>
                </a:cubicBezTo>
                <a:cubicBezTo>
                  <a:pt x="1320" y="161"/>
                  <a:pt x="1320" y="161"/>
                  <a:pt x="1320" y="161"/>
                </a:cubicBezTo>
                <a:cubicBezTo>
                  <a:pt x="1319" y="160"/>
                  <a:pt x="1319" y="160"/>
                  <a:pt x="1319" y="160"/>
                </a:cubicBezTo>
                <a:cubicBezTo>
                  <a:pt x="1320" y="160"/>
                  <a:pt x="1320" y="160"/>
                  <a:pt x="1320" y="160"/>
                </a:cubicBezTo>
                <a:cubicBezTo>
                  <a:pt x="1322" y="160"/>
                  <a:pt x="1322" y="160"/>
                  <a:pt x="1322" y="160"/>
                </a:cubicBezTo>
                <a:cubicBezTo>
                  <a:pt x="1322" y="160"/>
                  <a:pt x="1322" y="160"/>
                  <a:pt x="1322" y="160"/>
                </a:cubicBezTo>
                <a:cubicBezTo>
                  <a:pt x="1323" y="159"/>
                  <a:pt x="1323" y="159"/>
                  <a:pt x="1323" y="159"/>
                </a:cubicBezTo>
                <a:cubicBezTo>
                  <a:pt x="1323" y="158"/>
                  <a:pt x="1323" y="158"/>
                  <a:pt x="1323" y="158"/>
                </a:cubicBezTo>
                <a:cubicBezTo>
                  <a:pt x="1324" y="159"/>
                  <a:pt x="1324" y="159"/>
                  <a:pt x="1324" y="159"/>
                </a:cubicBezTo>
                <a:cubicBezTo>
                  <a:pt x="1325" y="159"/>
                  <a:pt x="1325" y="159"/>
                  <a:pt x="1325" y="159"/>
                </a:cubicBezTo>
                <a:cubicBezTo>
                  <a:pt x="1326" y="160"/>
                  <a:pt x="1326" y="160"/>
                  <a:pt x="1326" y="160"/>
                </a:cubicBezTo>
                <a:cubicBezTo>
                  <a:pt x="1326" y="159"/>
                  <a:pt x="1326" y="159"/>
                  <a:pt x="1326" y="159"/>
                </a:cubicBezTo>
                <a:cubicBezTo>
                  <a:pt x="1326" y="158"/>
                  <a:pt x="1326" y="158"/>
                  <a:pt x="1326" y="158"/>
                </a:cubicBezTo>
                <a:cubicBezTo>
                  <a:pt x="1325" y="157"/>
                  <a:pt x="1325" y="157"/>
                  <a:pt x="1325" y="157"/>
                </a:cubicBezTo>
                <a:cubicBezTo>
                  <a:pt x="1325" y="157"/>
                  <a:pt x="1325" y="157"/>
                  <a:pt x="1325" y="157"/>
                </a:cubicBezTo>
                <a:cubicBezTo>
                  <a:pt x="1327" y="156"/>
                  <a:pt x="1327" y="156"/>
                  <a:pt x="1327" y="156"/>
                </a:cubicBezTo>
                <a:cubicBezTo>
                  <a:pt x="1328" y="156"/>
                  <a:pt x="1328" y="156"/>
                  <a:pt x="1328" y="156"/>
                </a:cubicBezTo>
                <a:cubicBezTo>
                  <a:pt x="1330" y="156"/>
                  <a:pt x="1330" y="156"/>
                  <a:pt x="1330" y="156"/>
                </a:cubicBezTo>
                <a:cubicBezTo>
                  <a:pt x="1332" y="154"/>
                  <a:pt x="1332" y="154"/>
                  <a:pt x="1332" y="154"/>
                </a:cubicBezTo>
                <a:cubicBezTo>
                  <a:pt x="1333" y="153"/>
                  <a:pt x="1333" y="153"/>
                  <a:pt x="1333" y="153"/>
                </a:cubicBezTo>
                <a:cubicBezTo>
                  <a:pt x="1333" y="152"/>
                  <a:pt x="1333" y="152"/>
                  <a:pt x="1333" y="152"/>
                </a:cubicBezTo>
                <a:cubicBezTo>
                  <a:pt x="1330" y="153"/>
                  <a:pt x="1330" y="153"/>
                  <a:pt x="1330" y="153"/>
                </a:cubicBezTo>
                <a:cubicBezTo>
                  <a:pt x="1328" y="153"/>
                  <a:pt x="1328" y="153"/>
                  <a:pt x="1328" y="153"/>
                </a:cubicBezTo>
                <a:cubicBezTo>
                  <a:pt x="1327" y="152"/>
                  <a:pt x="1327" y="152"/>
                  <a:pt x="1327" y="152"/>
                </a:cubicBezTo>
                <a:cubicBezTo>
                  <a:pt x="1324" y="152"/>
                  <a:pt x="1324" y="152"/>
                  <a:pt x="1324" y="152"/>
                </a:cubicBezTo>
                <a:cubicBezTo>
                  <a:pt x="1323" y="152"/>
                  <a:pt x="1323" y="152"/>
                  <a:pt x="1323" y="152"/>
                </a:cubicBezTo>
                <a:cubicBezTo>
                  <a:pt x="1320" y="152"/>
                  <a:pt x="1320" y="152"/>
                  <a:pt x="1320" y="152"/>
                </a:cubicBezTo>
                <a:cubicBezTo>
                  <a:pt x="1318" y="151"/>
                  <a:pt x="1318" y="151"/>
                  <a:pt x="1318" y="151"/>
                </a:cubicBezTo>
                <a:cubicBezTo>
                  <a:pt x="1315" y="150"/>
                  <a:pt x="1315" y="150"/>
                  <a:pt x="1315" y="150"/>
                </a:cubicBezTo>
                <a:cubicBezTo>
                  <a:pt x="1313" y="148"/>
                  <a:pt x="1313" y="148"/>
                  <a:pt x="1313" y="148"/>
                </a:cubicBezTo>
                <a:cubicBezTo>
                  <a:pt x="1312" y="147"/>
                  <a:pt x="1312" y="147"/>
                  <a:pt x="1312" y="147"/>
                </a:cubicBezTo>
                <a:cubicBezTo>
                  <a:pt x="1311" y="147"/>
                  <a:pt x="1311" y="147"/>
                  <a:pt x="1311" y="147"/>
                </a:cubicBezTo>
                <a:cubicBezTo>
                  <a:pt x="1310" y="148"/>
                  <a:pt x="1310" y="148"/>
                  <a:pt x="1310" y="148"/>
                </a:cubicBezTo>
                <a:cubicBezTo>
                  <a:pt x="1309" y="148"/>
                  <a:pt x="1309" y="148"/>
                  <a:pt x="1309" y="148"/>
                </a:cubicBezTo>
                <a:cubicBezTo>
                  <a:pt x="1310" y="147"/>
                  <a:pt x="1310" y="147"/>
                  <a:pt x="1310" y="147"/>
                </a:cubicBezTo>
                <a:cubicBezTo>
                  <a:pt x="1310" y="146"/>
                  <a:pt x="1310" y="146"/>
                  <a:pt x="1310" y="146"/>
                </a:cubicBezTo>
                <a:cubicBezTo>
                  <a:pt x="1309" y="147"/>
                  <a:pt x="1309" y="147"/>
                  <a:pt x="1309" y="147"/>
                </a:cubicBezTo>
                <a:cubicBezTo>
                  <a:pt x="1306" y="149"/>
                  <a:pt x="1306" y="149"/>
                  <a:pt x="1306" y="149"/>
                </a:cubicBezTo>
                <a:cubicBezTo>
                  <a:pt x="1304" y="150"/>
                  <a:pt x="1304" y="150"/>
                  <a:pt x="1304" y="150"/>
                </a:cubicBezTo>
                <a:cubicBezTo>
                  <a:pt x="1302" y="150"/>
                  <a:pt x="1302" y="150"/>
                  <a:pt x="1302" y="150"/>
                </a:cubicBezTo>
                <a:cubicBezTo>
                  <a:pt x="1301" y="150"/>
                  <a:pt x="1301" y="150"/>
                  <a:pt x="1301" y="150"/>
                </a:cubicBezTo>
                <a:cubicBezTo>
                  <a:pt x="1300" y="150"/>
                  <a:pt x="1300" y="150"/>
                  <a:pt x="1300" y="150"/>
                </a:cubicBezTo>
                <a:cubicBezTo>
                  <a:pt x="1299" y="149"/>
                  <a:pt x="1299" y="149"/>
                  <a:pt x="1299" y="149"/>
                </a:cubicBezTo>
                <a:cubicBezTo>
                  <a:pt x="1299" y="149"/>
                  <a:pt x="1298" y="150"/>
                  <a:pt x="1297" y="150"/>
                </a:cubicBezTo>
                <a:cubicBezTo>
                  <a:pt x="1297" y="150"/>
                  <a:pt x="1296" y="150"/>
                  <a:pt x="1296" y="150"/>
                </a:cubicBezTo>
                <a:cubicBezTo>
                  <a:pt x="1293" y="152"/>
                  <a:pt x="1293" y="152"/>
                  <a:pt x="1293" y="152"/>
                </a:cubicBezTo>
                <a:cubicBezTo>
                  <a:pt x="1293" y="153"/>
                  <a:pt x="1293" y="153"/>
                  <a:pt x="1293" y="153"/>
                </a:cubicBezTo>
                <a:cubicBezTo>
                  <a:pt x="1292" y="152"/>
                  <a:pt x="1292" y="152"/>
                  <a:pt x="1292" y="152"/>
                </a:cubicBezTo>
                <a:cubicBezTo>
                  <a:pt x="1291" y="152"/>
                  <a:pt x="1291" y="152"/>
                  <a:pt x="1291" y="152"/>
                </a:cubicBezTo>
                <a:cubicBezTo>
                  <a:pt x="1288" y="152"/>
                  <a:pt x="1288" y="152"/>
                  <a:pt x="1288" y="152"/>
                </a:cubicBezTo>
                <a:cubicBezTo>
                  <a:pt x="1286" y="151"/>
                  <a:pt x="1286" y="151"/>
                  <a:pt x="1286" y="151"/>
                </a:cubicBezTo>
                <a:cubicBezTo>
                  <a:pt x="1285" y="151"/>
                  <a:pt x="1285" y="151"/>
                  <a:pt x="1285" y="151"/>
                </a:cubicBezTo>
                <a:cubicBezTo>
                  <a:pt x="1285" y="151"/>
                  <a:pt x="1285" y="151"/>
                  <a:pt x="1285" y="151"/>
                </a:cubicBezTo>
                <a:cubicBezTo>
                  <a:pt x="1286" y="149"/>
                  <a:pt x="1286" y="149"/>
                  <a:pt x="1286" y="149"/>
                </a:cubicBezTo>
                <a:cubicBezTo>
                  <a:pt x="1287" y="149"/>
                  <a:pt x="1287" y="149"/>
                  <a:pt x="1287" y="149"/>
                </a:cubicBezTo>
                <a:cubicBezTo>
                  <a:pt x="1289" y="150"/>
                  <a:pt x="1289" y="150"/>
                  <a:pt x="1289" y="150"/>
                </a:cubicBezTo>
                <a:cubicBezTo>
                  <a:pt x="1290" y="151"/>
                  <a:pt x="1290" y="151"/>
                  <a:pt x="1290" y="151"/>
                </a:cubicBezTo>
                <a:cubicBezTo>
                  <a:pt x="1291" y="150"/>
                  <a:pt x="1291" y="150"/>
                  <a:pt x="1291" y="150"/>
                </a:cubicBezTo>
                <a:cubicBezTo>
                  <a:pt x="1294" y="150"/>
                  <a:pt x="1294" y="150"/>
                  <a:pt x="1294" y="150"/>
                </a:cubicBezTo>
                <a:cubicBezTo>
                  <a:pt x="1295" y="148"/>
                  <a:pt x="1295" y="148"/>
                  <a:pt x="1295" y="148"/>
                </a:cubicBezTo>
                <a:cubicBezTo>
                  <a:pt x="1297" y="148"/>
                  <a:pt x="1297" y="148"/>
                  <a:pt x="1297" y="148"/>
                </a:cubicBezTo>
                <a:cubicBezTo>
                  <a:pt x="1299" y="149"/>
                  <a:pt x="1299" y="149"/>
                  <a:pt x="1299" y="149"/>
                </a:cubicBezTo>
                <a:cubicBezTo>
                  <a:pt x="1301" y="148"/>
                  <a:pt x="1301" y="148"/>
                  <a:pt x="1301" y="148"/>
                </a:cubicBezTo>
                <a:cubicBezTo>
                  <a:pt x="1301" y="147"/>
                  <a:pt x="1301" y="147"/>
                  <a:pt x="1301" y="147"/>
                </a:cubicBezTo>
                <a:cubicBezTo>
                  <a:pt x="1301" y="146"/>
                  <a:pt x="1301" y="146"/>
                  <a:pt x="1301" y="146"/>
                </a:cubicBezTo>
                <a:cubicBezTo>
                  <a:pt x="1300" y="146"/>
                  <a:pt x="1300" y="146"/>
                  <a:pt x="1300" y="146"/>
                </a:cubicBezTo>
                <a:cubicBezTo>
                  <a:pt x="1299" y="146"/>
                  <a:pt x="1299" y="146"/>
                  <a:pt x="1299" y="146"/>
                </a:cubicBezTo>
                <a:cubicBezTo>
                  <a:pt x="1298" y="145"/>
                  <a:pt x="1298" y="145"/>
                  <a:pt x="1298" y="145"/>
                </a:cubicBezTo>
                <a:cubicBezTo>
                  <a:pt x="1297" y="146"/>
                  <a:pt x="1297" y="146"/>
                  <a:pt x="1297" y="146"/>
                </a:cubicBezTo>
                <a:cubicBezTo>
                  <a:pt x="1295" y="145"/>
                  <a:pt x="1295" y="145"/>
                  <a:pt x="1295" y="145"/>
                </a:cubicBezTo>
                <a:cubicBezTo>
                  <a:pt x="1292" y="145"/>
                  <a:pt x="1292" y="145"/>
                  <a:pt x="1292" y="145"/>
                </a:cubicBezTo>
                <a:cubicBezTo>
                  <a:pt x="1290" y="146"/>
                  <a:pt x="1290" y="146"/>
                  <a:pt x="1290" y="146"/>
                </a:cubicBezTo>
                <a:cubicBezTo>
                  <a:pt x="1289" y="146"/>
                  <a:pt x="1289" y="146"/>
                  <a:pt x="1289" y="146"/>
                </a:cubicBezTo>
                <a:cubicBezTo>
                  <a:pt x="1286" y="145"/>
                  <a:pt x="1286" y="145"/>
                  <a:pt x="1286" y="145"/>
                </a:cubicBezTo>
                <a:cubicBezTo>
                  <a:pt x="1286" y="144"/>
                  <a:pt x="1286" y="144"/>
                  <a:pt x="1286" y="144"/>
                </a:cubicBezTo>
                <a:cubicBezTo>
                  <a:pt x="1285" y="144"/>
                  <a:pt x="1285" y="144"/>
                  <a:pt x="1285" y="144"/>
                </a:cubicBezTo>
                <a:cubicBezTo>
                  <a:pt x="1283" y="144"/>
                  <a:pt x="1283" y="144"/>
                  <a:pt x="1283" y="144"/>
                </a:cubicBezTo>
                <a:cubicBezTo>
                  <a:pt x="1281" y="144"/>
                  <a:pt x="1281" y="144"/>
                  <a:pt x="1281" y="144"/>
                </a:cubicBezTo>
                <a:cubicBezTo>
                  <a:pt x="1277" y="146"/>
                  <a:pt x="1277" y="146"/>
                  <a:pt x="1277" y="146"/>
                </a:cubicBezTo>
                <a:cubicBezTo>
                  <a:pt x="1277" y="146"/>
                  <a:pt x="1277" y="146"/>
                  <a:pt x="1277" y="146"/>
                </a:cubicBezTo>
                <a:cubicBezTo>
                  <a:pt x="1278" y="144"/>
                  <a:pt x="1278" y="144"/>
                  <a:pt x="1278" y="144"/>
                </a:cubicBezTo>
                <a:cubicBezTo>
                  <a:pt x="1279" y="143"/>
                  <a:pt x="1279" y="143"/>
                  <a:pt x="1279" y="143"/>
                </a:cubicBezTo>
                <a:cubicBezTo>
                  <a:pt x="1280" y="143"/>
                  <a:pt x="1280" y="143"/>
                  <a:pt x="1280" y="143"/>
                </a:cubicBezTo>
                <a:cubicBezTo>
                  <a:pt x="1282" y="143"/>
                  <a:pt x="1282" y="143"/>
                  <a:pt x="1282" y="143"/>
                </a:cubicBezTo>
                <a:cubicBezTo>
                  <a:pt x="1286" y="141"/>
                  <a:pt x="1286" y="141"/>
                  <a:pt x="1286" y="141"/>
                </a:cubicBezTo>
                <a:cubicBezTo>
                  <a:pt x="1287" y="141"/>
                  <a:pt x="1287" y="141"/>
                  <a:pt x="1287" y="141"/>
                </a:cubicBezTo>
                <a:cubicBezTo>
                  <a:pt x="1287" y="139"/>
                  <a:pt x="1287" y="139"/>
                  <a:pt x="1287" y="139"/>
                </a:cubicBezTo>
                <a:cubicBezTo>
                  <a:pt x="1288" y="138"/>
                  <a:pt x="1288" y="138"/>
                  <a:pt x="1288" y="138"/>
                </a:cubicBezTo>
                <a:cubicBezTo>
                  <a:pt x="1289" y="138"/>
                  <a:pt x="1289" y="138"/>
                  <a:pt x="1289" y="138"/>
                </a:cubicBezTo>
                <a:cubicBezTo>
                  <a:pt x="1289" y="138"/>
                  <a:pt x="1289" y="138"/>
                  <a:pt x="1289" y="138"/>
                </a:cubicBezTo>
                <a:cubicBezTo>
                  <a:pt x="1290" y="137"/>
                  <a:pt x="1290" y="137"/>
                  <a:pt x="1290" y="137"/>
                </a:cubicBezTo>
                <a:cubicBezTo>
                  <a:pt x="1290" y="136"/>
                  <a:pt x="1290" y="136"/>
                  <a:pt x="1290" y="136"/>
                </a:cubicBezTo>
                <a:cubicBezTo>
                  <a:pt x="1289" y="135"/>
                  <a:pt x="1289" y="135"/>
                  <a:pt x="1289" y="135"/>
                </a:cubicBezTo>
                <a:cubicBezTo>
                  <a:pt x="1288" y="134"/>
                  <a:pt x="1288" y="134"/>
                  <a:pt x="1288" y="134"/>
                </a:cubicBezTo>
                <a:cubicBezTo>
                  <a:pt x="1287" y="134"/>
                  <a:pt x="1287" y="134"/>
                  <a:pt x="1287" y="134"/>
                </a:cubicBezTo>
                <a:cubicBezTo>
                  <a:pt x="1289" y="133"/>
                  <a:pt x="1289" y="133"/>
                  <a:pt x="1289" y="133"/>
                </a:cubicBezTo>
                <a:cubicBezTo>
                  <a:pt x="1289" y="133"/>
                  <a:pt x="1289" y="133"/>
                  <a:pt x="1289" y="133"/>
                </a:cubicBezTo>
                <a:cubicBezTo>
                  <a:pt x="1290" y="134"/>
                  <a:pt x="1290" y="134"/>
                  <a:pt x="1290" y="134"/>
                </a:cubicBezTo>
                <a:cubicBezTo>
                  <a:pt x="1291" y="134"/>
                  <a:pt x="1291" y="134"/>
                  <a:pt x="1291" y="134"/>
                </a:cubicBezTo>
                <a:cubicBezTo>
                  <a:pt x="1292" y="133"/>
                  <a:pt x="1292" y="133"/>
                  <a:pt x="1292" y="133"/>
                </a:cubicBezTo>
                <a:cubicBezTo>
                  <a:pt x="1291" y="132"/>
                  <a:pt x="1291" y="132"/>
                  <a:pt x="1291" y="132"/>
                </a:cubicBezTo>
                <a:cubicBezTo>
                  <a:pt x="1291" y="132"/>
                  <a:pt x="1291" y="132"/>
                  <a:pt x="1291" y="132"/>
                </a:cubicBezTo>
                <a:cubicBezTo>
                  <a:pt x="1291" y="130"/>
                  <a:pt x="1291" y="130"/>
                  <a:pt x="1291" y="130"/>
                </a:cubicBezTo>
                <a:cubicBezTo>
                  <a:pt x="1292" y="130"/>
                  <a:pt x="1292" y="130"/>
                  <a:pt x="1292" y="130"/>
                </a:cubicBezTo>
                <a:cubicBezTo>
                  <a:pt x="1293" y="131"/>
                  <a:pt x="1293" y="131"/>
                  <a:pt x="1293" y="131"/>
                </a:cubicBezTo>
                <a:cubicBezTo>
                  <a:pt x="1293" y="132"/>
                  <a:pt x="1293" y="132"/>
                  <a:pt x="1293" y="132"/>
                </a:cubicBezTo>
                <a:cubicBezTo>
                  <a:pt x="1294" y="134"/>
                  <a:pt x="1294" y="134"/>
                  <a:pt x="1294" y="134"/>
                </a:cubicBezTo>
                <a:cubicBezTo>
                  <a:pt x="1295" y="135"/>
                  <a:pt x="1295" y="135"/>
                  <a:pt x="1295" y="135"/>
                </a:cubicBezTo>
                <a:cubicBezTo>
                  <a:pt x="1297" y="134"/>
                  <a:pt x="1297" y="134"/>
                  <a:pt x="1297" y="134"/>
                </a:cubicBezTo>
                <a:cubicBezTo>
                  <a:pt x="1299" y="134"/>
                  <a:pt x="1299" y="134"/>
                  <a:pt x="1299" y="134"/>
                </a:cubicBezTo>
                <a:cubicBezTo>
                  <a:pt x="1304" y="132"/>
                  <a:pt x="1304" y="132"/>
                  <a:pt x="1304" y="132"/>
                </a:cubicBezTo>
                <a:cubicBezTo>
                  <a:pt x="1306" y="132"/>
                  <a:pt x="1306" y="132"/>
                  <a:pt x="1306" y="132"/>
                </a:cubicBezTo>
                <a:cubicBezTo>
                  <a:pt x="1307" y="131"/>
                  <a:pt x="1307" y="131"/>
                  <a:pt x="1307" y="131"/>
                </a:cubicBezTo>
                <a:cubicBezTo>
                  <a:pt x="1308" y="130"/>
                  <a:pt x="1308" y="130"/>
                  <a:pt x="1308" y="130"/>
                </a:cubicBezTo>
                <a:cubicBezTo>
                  <a:pt x="1309" y="129"/>
                  <a:pt x="1309" y="129"/>
                  <a:pt x="1309" y="129"/>
                </a:cubicBezTo>
                <a:cubicBezTo>
                  <a:pt x="1310" y="128"/>
                  <a:pt x="1310" y="128"/>
                  <a:pt x="1310" y="128"/>
                </a:cubicBezTo>
                <a:cubicBezTo>
                  <a:pt x="1309" y="126"/>
                  <a:pt x="1309" y="126"/>
                  <a:pt x="1309" y="126"/>
                </a:cubicBezTo>
                <a:cubicBezTo>
                  <a:pt x="1308" y="124"/>
                  <a:pt x="1308" y="124"/>
                  <a:pt x="1308" y="124"/>
                </a:cubicBezTo>
                <a:cubicBezTo>
                  <a:pt x="1307" y="124"/>
                  <a:pt x="1307" y="124"/>
                  <a:pt x="1307" y="124"/>
                </a:cubicBezTo>
                <a:cubicBezTo>
                  <a:pt x="1306" y="123"/>
                  <a:pt x="1306" y="123"/>
                  <a:pt x="1306" y="123"/>
                </a:cubicBezTo>
                <a:cubicBezTo>
                  <a:pt x="1301" y="122"/>
                  <a:pt x="1301" y="122"/>
                  <a:pt x="1301" y="122"/>
                </a:cubicBezTo>
                <a:cubicBezTo>
                  <a:pt x="1300" y="122"/>
                  <a:pt x="1300" y="122"/>
                  <a:pt x="1300" y="122"/>
                </a:cubicBezTo>
                <a:cubicBezTo>
                  <a:pt x="1298" y="123"/>
                  <a:pt x="1298" y="123"/>
                  <a:pt x="1298" y="123"/>
                </a:cubicBezTo>
                <a:cubicBezTo>
                  <a:pt x="1298" y="122"/>
                  <a:pt x="1298" y="122"/>
                  <a:pt x="1298" y="122"/>
                </a:cubicBezTo>
                <a:cubicBezTo>
                  <a:pt x="1298" y="121"/>
                  <a:pt x="1298" y="121"/>
                  <a:pt x="1298" y="121"/>
                </a:cubicBezTo>
                <a:cubicBezTo>
                  <a:pt x="1297" y="120"/>
                  <a:pt x="1297" y="120"/>
                  <a:pt x="1297" y="120"/>
                </a:cubicBezTo>
                <a:cubicBezTo>
                  <a:pt x="1295" y="121"/>
                  <a:pt x="1295" y="121"/>
                  <a:pt x="1295" y="121"/>
                </a:cubicBezTo>
                <a:cubicBezTo>
                  <a:pt x="1294" y="121"/>
                  <a:pt x="1294" y="121"/>
                  <a:pt x="1294" y="121"/>
                </a:cubicBezTo>
                <a:cubicBezTo>
                  <a:pt x="1292" y="122"/>
                  <a:pt x="1292" y="122"/>
                  <a:pt x="1292" y="122"/>
                </a:cubicBezTo>
                <a:cubicBezTo>
                  <a:pt x="1291" y="123"/>
                  <a:pt x="1291" y="123"/>
                  <a:pt x="1291" y="123"/>
                </a:cubicBezTo>
                <a:cubicBezTo>
                  <a:pt x="1289" y="122"/>
                  <a:pt x="1289" y="122"/>
                  <a:pt x="1289" y="122"/>
                </a:cubicBezTo>
                <a:cubicBezTo>
                  <a:pt x="1289" y="121"/>
                  <a:pt x="1289" y="121"/>
                  <a:pt x="1289" y="121"/>
                </a:cubicBezTo>
                <a:cubicBezTo>
                  <a:pt x="1290" y="122"/>
                  <a:pt x="1290" y="122"/>
                  <a:pt x="1290" y="122"/>
                </a:cubicBezTo>
                <a:cubicBezTo>
                  <a:pt x="1292" y="121"/>
                  <a:pt x="1292" y="121"/>
                  <a:pt x="1292" y="121"/>
                </a:cubicBezTo>
                <a:cubicBezTo>
                  <a:pt x="1293" y="120"/>
                  <a:pt x="1293" y="120"/>
                  <a:pt x="1293" y="120"/>
                </a:cubicBezTo>
                <a:cubicBezTo>
                  <a:pt x="1295" y="120"/>
                  <a:pt x="1295" y="120"/>
                  <a:pt x="1295" y="120"/>
                </a:cubicBezTo>
                <a:cubicBezTo>
                  <a:pt x="1295" y="119"/>
                  <a:pt x="1295" y="119"/>
                  <a:pt x="1295" y="119"/>
                </a:cubicBezTo>
                <a:cubicBezTo>
                  <a:pt x="1294" y="118"/>
                  <a:pt x="1294" y="118"/>
                  <a:pt x="1294" y="118"/>
                </a:cubicBezTo>
                <a:cubicBezTo>
                  <a:pt x="1293" y="116"/>
                  <a:pt x="1293" y="116"/>
                  <a:pt x="1293" y="116"/>
                </a:cubicBezTo>
                <a:cubicBezTo>
                  <a:pt x="1292" y="115"/>
                  <a:pt x="1292" y="115"/>
                  <a:pt x="1292" y="115"/>
                </a:cubicBezTo>
                <a:cubicBezTo>
                  <a:pt x="1290" y="115"/>
                  <a:pt x="1290" y="115"/>
                  <a:pt x="1290" y="115"/>
                </a:cubicBezTo>
                <a:cubicBezTo>
                  <a:pt x="1291" y="114"/>
                  <a:pt x="1291" y="114"/>
                  <a:pt x="1291" y="114"/>
                </a:cubicBezTo>
                <a:cubicBezTo>
                  <a:pt x="1293" y="113"/>
                  <a:pt x="1293" y="113"/>
                  <a:pt x="1293" y="113"/>
                </a:cubicBezTo>
                <a:cubicBezTo>
                  <a:pt x="1293" y="113"/>
                  <a:pt x="1293" y="113"/>
                  <a:pt x="1293" y="113"/>
                </a:cubicBezTo>
                <a:cubicBezTo>
                  <a:pt x="1293" y="111"/>
                  <a:pt x="1293" y="111"/>
                  <a:pt x="1293" y="111"/>
                </a:cubicBezTo>
                <a:cubicBezTo>
                  <a:pt x="1293" y="110"/>
                  <a:pt x="1293" y="110"/>
                  <a:pt x="1293" y="110"/>
                </a:cubicBezTo>
                <a:cubicBezTo>
                  <a:pt x="1294" y="111"/>
                  <a:pt x="1294" y="111"/>
                  <a:pt x="1294" y="111"/>
                </a:cubicBezTo>
                <a:cubicBezTo>
                  <a:pt x="1295" y="113"/>
                  <a:pt x="1295" y="113"/>
                  <a:pt x="1295" y="113"/>
                </a:cubicBezTo>
                <a:cubicBezTo>
                  <a:pt x="1296" y="115"/>
                  <a:pt x="1296" y="115"/>
                  <a:pt x="1296" y="115"/>
                </a:cubicBezTo>
                <a:cubicBezTo>
                  <a:pt x="1296" y="116"/>
                  <a:pt x="1296" y="116"/>
                  <a:pt x="1296" y="116"/>
                </a:cubicBezTo>
                <a:cubicBezTo>
                  <a:pt x="1298" y="118"/>
                  <a:pt x="1298" y="118"/>
                  <a:pt x="1298" y="118"/>
                </a:cubicBezTo>
                <a:cubicBezTo>
                  <a:pt x="1298" y="119"/>
                  <a:pt x="1298" y="119"/>
                  <a:pt x="1298" y="119"/>
                </a:cubicBezTo>
                <a:cubicBezTo>
                  <a:pt x="1300" y="120"/>
                  <a:pt x="1300" y="120"/>
                  <a:pt x="1300" y="120"/>
                </a:cubicBezTo>
                <a:cubicBezTo>
                  <a:pt x="1300" y="121"/>
                  <a:pt x="1300" y="121"/>
                  <a:pt x="1300" y="121"/>
                </a:cubicBezTo>
                <a:cubicBezTo>
                  <a:pt x="1302" y="120"/>
                  <a:pt x="1302" y="120"/>
                  <a:pt x="1302" y="120"/>
                </a:cubicBezTo>
                <a:cubicBezTo>
                  <a:pt x="1302" y="120"/>
                  <a:pt x="1302" y="120"/>
                  <a:pt x="1302" y="120"/>
                </a:cubicBezTo>
                <a:cubicBezTo>
                  <a:pt x="1304" y="120"/>
                  <a:pt x="1304" y="120"/>
                  <a:pt x="1304" y="120"/>
                </a:cubicBezTo>
                <a:cubicBezTo>
                  <a:pt x="1306" y="120"/>
                  <a:pt x="1306" y="120"/>
                  <a:pt x="1306" y="120"/>
                </a:cubicBezTo>
                <a:cubicBezTo>
                  <a:pt x="1307" y="119"/>
                  <a:pt x="1307" y="119"/>
                  <a:pt x="1307" y="119"/>
                </a:cubicBezTo>
                <a:cubicBezTo>
                  <a:pt x="1308" y="120"/>
                  <a:pt x="1308" y="120"/>
                  <a:pt x="1308" y="120"/>
                </a:cubicBezTo>
                <a:cubicBezTo>
                  <a:pt x="1308" y="122"/>
                  <a:pt x="1308" y="122"/>
                  <a:pt x="1308" y="122"/>
                </a:cubicBezTo>
                <a:cubicBezTo>
                  <a:pt x="1311" y="126"/>
                  <a:pt x="1311" y="126"/>
                  <a:pt x="1311" y="126"/>
                </a:cubicBezTo>
                <a:cubicBezTo>
                  <a:pt x="1313" y="127"/>
                  <a:pt x="1313" y="127"/>
                  <a:pt x="1313" y="127"/>
                </a:cubicBezTo>
                <a:cubicBezTo>
                  <a:pt x="1313" y="126"/>
                  <a:pt x="1313" y="126"/>
                  <a:pt x="1313" y="126"/>
                </a:cubicBezTo>
                <a:cubicBezTo>
                  <a:pt x="1315" y="126"/>
                  <a:pt x="1315" y="126"/>
                  <a:pt x="1315" y="126"/>
                </a:cubicBezTo>
                <a:cubicBezTo>
                  <a:pt x="1316" y="126"/>
                  <a:pt x="1316" y="126"/>
                  <a:pt x="1316" y="126"/>
                </a:cubicBezTo>
                <a:cubicBezTo>
                  <a:pt x="1316" y="127"/>
                  <a:pt x="1316" y="127"/>
                  <a:pt x="1316" y="127"/>
                </a:cubicBezTo>
                <a:cubicBezTo>
                  <a:pt x="1316" y="128"/>
                  <a:pt x="1316" y="128"/>
                  <a:pt x="1316" y="128"/>
                </a:cubicBezTo>
                <a:cubicBezTo>
                  <a:pt x="1315" y="130"/>
                  <a:pt x="1315" y="130"/>
                  <a:pt x="1315" y="130"/>
                </a:cubicBezTo>
                <a:cubicBezTo>
                  <a:pt x="1316" y="132"/>
                  <a:pt x="1316" y="132"/>
                  <a:pt x="1316" y="132"/>
                </a:cubicBezTo>
                <a:cubicBezTo>
                  <a:pt x="1317" y="134"/>
                  <a:pt x="1317" y="134"/>
                  <a:pt x="1317" y="134"/>
                </a:cubicBezTo>
                <a:cubicBezTo>
                  <a:pt x="1318" y="135"/>
                  <a:pt x="1318" y="135"/>
                  <a:pt x="1318" y="135"/>
                </a:cubicBezTo>
                <a:cubicBezTo>
                  <a:pt x="1318" y="138"/>
                  <a:pt x="1318" y="138"/>
                  <a:pt x="1318" y="138"/>
                </a:cubicBezTo>
                <a:cubicBezTo>
                  <a:pt x="1319" y="140"/>
                  <a:pt x="1319" y="140"/>
                  <a:pt x="1319" y="140"/>
                </a:cubicBezTo>
                <a:cubicBezTo>
                  <a:pt x="1320" y="141"/>
                  <a:pt x="1320" y="141"/>
                  <a:pt x="1320" y="141"/>
                </a:cubicBezTo>
                <a:cubicBezTo>
                  <a:pt x="1322" y="144"/>
                  <a:pt x="1322" y="144"/>
                  <a:pt x="1322" y="144"/>
                </a:cubicBezTo>
                <a:cubicBezTo>
                  <a:pt x="1324" y="146"/>
                  <a:pt x="1324" y="146"/>
                  <a:pt x="1324" y="146"/>
                </a:cubicBezTo>
                <a:cubicBezTo>
                  <a:pt x="1325" y="147"/>
                  <a:pt x="1325" y="147"/>
                  <a:pt x="1325" y="147"/>
                </a:cubicBezTo>
                <a:cubicBezTo>
                  <a:pt x="1327" y="147"/>
                  <a:pt x="1327" y="147"/>
                  <a:pt x="1327" y="147"/>
                </a:cubicBezTo>
                <a:cubicBezTo>
                  <a:pt x="1328" y="146"/>
                  <a:pt x="1328" y="146"/>
                  <a:pt x="1328" y="146"/>
                </a:cubicBezTo>
                <a:cubicBezTo>
                  <a:pt x="1329" y="146"/>
                  <a:pt x="1329" y="146"/>
                  <a:pt x="1329" y="146"/>
                </a:cubicBezTo>
                <a:cubicBezTo>
                  <a:pt x="1330" y="146"/>
                  <a:pt x="1330" y="146"/>
                  <a:pt x="1330" y="146"/>
                </a:cubicBezTo>
                <a:cubicBezTo>
                  <a:pt x="1330" y="145"/>
                  <a:pt x="1330" y="145"/>
                  <a:pt x="1330" y="145"/>
                </a:cubicBezTo>
                <a:cubicBezTo>
                  <a:pt x="1330" y="142"/>
                  <a:pt x="1330" y="142"/>
                  <a:pt x="1330" y="142"/>
                </a:cubicBezTo>
                <a:cubicBezTo>
                  <a:pt x="1330" y="140"/>
                  <a:pt x="1330" y="140"/>
                  <a:pt x="1330" y="140"/>
                </a:cubicBezTo>
                <a:cubicBezTo>
                  <a:pt x="1330" y="138"/>
                  <a:pt x="1330" y="138"/>
                  <a:pt x="1330" y="138"/>
                </a:cubicBezTo>
                <a:cubicBezTo>
                  <a:pt x="1331" y="137"/>
                  <a:pt x="1331" y="137"/>
                  <a:pt x="1331" y="137"/>
                </a:cubicBezTo>
                <a:cubicBezTo>
                  <a:pt x="1331" y="137"/>
                  <a:pt x="1331" y="137"/>
                  <a:pt x="1331" y="137"/>
                </a:cubicBezTo>
                <a:cubicBezTo>
                  <a:pt x="1332" y="138"/>
                  <a:pt x="1332" y="138"/>
                  <a:pt x="1332" y="138"/>
                </a:cubicBezTo>
                <a:cubicBezTo>
                  <a:pt x="1332" y="139"/>
                  <a:pt x="1332" y="139"/>
                  <a:pt x="1332" y="139"/>
                </a:cubicBezTo>
                <a:cubicBezTo>
                  <a:pt x="1332" y="141"/>
                  <a:pt x="1332" y="141"/>
                  <a:pt x="1332" y="141"/>
                </a:cubicBezTo>
                <a:cubicBezTo>
                  <a:pt x="1332" y="142"/>
                  <a:pt x="1332" y="142"/>
                  <a:pt x="1332" y="142"/>
                </a:cubicBezTo>
                <a:cubicBezTo>
                  <a:pt x="1331" y="144"/>
                  <a:pt x="1331" y="144"/>
                  <a:pt x="1331" y="144"/>
                </a:cubicBezTo>
                <a:cubicBezTo>
                  <a:pt x="1331" y="145"/>
                  <a:pt x="1331" y="145"/>
                  <a:pt x="1331" y="145"/>
                </a:cubicBezTo>
                <a:cubicBezTo>
                  <a:pt x="1332" y="146"/>
                  <a:pt x="1332" y="146"/>
                  <a:pt x="1332" y="146"/>
                </a:cubicBezTo>
                <a:cubicBezTo>
                  <a:pt x="1333" y="145"/>
                  <a:pt x="1333" y="145"/>
                  <a:pt x="1333" y="145"/>
                </a:cubicBezTo>
                <a:cubicBezTo>
                  <a:pt x="1334" y="144"/>
                  <a:pt x="1334" y="144"/>
                  <a:pt x="1334" y="144"/>
                </a:cubicBezTo>
                <a:cubicBezTo>
                  <a:pt x="1335" y="145"/>
                  <a:pt x="1335" y="145"/>
                  <a:pt x="1335" y="145"/>
                </a:cubicBezTo>
                <a:cubicBezTo>
                  <a:pt x="1335" y="146"/>
                  <a:pt x="1335" y="146"/>
                  <a:pt x="1335" y="146"/>
                </a:cubicBezTo>
                <a:cubicBezTo>
                  <a:pt x="1335" y="147"/>
                  <a:pt x="1335" y="147"/>
                  <a:pt x="1335" y="147"/>
                </a:cubicBezTo>
                <a:cubicBezTo>
                  <a:pt x="1335" y="148"/>
                  <a:pt x="1335" y="148"/>
                  <a:pt x="1335" y="148"/>
                </a:cubicBezTo>
                <a:cubicBezTo>
                  <a:pt x="1336" y="147"/>
                  <a:pt x="1336" y="147"/>
                  <a:pt x="1336" y="147"/>
                </a:cubicBezTo>
                <a:cubicBezTo>
                  <a:pt x="1337" y="147"/>
                  <a:pt x="1337" y="147"/>
                  <a:pt x="1337" y="147"/>
                </a:cubicBezTo>
                <a:cubicBezTo>
                  <a:pt x="1338" y="147"/>
                  <a:pt x="1338" y="147"/>
                  <a:pt x="1338" y="147"/>
                </a:cubicBezTo>
                <a:cubicBezTo>
                  <a:pt x="1338" y="145"/>
                  <a:pt x="1338" y="145"/>
                  <a:pt x="1338" y="145"/>
                </a:cubicBezTo>
                <a:cubicBezTo>
                  <a:pt x="1338" y="144"/>
                  <a:pt x="1338" y="144"/>
                  <a:pt x="1338" y="144"/>
                </a:cubicBezTo>
                <a:cubicBezTo>
                  <a:pt x="1338" y="141"/>
                  <a:pt x="1338" y="141"/>
                  <a:pt x="1338" y="141"/>
                </a:cubicBezTo>
                <a:cubicBezTo>
                  <a:pt x="1339" y="140"/>
                  <a:pt x="1339" y="140"/>
                  <a:pt x="1339" y="140"/>
                </a:cubicBezTo>
                <a:cubicBezTo>
                  <a:pt x="1339" y="138"/>
                  <a:pt x="1339" y="138"/>
                  <a:pt x="1339" y="138"/>
                </a:cubicBezTo>
                <a:cubicBezTo>
                  <a:pt x="1339" y="137"/>
                  <a:pt x="1339" y="137"/>
                  <a:pt x="1339" y="137"/>
                </a:cubicBezTo>
                <a:cubicBezTo>
                  <a:pt x="1338" y="136"/>
                  <a:pt x="1338" y="136"/>
                  <a:pt x="1338" y="136"/>
                </a:cubicBezTo>
                <a:cubicBezTo>
                  <a:pt x="1337" y="136"/>
                  <a:pt x="1337" y="136"/>
                  <a:pt x="1337" y="136"/>
                </a:cubicBezTo>
                <a:cubicBezTo>
                  <a:pt x="1338" y="135"/>
                  <a:pt x="1338" y="135"/>
                  <a:pt x="1338" y="135"/>
                </a:cubicBezTo>
                <a:cubicBezTo>
                  <a:pt x="1338" y="134"/>
                  <a:pt x="1338" y="134"/>
                  <a:pt x="1338" y="134"/>
                </a:cubicBezTo>
                <a:cubicBezTo>
                  <a:pt x="1338" y="133"/>
                  <a:pt x="1338" y="133"/>
                  <a:pt x="1338" y="133"/>
                </a:cubicBezTo>
                <a:cubicBezTo>
                  <a:pt x="1336" y="134"/>
                  <a:pt x="1336" y="134"/>
                  <a:pt x="1336" y="134"/>
                </a:cubicBezTo>
                <a:cubicBezTo>
                  <a:pt x="1336" y="133"/>
                  <a:pt x="1336" y="133"/>
                  <a:pt x="1336" y="133"/>
                </a:cubicBezTo>
                <a:cubicBezTo>
                  <a:pt x="1336" y="132"/>
                  <a:pt x="1336" y="132"/>
                  <a:pt x="1336" y="132"/>
                </a:cubicBezTo>
                <a:cubicBezTo>
                  <a:pt x="1338" y="132"/>
                  <a:pt x="1338" y="132"/>
                  <a:pt x="1338" y="132"/>
                </a:cubicBezTo>
                <a:cubicBezTo>
                  <a:pt x="1339" y="131"/>
                  <a:pt x="1339" y="131"/>
                  <a:pt x="1339" y="131"/>
                </a:cubicBezTo>
                <a:cubicBezTo>
                  <a:pt x="1339" y="129"/>
                  <a:pt x="1339" y="129"/>
                  <a:pt x="1339" y="129"/>
                </a:cubicBezTo>
                <a:cubicBezTo>
                  <a:pt x="1338" y="129"/>
                  <a:pt x="1338" y="129"/>
                  <a:pt x="1338" y="129"/>
                </a:cubicBezTo>
                <a:cubicBezTo>
                  <a:pt x="1337" y="129"/>
                  <a:pt x="1337" y="129"/>
                  <a:pt x="1337" y="129"/>
                </a:cubicBezTo>
                <a:cubicBezTo>
                  <a:pt x="1337" y="128"/>
                  <a:pt x="1337" y="128"/>
                  <a:pt x="1337" y="128"/>
                </a:cubicBezTo>
                <a:cubicBezTo>
                  <a:pt x="1338" y="127"/>
                  <a:pt x="1338" y="127"/>
                  <a:pt x="1338" y="127"/>
                </a:cubicBezTo>
                <a:cubicBezTo>
                  <a:pt x="1339" y="125"/>
                  <a:pt x="1339" y="125"/>
                  <a:pt x="1339" y="125"/>
                </a:cubicBezTo>
                <a:cubicBezTo>
                  <a:pt x="1339" y="124"/>
                  <a:pt x="1339" y="124"/>
                  <a:pt x="1339" y="124"/>
                </a:cubicBezTo>
                <a:cubicBezTo>
                  <a:pt x="1338" y="124"/>
                  <a:pt x="1338" y="124"/>
                  <a:pt x="1338" y="124"/>
                </a:cubicBezTo>
                <a:cubicBezTo>
                  <a:pt x="1337" y="125"/>
                  <a:pt x="1337" y="125"/>
                  <a:pt x="1337" y="125"/>
                </a:cubicBezTo>
                <a:cubicBezTo>
                  <a:pt x="1335" y="127"/>
                  <a:pt x="1335" y="127"/>
                  <a:pt x="1335" y="127"/>
                </a:cubicBezTo>
                <a:cubicBezTo>
                  <a:pt x="1335" y="130"/>
                  <a:pt x="1335" y="130"/>
                  <a:pt x="1335" y="130"/>
                </a:cubicBezTo>
                <a:cubicBezTo>
                  <a:pt x="1334" y="130"/>
                  <a:pt x="1334" y="130"/>
                  <a:pt x="1334" y="130"/>
                </a:cubicBezTo>
                <a:cubicBezTo>
                  <a:pt x="1334" y="129"/>
                  <a:pt x="1334" y="129"/>
                  <a:pt x="1334" y="129"/>
                </a:cubicBezTo>
                <a:cubicBezTo>
                  <a:pt x="1334" y="127"/>
                  <a:pt x="1334" y="127"/>
                  <a:pt x="1334" y="127"/>
                </a:cubicBezTo>
                <a:cubicBezTo>
                  <a:pt x="1334" y="126"/>
                  <a:pt x="1334" y="126"/>
                  <a:pt x="1334" y="126"/>
                </a:cubicBezTo>
                <a:cubicBezTo>
                  <a:pt x="1334" y="125"/>
                  <a:pt x="1334" y="125"/>
                  <a:pt x="1334" y="125"/>
                </a:cubicBezTo>
                <a:cubicBezTo>
                  <a:pt x="1334" y="124"/>
                  <a:pt x="1334" y="124"/>
                  <a:pt x="1334" y="124"/>
                </a:cubicBezTo>
                <a:cubicBezTo>
                  <a:pt x="1334" y="123"/>
                  <a:pt x="1334" y="123"/>
                  <a:pt x="1334" y="123"/>
                </a:cubicBezTo>
                <a:cubicBezTo>
                  <a:pt x="1336" y="122"/>
                  <a:pt x="1336" y="122"/>
                  <a:pt x="1336" y="122"/>
                </a:cubicBezTo>
                <a:cubicBezTo>
                  <a:pt x="1337" y="121"/>
                  <a:pt x="1337" y="121"/>
                  <a:pt x="1337" y="121"/>
                </a:cubicBezTo>
                <a:cubicBezTo>
                  <a:pt x="1338" y="119"/>
                  <a:pt x="1338" y="119"/>
                  <a:pt x="1338" y="119"/>
                </a:cubicBezTo>
                <a:cubicBezTo>
                  <a:pt x="1337" y="118"/>
                  <a:pt x="1337" y="118"/>
                  <a:pt x="1337" y="118"/>
                </a:cubicBezTo>
                <a:cubicBezTo>
                  <a:pt x="1336" y="118"/>
                  <a:pt x="1336" y="118"/>
                  <a:pt x="1336" y="118"/>
                </a:cubicBezTo>
                <a:cubicBezTo>
                  <a:pt x="1335" y="119"/>
                  <a:pt x="1335" y="119"/>
                  <a:pt x="1335" y="119"/>
                </a:cubicBezTo>
                <a:cubicBezTo>
                  <a:pt x="1335" y="120"/>
                  <a:pt x="1335" y="120"/>
                  <a:pt x="1335" y="120"/>
                </a:cubicBezTo>
                <a:cubicBezTo>
                  <a:pt x="1334" y="121"/>
                  <a:pt x="1334" y="121"/>
                  <a:pt x="1334" y="121"/>
                </a:cubicBezTo>
                <a:cubicBezTo>
                  <a:pt x="1335" y="119"/>
                  <a:pt x="1335" y="119"/>
                  <a:pt x="1335" y="119"/>
                </a:cubicBezTo>
                <a:cubicBezTo>
                  <a:pt x="1335" y="118"/>
                  <a:pt x="1335" y="118"/>
                  <a:pt x="1335" y="118"/>
                </a:cubicBezTo>
                <a:cubicBezTo>
                  <a:pt x="1335" y="118"/>
                  <a:pt x="1335" y="118"/>
                  <a:pt x="1335" y="118"/>
                </a:cubicBezTo>
                <a:cubicBezTo>
                  <a:pt x="1334" y="118"/>
                  <a:pt x="1334" y="118"/>
                  <a:pt x="1334" y="118"/>
                </a:cubicBezTo>
                <a:cubicBezTo>
                  <a:pt x="1332" y="119"/>
                  <a:pt x="1332" y="119"/>
                  <a:pt x="1332" y="119"/>
                </a:cubicBezTo>
                <a:cubicBezTo>
                  <a:pt x="1331" y="121"/>
                  <a:pt x="1331" y="121"/>
                  <a:pt x="1331" y="121"/>
                </a:cubicBezTo>
                <a:cubicBezTo>
                  <a:pt x="1331" y="120"/>
                  <a:pt x="1331" y="120"/>
                  <a:pt x="1331" y="120"/>
                </a:cubicBezTo>
                <a:cubicBezTo>
                  <a:pt x="1331" y="119"/>
                  <a:pt x="1331" y="119"/>
                  <a:pt x="1331" y="119"/>
                </a:cubicBezTo>
                <a:cubicBezTo>
                  <a:pt x="1332" y="118"/>
                  <a:pt x="1332" y="118"/>
                  <a:pt x="1332" y="118"/>
                </a:cubicBezTo>
                <a:cubicBezTo>
                  <a:pt x="1333" y="117"/>
                  <a:pt x="1333" y="117"/>
                  <a:pt x="1333" y="117"/>
                </a:cubicBezTo>
                <a:cubicBezTo>
                  <a:pt x="1334" y="115"/>
                  <a:pt x="1334" y="115"/>
                  <a:pt x="1334" y="115"/>
                </a:cubicBezTo>
                <a:cubicBezTo>
                  <a:pt x="1334" y="115"/>
                  <a:pt x="1334" y="115"/>
                  <a:pt x="1334" y="115"/>
                </a:cubicBezTo>
                <a:cubicBezTo>
                  <a:pt x="1333" y="114"/>
                  <a:pt x="1333" y="114"/>
                  <a:pt x="1333" y="114"/>
                </a:cubicBezTo>
                <a:cubicBezTo>
                  <a:pt x="1332" y="113"/>
                  <a:pt x="1332" y="113"/>
                  <a:pt x="1332" y="113"/>
                </a:cubicBezTo>
                <a:cubicBezTo>
                  <a:pt x="1332" y="113"/>
                  <a:pt x="1332" y="113"/>
                  <a:pt x="1332" y="113"/>
                </a:cubicBezTo>
                <a:cubicBezTo>
                  <a:pt x="1331" y="112"/>
                  <a:pt x="1331" y="112"/>
                  <a:pt x="1331" y="112"/>
                </a:cubicBezTo>
                <a:cubicBezTo>
                  <a:pt x="1330" y="111"/>
                  <a:pt x="1330" y="111"/>
                  <a:pt x="1330" y="111"/>
                </a:cubicBezTo>
                <a:cubicBezTo>
                  <a:pt x="1329" y="110"/>
                  <a:pt x="1329" y="110"/>
                  <a:pt x="1329" y="110"/>
                </a:cubicBezTo>
                <a:cubicBezTo>
                  <a:pt x="1328" y="109"/>
                  <a:pt x="1328" y="109"/>
                  <a:pt x="1328" y="109"/>
                </a:cubicBezTo>
                <a:cubicBezTo>
                  <a:pt x="1327" y="109"/>
                  <a:pt x="1327" y="109"/>
                  <a:pt x="1327" y="109"/>
                </a:cubicBezTo>
                <a:cubicBezTo>
                  <a:pt x="1327" y="108"/>
                  <a:pt x="1327" y="108"/>
                  <a:pt x="1327" y="108"/>
                </a:cubicBezTo>
                <a:cubicBezTo>
                  <a:pt x="1325" y="108"/>
                  <a:pt x="1325" y="108"/>
                  <a:pt x="1325" y="108"/>
                </a:cubicBezTo>
                <a:cubicBezTo>
                  <a:pt x="1325" y="107"/>
                  <a:pt x="1325" y="107"/>
                  <a:pt x="1325" y="107"/>
                </a:cubicBezTo>
                <a:cubicBezTo>
                  <a:pt x="1325" y="107"/>
                  <a:pt x="1325" y="107"/>
                  <a:pt x="1325" y="107"/>
                </a:cubicBezTo>
                <a:cubicBezTo>
                  <a:pt x="1322" y="104"/>
                  <a:pt x="1322" y="104"/>
                  <a:pt x="1322" y="104"/>
                </a:cubicBezTo>
                <a:cubicBezTo>
                  <a:pt x="1321" y="103"/>
                  <a:pt x="1321" y="103"/>
                  <a:pt x="1321" y="103"/>
                </a:cubicBezTo>
                <a:cubicBezTo>
                  <a:pt x="1319" y="103"/>
                  <a:pt x="1319" y="103"/>
                  <a:pt x="1319" y="103"/>
                </a:cubicBezTo>
                <a:cubicBezTo>
                  <a:pt x="1318" y="103"/>
                  <a:pt x="1318" y="103"/>
                  <a:pt x="1318" y="103"/>
                </a:cubicBezTo>
                <a:cubicBezTo>
                  <a:pt x="1316" y="103"/>
                  <a:pt x="1316" y="103"/>
                  <a:pt x="1316" y="103"/>
                </a:cubicBezTo>
                <a:cubicBezTo>
                  <a:pt x="1314" y="105"/>
                  <a:pt x="1314" y="105"/>
                  <a:pt x="1314" y="105"/>
                </a:cubicBezTo>
                <a:cubicBezTo>
                  <a:pt x="1314" y="104"/>
                  <a:pt x="1314" y="104"/>
                  <a:pt x="1314" y="104"/>
                </a:cubicBezTo>
                <a:cubicBezTo>
                  <a:pt x="1314" y="103"/>
                  <a:pt x="1314" y="103"/>
                  <a:pt x="1314" y="103"/>
                </a:cubicBezTo>
                <a:cubicBezTo>
                  <a:pt x="1311" y="102"/>
                  <a:pt x="1311" y="102"/>
                  <a:pt x="1311" y="102"/>
                </a:cubicBezTo>
                <a:cubicBezTo>
                  <a:pt x="1309" y="102"/>
                  <a:pt x="1309" y="102"/>
                  <a:pt x="1309" y="102"/>
                </a:cubicBezTo>
                <a:cubicBezTo>
                  <a:pt x="1307" y="102"/>
                  <a:pt x="1307" y="102"/>
                  <a:pt x="1307" y="102"/>
                </a:cubicBezTo>
                <a:cubicBezTo>
                  <a:pt x="1307" y="102"/>
                  <a:pt x="1307" y="102"/>
                  <a:pt x="1307" y="102"/>
                </a:cubicBezTo>
                <a:cubicBezTo>
                  <a:pt x="1308" y="100"/>
                  <a:pt x="1308" y="100"/>
                  <a:pt x="1308" y="100"/>
                </a:cubicBezTo>
                <a:cubicBezTo>
                  <a:pt x="1309" y="101"/>
                  <a:pt x="1309" y="101"/>
                  <a:pt x="1309" y="101"/>
                </a:cubicBezTo>
                <a:cubicBezTo>
                  <a:pt x="1312" y="101"/>
                  <a:pt x="1312" y="101"/>
                  <a:pt x="1312" y="101"/>
                </a:cubicBezTo>
                <a:cubicBezTo>
                  <a:pt x="1314" y="101"/>
                  <a:pt x="1314" y="101"/>
                  <a:pt x="1314" y="101"/>
                </a:cubicBezTo>
                <a:cubicBezTo>
                  <a:pt x="1315" y="102"/>
                  <a:pt x="1315" y="102"/>
                  <a:pt x="1315" y="102"/>
                </a:cubicBezTo>
                <a:cubicBezTo>
                  <a:pt x="1317" y="101"/>
                  <a:pt x="1317" y="101"/>
                  <a:pt x="1317" y="101"/>
                </a:cubicBezTo>
                <a:cubicBezTo>
                  <a:pt x="1318" y="100"/>
                  <a:pt x="1318" y="100"/>
                  <a:pt x="1318" y="100"/>
                </a:cubicBezTo>
                <a:cubicBezTo>
                  <a:pt x="1319" y="97"/>
                  <a:pt x="1319" y="97"/>
                  <a:pt x="1319" y="97"/>
                </a:cubicBezTo>
                <a:cubicBezTo>
                  <a:pt x="1318" y="96"/>
                  <a:pt x="1318" y="96"/>
                  <a:pt x="1318" y="96"/>
                </a:cubicBezTo>
                <a:cubicBezTo>
                  <a:pt x="1318" y="95"/>
                  <a:pt x="1318" y="95"/>
                  <a:pt x="1318" y="95"/>
                </a:cubicBezTo>
                <a:cubicBezTo>
                  <a:pt x="1317" y="95"/>
                  <a:pt x="1317" y="95"/>
                  <a:pt x="1317" y="95"/>
                </a:cubicBezTo>
                <a:cubicBezTo>
                  <a:pt x="1315" y="94"/>
                  <a:pt x="1315" y="94"/>
                  <a:pt x="1315" y="94"/>
                </a:cubicBezTo>
                <a:cubicBezTo>
                  <a:pt x="1314" y="93"/>
                  <a:pt x="1314" y="93"/>
                  <a:pt x="1314" y="93"/>
                </a:cubicBezTo>
                <a:cubicBezTo>
                  <a:pt x="1313" y="93"/>
                  <a:pt x="1313" y="93"/>
                  <a:pt x="1313" y="93"/>
                </a:cubicBezTo>
                <a:cubicBezTo>
                  <a:pt x="1311" y="95"/>
                  <a:pt x="1311" y="95"/>
                  <a:pt x="1311" y="95"/>
                </a:cubicBezTo>
                <a:cubicBezTo>
                  <a:pt x="1310" y="95"/>
                  <a:pt x="1310" y="95"/>
                  <a:pt x="1310" y="95"/>
                </a:cubicBezTo>
                <a:cubicBezTo>
                  <a:pt x="1309" y="95"/>
                  <a:pt x="1309" y="95"/>
                  <a:pt x="1309" y="95"/>
                </a:cubicBezTo>
                <a:cubicBezTo>
                  <a:pt x="1308" y="96"/>
                  <a:pt x="1308" y="96"/>
                  <a:pt x="1308" y="96"/>
                </a:cubicBezTo>
                <a:cubicBezTo>
                  <a:pt x="1308" y="96"/>
                  <a:pt x="1308" y="96"/>
                  <a:pt x="1308" y="96"/>
                </a:cubicBezTo>
                <a:cubicBezTo>
                  <a:pt x="1307" y="95"/>
                  <a:pt x="1307" y="95"/>
                  <a:pt x="1307" y="95"/>
                </a:cubicBezTo>
                <a:cubicBezTo>
                  <a:pt x="1307" y="94"/>
                  <a:pt x="1307" y="94"/>
                  <a:pt x="1307" y="94"/>
                </a:cubicBezTo>
                <a:cubicBezTo>
                  <a:pt x="1306" y="94"/>
                  <a:pt x="1306" y="94"/>
                  <a:pt x="1306" y="94"/>
                </a:cubicBezTo>
                <a:cubicBezTo>
                  <a:pt x="1304" y="95"/>
                  <a:pt x="1304" y="95"/>
                  <a:pt x="1304" y="95"/>
                </a:cubicBezTo>
                <a:cubicBezTo>
                  <a:pt x="1303" y="95"/>
                  <a:pt x="1303" y="95"/>
                  <a:pt x="1303" y="95"/>
                </a:cubicBezTo>
                <a:cubicBezTo>
                  <a:pt x="1302" y="95"/>
                  <a:pt x="1302" y="95"/>
                  <a:pt x="1302" y="95"/>
                </a:cubicBezTo>
                <a:cubicBezTo>
                  <a:pt x="1303" y="95"/>
                  <a:pt x="1303" y="95"/>
                  <a:pt x="1303" y="95"/>
                </a:cubicBezTo>
                <a:cubicBezTo>
                  <a:pt x="1304" y="94"/>
                  <a:pt x="1304" y="94"/>
                  <a:pt x="1304" y="94"/>
                </a:cubicBezTo>
                <a:cubicBezTo>
                  <a:pt x="1306" y="93"/>
                  <a:pt x="1306" y="93"/>
                  <a:pt x="1306" y="93"/>
                </a:cubicBezTo>
                <a:cubicBezTo>
                  <a:pt x="1307" y="93"/>
                  <a:pt x="1307" y="93"/>
                  <a:pt x="1307" y="93"/>
                </a:cubicBezTo>
                <a:cubicBezTo>
                  <a:pt x="1306" y="92"/>
                  <a:pt x="1306" y="92"/>
                  <a:pt x="1306" y="92"/>
                </a:cubicBezTo>
                <a:cubicBezTo>
                  <a:pt x="1305" y="91"/>
                  <a:pt x="1305" y="91"/>
                  <a:pt x="1305" y="91"/>
                </a:cubicBezTo>
                <a:cubicBezTo>
                  <a:pt x="1304" y="92"/>
                  <a:pt x="1304" y="92"/>
                  <a:pt x="1304" y="92"/>
                </a:cubicBezTo>
                <a:cubicBezTo>
                  <a:pt x="1302" y="92"/>
                  <a:pt x="1302" y="92"/>
                  <a:pt x="1302" y="92"/>
                </a:cubicBezTo>
                <a:cubicBezTo>
                  <a:pt x="1301" y="92"/>
                  <a:pt x="1301" y="92"/>
                  <a:pt x="1301" y="92"/>
                </a:cubicBezTo>
                <a:cubicBezTo>
                  <a:pt x="1301" y="91"/>
                  <a:pt x="1301" y="91"/>
                  <a:pt x="1301" y="91"/>
                </a:cubicBezTo>
                <a:cubicBezTo>
                  <a:pt x="1302" y="91"/>
                  <a:pt x="1302" y="91"/>
                  <a:pt x="1302" y="91"/>
                </a:cubicBezTo>
                <a:cubicBezTo>
                  <a:pt x="1303" y="91"/>
                  <a:pt x="1303" y="91"/>
                  <a:pt x="1303" y="91"/>
                </a:cubicBezTo>
                <a:cubicBezTo>
                  <a:pt x="1304" y="91"/>
                  <a:pt x="1304" y="91"/>
                  <a:pt x="1304" y="91"/>
                </a:cubicBezTo>
                <a:cubicBezTo>
                  <a:pt x="1305" y="90"/>
                  <a:pt x="1305" y="90"/>
                  <a:pt x="1305" y="90"/>
                </a:cubicBezTo>
                <a:cubicBezTo>
                  <a:pt x="1306" y="90"/>
                  <a:pt x="1306" y="90"/>
                  <a:pt x="1306" y="90"/>
                </a:cubicBezTo>
                <a:cubicBezTo>
                  <a:pt x="1307" y="91"/>
                  <a:pt x="1307" y="91"/>
                  <a:pt x="1307" y="91"/>
                </a:cubicBezTo>
                <a:cubicBezTo>
                  <a:pt x="1308" y="93"/>
                  <a:pt x="1308" y="93"/>
                  <a:pt x="1308" y="93"/>
                </a:cubicBezTo>
                <a:cubicBezTo>
                  <a:pt x="1310" y="93"/>
                  <a:pt x="1310" y="93"/>
                  <a:pt x="1310" y="93"/>
                </a:cubicBezTo>
                <a:cubicBezTo>
                  <a:pt x="1311" y="92"/>
                  <a:pt x="1311" y="92"/>
                  <a:pt x="1311" y="92"/>
                </a:cubicBezTo>
                <a:cubicBezTo>
                  <a:pt x="1313" y="91"/>
                  <a:pt x="1313" y="91"/>
                  <a:pt x="1313" y="91"/>
                </a:cubicBezTo>
                <a:cubicBezTo>
                  <a:pt x="1314" y="91"/>
                  <a:pt x="1314" y="91"/>
                  <a:pt x="1314" y="91"/>
                </a:cubicBezTo>
                <a:cubicBezTo>
                  <a:pt x="1316" y="91"/>
                  <a:pt x="1316" y="91"/>
                  <a:pt x="1316" y="91"/>
                </a:cubicBezTo>
                <a:cubicBezTo>
                  <a:pt x="1317" y="90"/>
                  <a:pt x="1317" y="90"/>
                  <a:pt x="1317" y="90"/>
                </a:cubicBezTo>
                <a:cubicBezTo>
                  <a:pt x="1318" y="89"/>
                  <a:pt x="1318" y="89"/>
                  <a:pt x="1318" y="89"/>
                </a:cubicBezTo>
                <a:cubicBezTo>
                  <a:pt x="1318" y="88"/>
                  <a:pt x="1318" y="88"/>
                  <a:pt x="1318" y="88"/>
                </a:cubicBezTo>
                <a:cubicBezTo>
                  <a:pt x="1318" y="87"/>
                  <a:pt x="1318" y="87"/>
                  <a:pt x="1318" y="87"/>
                </a:cubicBezTo>
                <a:cubicBezTo>
                  <a:pt x="1317" y="86"/>
                  <a:pt x="1317" y="86"/>
                  <a:pt x="1317" y="86"/>
                </a:cubicBezTo>
                <a:cubicBezTo>
                  <a:pt x="1314" y="86"/>
                  <a:pt x="1314" y="86"/>
                  <a:pt x="1314" y="86"/>
                </a:cubicBezTo>
                <a:cubicBezTo>
                  <a:pt x="1313" y="85"/>
                  <a:pt x="1313" y="85"/>
                  <a:pt x="1313" y="85"/>
                </a:cubicBezTo>
                <a:cubicBezTo>
                  <a:pt x="1312" y="84"/>
                  <a:pt x="1312" y="84"/>
                  <a:pt x="1312" y="84"/>
                </a:cubicBezTo>
                <a:cubicBezTo>
                  <a:pt x="1311" y="84"/>
                  <a:pt x="1311" y="84"/>
                  <a:pt x="1311" y="84"/>
                </a:cubicBezTo>
                <a:cubicBezTo>
                  <a:pt x="1309" y="84"/>
                  <a:pt x="1309" y="84"/>
                  <a:pt x="1309" y="84"/>
                </a:cubicBezTo>
                <a:cubicBezTo>
                  <a:pt x="1308" y="84"/>
                  <a:pt x="1308" y="84"/>
                  <a:pt x="1308" y="84"/>
                </a:cubicBezTo>
                <a:cubicBezTo>
                  <a:pt x="1307" y="85"/>
                  <a:pt x="1307" y="85"/>
                  <a:pt x="1307" y="85"/>
                </a:cubicBezTo>
                <a:cubicBezTo>
                  <a:pt x="1306" y="86"/>
                  <a:pt x="1306" y="86"/>
                  <a:pt x="1306" y="86"/>
                </a:cubicBezTo>
                <a:cubicBezTo>
                  <a:pt x="1306" y="86"/>
                  <a:pt x="1305" y="86"/>
                  <a:pt x="1305" y="86"/>
                </a:cubicBezTo>
                <a:cubicBezTo>
                  <a:pt x="1305" y="85"/>
                  <a:pt x="1303" y="85"/>
                  <a:pt x="1303" y="85"/>
                </a:cubicBezTo>
                <a:cubicBezTo>
                  <a:pt x="1301" y="85"/>
                  <a:pt x="1301" y="85"/>
                  <a:pt x="1301" y="85"/>
                </a:cubicBezTo>
                <a:cubicBezTo>
                  <a:pt x="1301" y="86"/>
                  <a:pt x="1301" y="86"/>
                  <a:pt x="1301" y="86"/>
                </a:cubicBezTo>
                <a:cubicBezTo>
                  <a:pt x="1301" y="87"/>
                  <a:pt x="1301" y="87"/>
                  <a:pt x="1301" y="87"/>
                </a:cubicBezTo>
                <a:cubicBezTo>
                  <a:pt x="1300" y="87"/>
                  <a:pt x="1300" y="87"/>
                  <a:pt x="1300" y="87"/>
                </a:cubicBezTo>
                <a:cubicBezTo>
                  <a:pt x="1299" y="86"/>
                  <a:pt x="1299" y="86"/>
                  <a:pt x="1299" y="86"/>
                </a:cubicBezTo>
                <a:cubicBezTo>
                  <a:pt x="1298" y="86"/>
                  <a:pt x="1298" y="86"/>
                  <a:pt x="1298" y="86"/>
                </a:cubicBezTo>
                <a:cubicBezTo>
                  <a:pt x="1298" y="85"/>
                  <a:pt x="1298" y="85"/>
                  <a:pt x="1298" y="85"/>
                </a:cubicBezTo>
                <a:cubicBezTo>
                  <a:pt x="1299" y="84"/>
                  <a:pt x="1299" y="84"/>
                  <a:pt x="1299" y="84"/>
                </a:cubicBezTo>
                <a:cubicBezTo>
                  <a:pt x="1301" y="83"/>
                  <a:pt x="1301" y="83"/>
                  <a:pt x="1301" y="83"/>
                </a:cubicBezTo>
                <a:cubicBezTo>
                  <a:pt x="1303" y="84"/>
                  <a:pt x="1303" y="84"/>
                  <a:pt x="1303" y="84"/>
                </a:cubicBezTo>
                <a:cubicBezTo>
                  <a:pt x="1306" y="84"/>
                  <a:pt x="1306" y="84"/>
                  <a:pt x="1306" y="84"/>
                </a:cubicBezTo>
                <a:cubicBezTo>
                  <a:pt x="1307" y="83"/>
                  <a:pt x="1307" y="83"/>
                  <a:pt x="1307" y="83"/>
                </a:cubicBezTo>
                <a:cubicBezTo>
                  <a:pt x="1307" y="82"/>
                  <a:pt x="1307" y="82"/>
                  <a:pt x="1307" y="82"/>
                </a:cubicBezTo>
                <a:cubicBezTo>
                  <a:pt x="1306" y="81"/>
                  <a:pt x="1306" y="81"/>
                  <a:pt x="1306" y="81"/>
                </a:cubicBezTo>
                <a:cubicBezTo>
                  <a:pt x="1304" y="79"/>
                  <a:pt x="1304" y="79"/>
                  <a:pt x="1304" y="79"/>
                </a:cubicBezTo>
                <a:cubicBezTo>
                  <a:pt x="1302" y="78"/>
                  <a:pt x="1302" y="78"/>
                  <a:pt x="1302" y="78"/>
                </a:cubicBezTo>
                <a:cubicBezTo>
                  <a:pt x="1302" y="77"/>
                  <a:pt x="1302" y="77"/>
                  <a:pt x="1302" y="77"/>
                </a:cubicBezTo>
                <a:cubicBezTo>
                  <a:pt x="1302" y="75"/>
                  <a:pt x="1302" y="75"/>
                  <a:pt x="1302" y="75"/>
                </a:cubicBezTo>
                <a:cubicBezTo>
                  <a:pt x="1302" y="75"/>
                  <a:pt x="1302" y="75"/>
                  <a:pt x="1302" y="75"/>
                </a:cubicBezTo>
                <a:cubicBezTo>
                  <a:pt x="1303" y="75"/>
                  <a:pt x="1303" y="75"/>
                  <a:pt x="1303" y="75"/>
                </a:cubicBezTo>
                <a:cubicBezTo>
                  <a:pt x="1303" y="76"/>
                  <a:pt x="1303" y="76"/>
                  <a:pt x="1303" y="76"/>
                </a:cubicBezTo>
                <a:cubicBezTo>
                  <a:pt x="1303" y="77"/>
                  <a:pt x="1303" y="77"/>
                  <a:pt x="1303" y="77"/>
                </a:cubicBezTo>
                <a:cubicBezTo>
                  <a:pt x="1304" y="78"/>
                  <a:pt x="1304" y="78"/>
                  <a:pt x="1304" y="78"/>
                </a:cubicBezTo>
                <a:cubicBezTo>
                  <a:pt x="1307" y="80"/>
                  <a:pt x="1307" y="80"/>
                  <a:pt x="1307" y="80"/>
                </a:cubicBezTo>
                <a:cubicBezTo>
                  <a:pt x="1307" y="81"/>
                  <a:pt x="1307" y="81"/>
                  <a:pt x="1307" y="81"/>
                </a:cubicBezTo>
                <a:cubicBezTo>
                  <a:pt x="1308" y="81"/>
                  <a:pt x="1308" y="81"/>
                  <a:pt x="1308" y="81"/>
                </a:cubicBezTo>
                <a:cubicBezTo>
                  <a:pt x="1309" y="81"/>
                  <a:pt x="1309" y="81"/>
                  <a:pt x="1309" y="81"/>
                </a:cubicBezTo>
                <a:cubicBezTo>
                  <a:pt x="1310" y="82"/>
                  <a:pt x="1310" y="82"/>
                  <a:pt x="1310" y="82"/>
                </a:cubicBezTo>
                <a:cubicBezTo>
                  <a:pt x="1312" y="83"/>
                  <a:pt x="1312" y="83"/>
                  <a:pt x="1312" y="83"/>
                </a:cubicBezTo>
                <a:cubicBezTo>
                  <a:pt x="1313" y="82"/>
                  <a:pt x="1313" y="82"/>
                  <a:pt x="1313" y="82"/>
                </a:cubicBezTo>
                <a:cubicBezTo>
                  <a:pt x="1315" y="81"/>
                  <a:pt x="1315" y="81"/>
                  <a:pt x="1315" y="81"/>
                </a:cubicBezTo>
                <a:cubicBezTo>
                  <a:pt x="1316" y="81"/>
                  <a:pt x="1316" y="81"/>
                  <a:pt x="1316" y="81"/>
                </a:cubicBezTo>
                <a:cubicBezTo>
                  <a:pt x="1317" y="80"/>
                  <a:pt x="1317" y="80"/>
                  <a:pt x="1317" y="80"/>
                </a:cubicBezTo>
                <a:cubicBezTo>
                  <a:pt x="1318" y="79"/>
                  <a:pt x="1318" y="79"/>
                  <a:pt x="1318" y="79"/>
                </a:cubicBezTo>
                <a:cubicBezTo>
                  <a:pt x="1320" y="78"/>
                  <a:pt x="1320" y="78"/>
                  <a:pt x="1320" y="78"/>
                </a:cubicBezTo>
                <a:cubicBezTo>
                  <a:pt x="1321" y="78"/>
                  <a:pt x="1321" y="78"/>
                  <a:pt x="1321" y="78"/>
                </a:cubicBezTo>
                <a:cubicBezTo>
                  <a:pt x="1321" y="77"/>
                  <a:pt x="1321" y="77"/>
                  <a:pt x="1321" y="77"/>
                </a:cubicBezTo>
                <a:cubicBezTo>
                  <a:pt x="1320" y="76"/>
                  <a:pt x="1320" y="76"/>
                  <a:pt x="1320" y="76"/>
                </a:cubicBezTo>
                <a:cubicBezTo>
                  <a:pt x="1319" y="75"/>
                  <a:pt x="1319" y="75"/>
                  <a:pt x="1319" y="75"/>
                </a:cubicBezTo>
                <a:cubicBezTo>
                  <a:pt x="1319" y="74"/>
                  <a:pt x="1319" y="74"/>
                  <a:pt x="1319" y="74"/>
                </a:cubicBezTo>
                <a:cubicBezTo>
                  <a:pt x="1317" y="70"/>
                  <a:pt x="1317" y="70"/>
                  <a:pt x="1317" y="70"/>
                </a:cubicBezTo>
                <a:cubicBezTo>
                  <a:pt x="1315" y="69"/>
                  <a:pt x="1315" y="69"/>
                  <a:pt x="1315" y="69"/>
                </a:cubicBezTo>
                <a:cubicBezTo>
                  <a:pt x="1315" y="68"/>
                  <a:pt x="1315" y="68"/>
                  <a:pt x="1315" y="68"/>
                </a:cubicBezTo>
                <a:cubicBezTo>
                  <a:pt x="1315" y="68"/>
                  <a:pt x="1315" y="68"/>
                  <a:pt x="1315" y="68"/>
                </a:cubicBezTo>
                <a:cubicBezTo>
                  <a:pt x="1316" y="68"/>
                  <a:pt x="1316" y="68"/>
                  <a:pt x="1316" y="68"/>
                </a:cubicBezTo>
                <a:cubicBezTo>
                  <a:pt x="1317" y="68"/>
                  <a:pt x="1317" y="68"/>
                  <a:pt x="1317" y="68"/>
                </a:cubicBezTo>
                <a:cubicBezTo>
                  <a:pt x="1317" y="69"/>
                  <a:pt x="1317" y="69"/>
                  <a:pt x="1317" y="69"/>
                </a:cubicBezTo>
                <a:cubicBezTo>
                  <a:pt x="1318" y="70"/>
                  <a:pt x="1318" y="70"/>
                  <a:pt x="1318" y="70"/>
                </a:cubicBezTo>
                <a:cubicBezTo>
                  <a:pt x="1320" y="74"/>
                  <a:pt x="1320" y="74"/>
                  <a:pt x="1320" y="74"/>
                </a:cubicBezTo>
                <a:cubicBezTo>
                  <a:pt x="1323" y="78"/>
                  <a:pt x="1323" y="78"/>
                  <a:pt x="1323" y="78"/>
                </a:cubicBezTo>
                <a:cubicBezTo>
                  <a:pt x="1324" y="78"/>
                  <a:pt x="1324" y="78"/>
                  <a:pt x="1324" y="78"/>
                </a:cubicBezTo>
                <a:cubicBezTo>
                  <a:pt x="1324" y="77"/>
                  <a:pt x="1324" y="77"/>
                  <a:pt x="1324" y="77"/>
                </a:cubicBezTo>
                <a:cubicBezTo>
                  <a:pt x="1324" y="76"/>
                  <a:pt x="1324" y="76"/>
                  <a:pt x="1324" y="76"/>
                </a:cubicBezTo>
                <a:cubicBezTo>
                  <a:pt x="1324" y="73"/>
                  <a:pt x="1324" y="73"/>
                  <a:pt x="1324" y="73"/>
                </a:cubicBezTo>
                <a:cubicBezTo>
                  <a:pt x="1324" y="71"/>
                  <a:pt x="1324" y="71"/>
                  <a:pt x="1324" y="71"/>
                </a:cubicBezTo>
                <a:cubicBezTo>
                  <a:pt x="1325" y="70"/>
                  <a:pt x="1325" y="70"/>
                  <a:pt x="1325" y="70"/>
                </a:cubicBezTo>
                <a:cubicBezTo>
                  <a:pt x="1326" y="70"/>
                  <a:pt x="1326" y="70"/>
                  <a:pt x="1326" y="70"/>
                </a:cubicBezTo>
                <a:cubicBezTo>
                  <a:pt x="1327" y="71"/>
                  <a:pt x="1327" y="71"/>
                  <a:pt x="1327" y="71"/>
                </a:cubicBezTo>
                <a:cubicBezTo>
                  <a:pt x="1327" y="72"/>
                  <a:pt x="1327" y="72"/>
                  <a:pt x="1327" y="72"/>
                </a:cubicBezTo>
                <a:cubicBezTo>
                  <a:pt x="1327" y="73"/>
                  <a:pt x="1327" y="73"/>
                  <a:pt x="1327" y="73"/>
                </a:cubicBezTo>
                <a:cubicBezTo>
                  <a:pt x="1328" y="73"/>
                  <a:pt x="1328" y="73"/>
                  <a:pt x="1328" y="73"/>
                </a:cubicBezTo>
                <a:cubicBezTo>
                  <a:pt x="1332" y="74"/>
                  <a:pt x="1332" y="74"/>
                  <a:pt x="1332" y="74"/>
                </a:cubicBezTo>
                <a:cubicBezTo>
                  <a:pt x="1335" y="76"/>
                  <a:pt x="1335" y="76"/>
                  <a:pt x="1335" y="76"/>
                </a:cubicBezTo>
                <a:cubicBezTo>
                  <a:pt x="1336" y="77"/>
                  <a:pt x="1336" y="77"/>
                  <a:pt x="1336" y="77"/>
                </a:cubicBezTo>
                <a:cubicBezTo>
                  <a:pt x="1337" y="76"/>
                  <a:pt x="1337" y="76"/>
                  <a:pt x="1337" y="76"/>
                </a:cubicBezTo>
                <a:cubicBezTo>
                  <a:pt x="1338" y="76"/>
                  <a:pt x="1338" y="76"/>
                  <a:pt x="1338" y="76"/>
                </a:cubicBezTo>
                <a:cubicBezTo>
                  <a:pt x="1339" y="77"/>
                  <a:pt x="1339" y="77"/>
                  <a:pt x="1339" y="77"/>
                </a:cubicBezTo>
                <a:cubicBezTo>
                  <a:pt x="1338" y="77"/>
                  <a:pt x="1338" y="77"/>
                  <a:pt x="1338" y="77"/>
                </a:cubicBezTo>
                <a:cubicBezTo>
                  <a:pt x="1336" y="78"/>
                  <a:pt x="1336" y="78"/>
                  <a:pt x="1336" y="78"/>
                </a:cubicBezTo>
                <a:cubicBezTo>
                  <a:pt x="1335" y="78"/>
                  <a:pt x="1335" y="78"/>
                  <a:pt x="1335" y="78"/>
                </a:cubicBezTo>
                <a:cubicBezTo>
                  <a:pt x="1333" y="77"/>
                  <a:pt x="1333" y="77"/>
                  <a:pt x="1333" y="77"/>
                </a:cubicBezTo>
                <a:cubicBezTo>
                  <a:pt x="1330" y="75"/>
                  <a:pt x="1330" y="75"/>
                  <a:pt x="1330" y="75"/>
                </a:cubicBezTo>
                <a:cubicBezTo>
                  <a:pt x="1329" y="74"/>
                  <a:pt x="1329" y="74"/>
                  <a:pt x="1329" y="74"/>
                </a:cubicBezTo>
                <a:cubicBezTo>
                  <a:pt x="1328" y="74"/>
                  <a:pt x="1328" y="74"/>
                  <a:pt x="1328" y="74"/>
                </a:cubicBezTo>
                <a:cubicBezTo>
                  <a:pt x="1327" y="74"/>
                  <a:pt x="1327" y="74"/>
                  <a:pt x="1327" y="74"/>
                </a:cubicBezTo>
                <a:cubicBezTo>
                  <a:pt x="1327" y="75"/>
                  <a:pt x="1327" y="75"/>
                  <a:pt x="1327" y="75"/>
                </a:cubicBezTo>
                <a:cubicBezTo>
                  <a:pt x="1327" y="76"/>
                  <a:pt x="1327" y="76"/>
                  <a:pt x="1327" y="76"/>
                </a:cubicBezTo>
                <a:cubicBezTo>
                  <a:pt x="1327" y="77"/>
                  <a:pt x="1327" y="77"/>
                  <a:pt x="1327" y="77"/>
                </a:cubicBezTo>
                <a:cubicBezTo>
                  <a:pt x="1331" y="81"/>
                  <a:pt x="1331" y="81"/>
                  <a:pt x="1331" y="81"/>
                </a:cubicBezTo>
                <a:cubicBezTo>
                  <a:pt x="1333" y="83"/>
                  <a:pt x="1333" y="83"/>
                  <a:pt x="1333" y="83"/>
                </a:cubicBezTo>
                <a:cubicBezTo>
                  <a:pt x="1336" y="84"/>
                  <a:pt x="1336" y="84"/>
                  <a:pt x="1336" y="84"/>
                </a:cubicBezTo>
                <a:cubicBezTo>
                  <a:pt x="1337" y="86"/>
                  <a:pt x="1337" y="86"/>
                  <a:pt x="1337" y="86"/>
                </a:cubicBezTo>
                <a:cubicBezTo>
                  <a:pt x="1339" y="86"/>
                  <a:pt x="1339" y="86"/>
                  <a:pt x="1339" y="86"/>
                </a:cubicBezTo>
                <a:cubicBezTo>
                  <a:pt x="1340" y="86"/>
                  <a:pt x="1340" y="86"/>
                  <a:pt x="1340" y="86"/>
                </a:cubicBezTo>
                <a:cubicBezTo>
                  <a:pt x="1340" y="85"/>
                  <a:pt x="1340" y="85"/>
                  <a:pt x="1340" y="85"/>
                </a:cubicBezTo>
                <a:cubicBezTo>
                  <a:pt x="1341" y="83"/>
                  <a:pt x="1341" y="83"/>
                  <a:pt x="1341" y="83"/>
                </a:cubicBezTo>
                <a:cubicBezTo>
                  <a:pt x="1342" y="83"/>
                  <a:pt x="1342" y="83"/>
                  <a:pt x="1342" y="83"/>
                </a:cubicBezTo>
                <a:cubicBezTo>
                  <a:pt x="1343" y="83"/>
                  <a:pt x="1343" y="83"/>
                  <a:pt x="1343" y="83"/>
                </a:cubicBezTo>
                <a:cubicBezTo>
                  <a:pt x="1344" y="82"/>
                  <a:pt x="1344" y="82"/>
                  <a:pt x="1344" y="82"/>
                </a:cubicBezTo>
                <a:cubicBezTo>
                  <a:pt x="1344" y="81"/>
                  <a:pt x="1344" y="81"/>
                  <a:pt x="1344" y="81"/>
                </a:cubicBezTo>
                <a:cubicBezTo>
                  <a:pt x="1345" y="80"/>
                  <a:pt x="1345" y="80"/>
                  <a:pt x="1345" y="80"/>
                </a:cubicBezTo>
                <a:cubicBezTo>
                  <a:pt x="1346" y="80"/>
                  <a:pt x="1346" y="80"/>
                  <a:pt x="1346" y="80"/>
                </a:cubicBezTo>
                <a:cubicBezTo>
                  <a:pt x="1347" y="81"/>
                  <a:pt x="1347" y="81"/>
                  <a:pt x="1347" y="81"/>
                </a:cubicBezTo>
                <a:cubicBezTo>
                  <a:pt x="1349" y="81"/>
                  <a:pt x="1349" y="81"/>
                  <a:pt x="1349" y="81"/>
                </a:cubicBezTo>
                <a:cubicBezTo>
                  <a:pt x="1351" y="81"/>
                  <a:pt x="1351" y="81"/>
                  <a:pt x="1351" y="81"/>
                </a:cubicBezTo>
                <a:cubicBezTo>
                  <a:pt x="1353" y="81"/>
                  <a:pt x="1353" y="81"/>
                  <a:pt x="1353" y="81"/>
                </a:cubicBezTo>
                <a:cubicBezTo>
                  <a:pt x="1353" y="80"/>
                  <a:pt x="1353" y="80"/>
                  <a:pt x="1353" y="80"/>
                </a:cubicBezTo>
                <a:cubicBezTo>
                  <a:pt x="1353" y="78"/>
                  <a:pt x="1353" y="78"/>
                  <a:pt x="1353" y="78"/>
                </a:cubicBezTo>
                <a:cubicBezTo>
                  <a:pt x="1353" y="76"/>
                  <a:pt x="1353" y="76"/>
                  <a:pt x="1353" y="76"/>
                </a:cubicBezTo>
                <a:cubicBezTo>
                  <a:pt x="1354" y="75"/>
                  <a:pt x="1354" y="75"/>
                  <a:pt x="1354" y="75"/>
                </a:cubicBezTo>
                <a:cubicBezTo>
                  <a:pt x="1355" y="72"/>
                  <a:pt x="1355" y="72"/>
                  <a:pt x="1355" y="72"/>
                </a:cubicBezTo>
                <a:cubicBezTo>
                  <a:pt x="1355" y="71"/>
                  <a:pt x="1355" y="71"/>
                  <a:pt x="1355" y="71"/>
                </a:cubicBezTo>
                <a:cubicBezTo>
                  <a:pt x="1355" y="70"/>
                  <a:pt x="1355" y="70"/>
                  <a:pt x="1355" y="70"/>
                </a:cubicBezTo>
                <a:cubicBezTo>
                  <a:pt x="1354" y="70"/>
                  <a:pt x="1354" y="70"/>
                  <a:pt x="1354" y="70"/>
                </a:cubicBezTo>
                <a:cubicBezTo>
                  <a:pt x="1352" y="70"/>
                  <a:pt x="1352" y="70"/>
                  <a:pt x="1352" y="70"/>
                </a:cubicBezTo>
                <a:cubicBezTo>
                  <a:pt x="1351" y="71"/>
                  <a:pt x="1351" y="71"/>
                  <a:pt x="1351" y="71"/>
                </a:cubicBezTo>
                <a:cubicBezTo>
                  <a:pt x="1351" y="70"/>
                  <a:pt x="1351" y="70"/>
                  <a:pt x="1351" y="70"/>
                </a:cubicBezTo>
                <a:cubicBezTo>
                  <a:pt x="1350" y="70"/>
                  <a:pt x="1350" y="70"/>
                  <a:pt x="1350" y="70"/>
                </a:cubicBezTo>
                <a:cubicBezTo>
                  <a:pt x="1349" y="71"/>
                  <a:pt x="1349" y="71"/>
                  <a:pt x="1349" y="71"/>
                </a:cubicBezTo>
                <a:cubicBezTo>
                  <a:pt x="1348" y="70"/>
                  <a:pt x="1348" y="70"/>
                  <a:pt x="1348" y="70"/>
                </a:cubicBezTo>
                <a:cubicBezTo>
                  <a:pt x="1347" y="69"/>
                  <a:pt x="1347" y="69"/>
                  <a:pt x="1347" y="69"/>
                </a:cubicBezTo>
                <a:cubicBezTo>
                  <a:pt x="1346" y="68"/>
                  <a:pt x="1346" y="68"/>
                  <a:pt x="1346" y="68"/>
                </a:cubicBezTo>
                <a:cubicBezTo>
                  <a:pt x="1346" y="67"/>
                  <a:pt x="1346" y="67"/>
                  <a:pt x="1346" y="67"/>
                </a:cubicBezTo>
                <a:cubicBezTo>
                  <a:pt x="1345" y="66"/>
                  <a:pt x="1345" y="66"/>
                  <a:pt x="1345" y="66"/>
                </a:cubicBezTo>
                <a:cubicBezTo>
                  <a:pt x="1344" y="68"/>
                  <a:pt x="1344" y="68"/>
                  <a:pt x="1344" y="68"/>
                </a:cubicBezTo>
                <a:cubicBezTo>
                  <a:pt x="1344" y="70"/>
                  <a:pt x="1344" y="70"/>
                  <a:pt x="1344" y="70"/>
                </a:cubicBezTo>
                <a:cubicBezTo>
                  <a:pt x="1345" y="70"/>
                  <a:pt x="1345" y="70"/>
                  <a:pt x="1345" y="70"/>
                </a:cubicBezTo>
                <a:cubicBezTo>
                  <a:pt x="1345" y="72"/>
                  <a:pt x="1345" y="72"/>
                  <a:pt x="1345" y="72"/>
                </a:cubicBezTo>
                <a:cubicBezTo>
                  <a:pt x="1344" y="73"/>
                  <a:pt x="1344" y="73"/>
                  <a:pt x="1344" y="73"/>
                </a:cubicBezTo>
                <a:cubicBezTo>
                  <a:pt x="1344" y="75"/>
                  <a:pt x="1344" y="75"/>
                  <a:pt x="1344" y="75"/>
                </a:cubicBezTo>
                <a:cubicBezTo>
                  <a:pt x="1344" y="74"/>
                  <a:pt x="1344" y="74"/>
                  <a:pt x="1344" y="74"/>
                </a:cubicBezTo>
                <a:cubicBezTo>
                  <a:pt x="1344" y="71"/>
                  <a:pt x="1344" y="71"/>
                  <a:pt x="1344" y="71"/>
                </a:cubicBezTo>
                <a:cubicBezTo>
                  <a:pt x="1344" y="70"/>
                  <a:pt x="1344" y="70"/>
                  <a:pt x="1344" y="70"/>
                </a:cubicBezTo>
                <a:cubicBezTo>
                  <a:pt x="1343" y="69"/>
                  <a:pt x="1343" y="69"/>
                  <a:pt x="1343" y="69"/>
                </a:cubicBezTo>
                <a:cubicBezTo>
                  <a:pt x="1342" y="67"/>
                  <a:pt x="1342" y="67"/>
                  <a:pt x="1342" y="67"/>
                </a:cubicBezTo>
                <a:cubicBezTo>
                  <a:pt x="1341" y="66"/>
                  <a:pt x="1341" y="66"/>
                  <a:pt x="1341" y="66"/>
                </a:cubicBezTo>
                <a:cubicBezTo>
                  <a:pt x="1340" y="65"/>
                  <a:pt x="1340" y="65"/>
                  <a:pt x="1340" y="65"/>
                </a:cubicBezTo>
                <a:cubicBezTo>
                  <a:pt x="1341" y="65"/>
                  <a:pt x="1341" y="65"/>
                  <a:pt x="1341" y="65"/>
                </a:cubicBezTo>
                <a:cubicBezTo>
                  <a:pt x="1342" y="64"/>
                  <a:pt x="1342" y="64"/>
                  <a:pt x="1342" y="64"/>
                </a:cubicBezTo>
                <a:cubicBezTo>
                  <a:pt x="1343" y="62"/>
                  <a:pt x="1343" y="62"/>
                  <a:pt x="1343" y="62"/>
                </a:cubicBezTo>
                <a:cubicBezTo>
                  <a:pt x="1343" y="61"/>
                  <a:pt x="1343" y="61"/>
                  <a:pt x="1343" y="61"/>
                </a:cubicBezTo>
                <a:cubicBezTo>
                  <a:pt x="1343" y="60"/>
                  <a:pt x="1343" y="60"/>
                  <a:pt x="1343" y="60"/>
                </a:cubicBezTo>
                <a:cubicBezTo>
                  <a:pt x="1341" y="60"/>
                  <a:pt x="1341" y="60"/>
                  <a:pt x="1341" y="60"/>
                </a:cubicBezTo>
                <a:cubicBezTo>
                  <a:pt x="1342" y="59"/>
                  <a:pt x="1342" y="59"/>
                  <a:pt x="1342" y="59"/>
                </a:cubicBezTo>
                <a:cubicBezTo>
                  <a:pt x="1344" y="59"/>
                  <a:pt x="1344" y="59"/>
                  <a:pt x="1344" y="59"/>
                </a:cubicBezTo>
                <a:cubicBezTo>
                  <a:pt x="1345" y="59"/>
                  <a:pt x="1345" y="59"/>
                  <a:pt x="1345" y="59"/>
                </a:cubicBezTo>
                <a:cubicBezTo>
                  <a:pt x="1346" y="57"/>
                  <a:pt x="1346" y="57"/>
                  <a:pt x="1346" y="57"/>
                </a:cubicBezTo>
                <a:cubicBezTo>
                  <a:pt x="1345" y="55"/>
                  <a:pt x="1345" y="55"/>
                  <a:pt x="1345" y="55"/>
                </a:cubicBezTo>
                <a:cubicBezTo>
                  <a:pt x="1345" y="54"/>
                  <a:pt x="1345" y="54"/>
                  <a:pt x="1345" y="54"/>
                </a:cubicBezTo>
                <a:cubicBezTo>
                  <a:pt x="1345" y="53"/>
                  <a:pt x="1345" y="53"/>
                  <a:pt x="1345" y="53"/>
                </a:cubicBezTo>
                <a:cubicBezTo>
                  <a:pt x="1345" y="53"/>
                  <a:pt x="1345" y="53"/>
                  <a:pt x="1345" y="53"/>
                </a:cubicBezTo>
                <a:cubicBezTo>
                  <a:pt x="1347" y="54"/>
                  <a:pt x="1347" y="54"/>
                  <a:pt x="1347" y="54"/>
                </a:cubicBezTo>
                <a:cubicBezTo>
                  <a:pt x="1347" y="56"/>
                  <a:pt x="1347" y="56"/>
                  <a:pt x="1347" y="56"/>
                </a:cubicBezTo>
                <a:cubicBezTo>
                  <a:pt x="1348" y="56"/>
                  <a:pt x="1348" y="56"/>
                  <a:pt x="1348" y="56"/>
                </a:cubicBezTo>
                <a:cubicBezTo>
                  <a:pt x="1349" y="56"/>
                  <a:pt x="1349" y="56"/>
                  <a:pt x="1349" y="56"/>
                </a:cubicBezTo>
                <a:cubicBezTo>
                  <a:pt x="1351" y="55"/>
                  <a:pt x="1351" y="55"/>
                  <a:pt x="1351" y="55"/>
                </a:cubicBezTo>
                <a:cubicBezTo>
                  <a:pt x="1352" y="56"/>
                  <a:pt x="1352" y="56"/>
                  <a:pt x="1352" y="56"/>
                </a:cubicBezTo>
                <a:cubicBezTo>
                  <a:pt x="1354" y="57"/>
                  <a:pt x="1354" y="57"/>
                  <a:pt x="1354" y="57"/>
                </a:cubicBezTo>
                <a:cubicBezTo>
                  <a:pt x="1355" y="57"/>
                  <a:pt x="1355" y="57"/>
                  <a:pt x="1355" y="57"/>
                </a:cubicBezTo>
                <a:cubicBezTo>
                  <a:pt x="1357" y="59"/>
                  <a:pt x="1357" y="59"/>
                  <a:pt x="1357" y="59"/>
                </a:cubicBezTo>
                <a:cubicBezTo>
                  <a:pt x="1357" y="60"/>
                  <a:pt x="1357" y="60"/>
                  <a:pt x="1357" y="60"/>
                </a:cubicBezTo>
                <a:cubicBezTo>
                  <a:pt x="1358" y="62"/>
                  <a:pt x="1358" y="62"/>
                  <a:pt x="1358" y="62"/>
                </a:cubicBezTo>
                <a:cubicBezTo>
                  <a:pt x="1359" y="63"/>
                  <a:pt x="1359" y="63"/>
                  <a:pt x="1359" y="63"/>
                </a:cubicBezTo>
                <a:cubicBezTo>
                  <a:pt x="1359" y="64"/>
                  <a:pt x="1359" y="64"/>
                  <a:pt x="1359" y="64"/>
                </a:cubicBezTo>
                <a:cubicBezTo>
                  <a:pt x="1360" y="64"/>
                  <a:pt x="1360" y="64"/>
                  <a:pt x="1360" y="64"/>
                </a:cubicBezTo>
                <a:cubicBezTo>
                  <a:pt x="1363" y="63"/>
                  <a:pt x="1363" y="63"/>
                  <a:pt x="1363" y="63"/>
                </a:cubicBezTo>
                <a:cubicBezTo>
                  <a:pt x="1364" y="60"/>
                  <a:pt x="1364" y="60"/>
                  <a:pt x="1364" y="60"/>
                </a:cubicBezTo>
                <a:cubicBezTo>
                  <a:pt x="1365" y="58"/>
                  <a:pt x="1365" y="58"/>
                  <a:pt x="1365" y="58"/>
                </a:cubicBezTo>
                <a:cubicBezTo>
                  <a:pt x="1364" y="57"/>
                  <a:pt x="1364" y="57"/>
                  <a:pt x="1364" y="57"/>
                </a:cubicBezTo>
                <a:cubicBezTo>
                  <a:pt x="1364" y="56"/>
                  <a:pt x="1364" y="56"/>
                  <a:pt x="1364" y="56"/>
                </a:cubicBezTo>
                <a:cubicBezTo>
                  <a:pt x="1365" y="55"/>
                  <a:pt x="1365" y="55"/>
                  <a:pt x="1365" y="55"/>
                </a:cubicBezTo>
                <a:cubicBezTo>
                  <a:pt x="1365" y="54"/>
                  <a:pt x="1365" y="54"/>
                  <a:pt x="1365" y="54"/>
                </a:cubicBezTo>
                <a:cubicBezTo>
                  <a:pt x="1363" y="54"/>
                  <a:pt x="1363" y="54"/>
                  <a:pt x="1363" y="54"/>
                </a:cubicBezTo>
                <a:cubicBezTo>
                  <a:pt x="1361" y="54"/>
                  <a:pt x="1361" y="54"/>
                  <a:pt x="1361" y="54"/>
                </a:cubicBezTo>
                <a:cubicBezTo>
                  <a:pt x="1361" y="55"/>
                  <a:pt x="1361" y="55"/>
                  <a:pt x="1361" y="55"/>
                </a:cubicBezTo>
                <a:cubicBezTo>
                  <a:pt x="1359" y="54"/>
                  <a:pt x="1359" y="54"/>
                  <a:pt x="1359" y="54"/>
                </a:cubicBezTo>
                <a:cubicBezTo>
                  <a:pt x="1357" y="52"/>
                  <a:pt x="1357" y="52"/>
                  <a:pt x="1357" y="52"/>
                </a:cubicBezTo>
                <a:cubicBezTo>
                  <a:pt x="1355" y="52"/>
                  <a:pt x="1355" y="52"/>
                  <a:pt x="1355" y="52"/>
                </a:cubicBezTo>
                <a:cubicBezTo>
                  <a:pt x="1354" y="52"/>
                  <a:pt x="1354" y="52"/>
                  <a:pt x="1354" y="52"/>
                </a:cubicBezTo>
                <a:cubicBezTo>
                  <a:pt x="1353" y="51"/>
                  <a:pt x="1353" y="51"/>
                  <a:pt x="1353" y="51"/>
                </a:cubicBezTo>
                <a:cubicBezTo>
                  <a:pt x="1353" y="51"/>
                  <a:pt x="1353" y="51"/>
                  <a:pt x="1353" y="51"/>
                </a:cubicBezTo>
                <a:cubicBezTo>
                  <a:pt x="1354" y="51"/>
                  <a:pt x="1354" y="51"/>
                  <a:pt x="1354" y="51"/>
                </a:cubicBezTo>
                <a:cubicBezTo>
                  <a:pt x="1355" y="49"/>
                  <a:pt x="1355" y="49"/>
                  <a:pt x="1355" y="49"/>
                </a:cubicBezTo>
                <a:cubicBezTo>
                  <a:pt x="1355" y="46"/>
                  <a:pt x="1355" y="46"/>
                  <a:pt x="1355" y="46"/>
                </a:cubicBezTo>
                <a:cubicBezTo>
                  <a:pt x="1355" y="45"/>
                  <a:pt x="1355" y="45"/>
                  <a:pt x="1355" y="45"/>
                </a:cubicBezTo>
                <a:cubicBezTo>
                  <a:pt x="1356" y="44"/>
                  <a:pt x="1356" y="44"/>
                  <a:pt x="1356" y="44"/>
                </a:cubicBezTo>
                <a:cubicBezTo>
                  <a:pt x="1353" y="43"/>
                  <a:pt x="1353" y="43"/>
                  <a:pt x="1353" y="43"/>
                </a:cubicBezTo>
                <a:cubicBezTo>
                  <a:pt x="1352" y="43"/>
                  <a:pt x="1352" y="43"/>
                  <a:pt x="1352" y="43"/>
                </a:cubicBezTo>
                <a:cubicBezTo>
                  <a:pt x="1351" y="45"/>
                  <a:pt x="1351" y="45"/>
                  <a:pt x="1351" y="45"/>
                </a:cubicBezTo>
                <a:cubicBezTo>
                  <a:pt x="1349" y="46"/>
                  <a:pt x="1349" y="46"/>
                  <a:pt x="1349" y="46"/>
                </a:cubicBezTo>
                <a:cubicBezTo>
                  <a:pt x="1347" y="45"/>
                  <a:pt x="1347" y="45"/>
                  <a:pt x="1347" y="45"/>
                </a:cubicBezTo>
                <a:cubicBezTo>
                  <a:pt x="1346" y="44"/>
                  <a:pt x="1346" y="44"/>
                  <a:pt x="1346" y="44"/>
                </a:cubicBezTo>
                <a:cubicBezTo>
                  <a:pt x="1346" y="42"/>
                  <a:pt x="1346" y="42"/>
                  <a:pt x="1346" y="42"/>
                </a:cubicBezTo>
                <a:cubicBezTo>
                  <a:pt x="1345" y="41"/>
                  <a:pt x="1345" y="41"/>
                  <a:pt x="1345" y="41"/>
                </a:cubicBezTo>
                <a:cubicBezTo>
                  <a:pt x="1345" y="40"/>
                  <a:pt x="1345" y="40"/>
                  <a:pt x="1345" y="40"/>
                </a:cubicBezTo>
                <a:cubicBezTo>
                  <a:pt x="1346" y="41"/>
                  <a:pt x="1346" y="41"/>
                  <a:pt x="1346" y="41"/>
                </a:cubicBezTo>
                <a:cubicBezTo>
                  <a:pt x="1347" y="42"/>
                  <a:pt x="1347" y="42"/>
                  <a:pt x="1347" y="42"/>
                </a:cubicBezTo>
                <a:cubicBezTo>
                  <a:pt x="1346" y="42"/>
                  <a:pt x="1346" y="42"/>
                  <a:pt x="1346" y="42"/>
                </a:cubicBezTo>
                <a:cubicBezTo>
                  <a:pt x="1347" y="44"/>
                  <a:pt x="1347" y="44"/>
                  <a:pt x="1347" y="44"/>
                </a:cubicBezTo>
                <a:cubicBezTo>
                  <a:pt x="1349" y="44"/>
                  <a:pt x="1349" y="44"/>
                  <a:pt x="1349" y="44"/>
                </a:cubicBezTo>
                <a:cubicBezTo>
                  <a:pt x="1350" y="44"/>
                  <a:pt x="1350" y="44"/>
                  <a:pt x="1350" y="44"/>
                </a:cubicBezTo>
                <a:cubicBezTo>
                  <a:pt x="1352" y="42"/>
                  <a:pt x="1352" y="42"/>
                  <a:pt x="1352" y="42"/>
                </a:cubicBezTo>
                <a:cubicBezTo>
                  <a:pt x="1353" y="42"/>
                  <a:pt x="1353" y="42"/>
                  <a:pt x="1353" y="42"/>
                </a:cubicBezTo>
                <a:cubicBezTo>
                  <a:pt x="1355" y="42"/>
                  <a:pt x="1355" y="42"/>
                  <a:pt x="1355" y="42"/>
                </a:cubicBezTo>
                <a:cubicBezTo>
                  <a:pt x="1356" y="42"/>
                  <a:pt x="1356" y="42"/>
                  <a:pt x="1356" y="42"/>
                </a:cubicBezTo>
                <a:cubicBezTo>
                  <a:pt x="1357" y="43"/>
                  <a:pt x="1357" y="43"/>
                  <a:pt x="1357" y="43"/>
                </a:cubicBezTo>
                <a:cubicBezTo>
                  <a:pt x="1357" y="42"/>
                  <a:pt x="1357" y="42"/>
                  <a:pt x="1357" y="42"/>
                </a:cubicBezTo>
                <a:cubicBezTo>
                  <a:pt x="1357" y="41"/>
                  <a:pt x="1357" y="41"/>
                  <a:pt x="1357" y="41"/>
                </a:cubicBezTo>
                <a:cubicBezTo>
                  <a:pt x="1353" y="37"/>
                  <a:pt x="1353" y="37"/>
                  <a:pt x="1353" y="37"/>
                </a:cubicBezTo>
                <a:cubicBezTo>
                  <a:pt x="1350" y="35"/>
                  <a:pt x="1350" y="35"/>
                  <a:pt x="1350" y="35"/>
                </a:cubicBezTo>
                <a:cubicBezTo>
                  <a:pt x="1348" y="35"/>
                  <a:pt x="1348" y="35"/>
                  <a:pt x="1348" y="35"/>
                </a:cubicBezTo>
                <a:cubicBezTo>
                  <a:pt x="1345" y="33"/>
                  <a:pt x="1345" y="33"/>
                  <a:pt x="1345" y="33"/>
                </a:cubicBezTo>
                <a:cubicBezTo>
                  <a:pt x="1343" y="31"/>
                  <a:pt x="1343" y="31"/>
                  <a:pt x="1343" y="31"/>
                </a:cubicBezTo>
                <a:cubicBezTo>
                  <a:pt x="1343" y="30"/>
                  <a:pt x="1343" y="30"/>
                  <a:pt x="1343" y="30"/>
                </a:cubicBezTo>
                <a:cubicBezTo>
                  <a:pt x="1343" y="29"/>
                  <a:pt x="1343" y="29"/>
                  <a:pt x="1343" y="29"/>
                </a:cubicBezTo>
                <a:cubicBezTo>
                  <a:pt x="1344" y="30"/>
                  <a:pt x="1344" y="30"/>
                  <a:pt x="1344" y="30"/>
                </a:cubicBezTo>
                <a:cubicBezTo>
                  <a:pt x="1345" y="32"/>
                  <a:pt x="1345" y="32"/>
                  <a:pt x="1345" y="32"/>
                </a:cubicBezTo>
                <a:cubicBezTo>
                  <a:pt x="1346" y="33"/>
                  <a:pt x="1346" y="33"/>
                  <a:pt x="1346" y="33"/>
                </a:cubicBezTo>
                <a:cubicBezTo>
                  <a:pt x="1349" y="33"/>
                  <a:pt x="1349" y="33"/>
                  <a:pt x="1349" y="33"/>
                </a:cubicBezTo>
                <a:cubicBezTo>
                  <a:pt x="1349" y="32"/>
                  <a:pt x="1349" y="32"/>
                  <a:pt x="1349" y="32"/>
                </a:cubicBezTo>
                <a:cubicBezTo>
                  <a:pt x="1349" y="31"/>
                  <a:pt x="1349" y="31"/>
                  <a:pt x="1349" y="31"/>
                </a:cubicBezTo>
                <a:cubicBezTo>
                  <a:pt x="1347" y="29"/>
                  <a:pt x="1347" y="29"/>
                  <a:pt x="1347" y="29"/>
                </a:cubicBezTo>
                <a:cubicBezTo>
                  <a:pt x="1347" y="29"/>
                  <a:pt x="1347" y="29"/>
                  <a:pt x="1347" y="29"/>
                </a:cubicBezTo>
                <a:cubicBezTo>
                  <a:pt x="1347" y="28"/>
                  <a:pt x="1347" y="28"/>
                  <a:pt x="1347" y="28"/>
                </a:cubicBezTo>
                <a:cubicBezTo>
                  <a:pt x="1347" y="28"/>
                  <a:pt x="1347" y="28"/>
                  <a:pt x="1347" y="28"/>
                </a:cubicBezTo>
                <a:cubicBezTo>
                  <a:pt x="1348" y="29"/>
                  <a:pt x="1348" y="29"/>
                  <a:pt x="1348" y="29"/>
                </a:cubicBezTo>
                <a:cubicBezTo>
                  <a:pt x="1351" y="31"/>
                  <a:pt x="1351" y="31"/>
                  <a:pt x="1351" y="31"/>
                </a:cubicBezTo>
                <a:cubicBezTo>
                  <a:pt x="1351" y="33"/>
                  <a:pt x="1351" y="33"/>
                  <a:pt x="1351" y="33"/>
                </a:cubicBezTo>
                <a:cubicBezTo>
                  <a:pt x="1351" y="34"/>
                  <a:pt x="1351" y="34"/>
                  <a:pt x="1351" y="34"/>
                </a:cubicBezTo>
                <a:cubicBezTo>
                  <a:pt x="1353" y="35"/>
                  <a:pt x="1353" y="35"/>
                  <a:pt x="1353" y="35"/>
                </a:cubicBezTo>
                <a:cubicBezTo>
                  <a:pt x="1355" y="37"/>
                  <a:pt x="1355" y="37"/>
                  <a:pt x="1355" y="37"/>
                </a:cubicBezTo>
                <a:cubicBezTo>
                  <a:pt x="1357" y="39"/>
                  <a:pt x="1357" y="39"/>
                  <a:pt x="1357" y="39"/>
                </a:cubicBezTo>
                <a:cubicBezTo>
                  <a:pt x="1358" y="40"/>
                  <a:pt x="1358" y="40"/>
                  <a:pt x="1358" y="40"/>
                </a:cubicBezTo>
                <a:cubicBezTo>
                  <a:pt x="1359" y="39"/>
                  <a:pt x="1359" y="39"/>
                  <a:pt x="1359" y="39"/>
                </a:cubicBezTo>
                <a:cubicBezTo>
                  <a:pt x="1360" y="40"/>
                  <a:pt x="1360" y="40"/>
                  <a:pt x="1360" y="40"/>
                </a:cubicBezTo>
                <a:cubicBezTo>
                  <a:pt x="1361" y="40"/>
                  <a:pt x="1361" y="40"/>
                  <a:pt x="1361" y="40"/>
                </a:cubicBezTo>
                <a:cubicBezTo>
                  <a:pt x="1359" y="42"/>
                  <a:pt x="1359" y="42"/>
                  <a:pt x="1359" y="42"/>
                </a:cubicBezTo>
                <a:cubicBezTo>
                  <a:pt x="1360" y="43"/>
                  <a:pt x="1360" y="43"/>
                  <a:pt x="1360" y="43"/>
                </a:cubicBezTo>
                <a:cubicBezTo>
                  <a:pt x="1361" y="44"/>
                  <a:pt x="1361" y="44"/>
                  <a:pt x="1361" y="44"/>
                </a:cubicBezTo>
                <a:cubicBezTo>
                  <a:pt x="1362" y="44"/>
                  <a:pt x="1362" y="44"/>
                  <a:pt x="1362" y="44"/>
                </a:cubicBezTo>
                <a:cubicBezTo>
                  <a:pt x="1363" y="43"/>
                  <a:pt x="1363" y="43"/>
                  <a:pt x="1363" y="43"/>
                </a:cubicBezTo>
                <a:cubicBezTo>
                  <a:pt x="1364" y="39"/>
                  <a:pt x="1364" y="39"/>
                  <a:pt x="1364" y="39"/>
                </a:cubicBezTo>
                <a:cubicBezTo>
                  <a:pt x="1365" y="38"/>
                  <a:pt x="1365" y="38"/>
                  <a:pt x="1365" y="38"/>
                </a:cubicBezTo>
                <a:cubicBezTo>
                  <a:pt x="1365" y="37"/>
                  <a:pt x="1365" y="37"/>
                  <a:pt x="1365" y="37"/>
                </a:cubicBezTo>
                <a:cubicBezTo>
                  <a:pt x="1365" y="35"/>
                  <a:pt x="1365" y="35"/>
                  <a:pt x="1365" y="35"/>
                </a:cubicBezTo>
                <a:cubicBezTo>
                  <a:pt x="1365" y="35"/>
                  <a:pt x="1365" y="35"/>
                  <a:pt x="1365" y="35"/>
                </a:cubicBezTo>
                <a:cubicBezTo>
                  <a:pt x="1365" y="32"/>
                  <a:pt x="1365" y="32"/>
                  <a:pt x="1365" y="32"/>
                </a:cubicBezTo>
                <a:cubicBezTo>
                  <a:pt x="1364" y="31"/>
                  <a:pt x="1364" y="31"/>
                  <a:pt x="1364" y="31"/>
                </a:cubicBezTo>
                <a:cubicBezTo>
                  <a:pt x="1364" y="30"/>
                  <a:pt x="1364" y="30"/>
                  <a:pt x="1364" y="30"/>
                </a:cubicBezTo>
                <a:cubicBezTo>
                  <a:pt x="1365" y="29"/>
                  <a:pt x="1365" y="29"/>
                  <a:pt x="1365" y="29"/>
                </a:cubicBezTo>
                <a:cubicBezTo>
                  <a:pt x="1365" y="30"/>
                  <a:pt x="1365" y="30"/>
                  <a:pt x="1365" y="30"/>
                </a:cubicBezTo>
                <a:cubicBezTo>
                  <a:pt x="1367" y="30"/>
                  <a:pt x="1367" y="30"/>
                  <a:pt x="1367" y="30"/>
                </a:cubicBezTo>
                <a:cubicBezTo>
                  <a:pt x="1367" y="30"/>
                  <a:pt x="1367" y="30"/>
                  <a:pt x="1367" y="30"/>
                </a:cubicBezTo>
                <a:cubicBezTo>
                  <a:pt x="1367" y="29"/>
                  <a:pt x="1367" y="29"/>
                  <a:pt x="1367" y="29"/>
                </a:cubicBezTo>
                <a:cubicBezTo>
                  <a:pt x="1365" y="27"/>
                  <a:pt x="1365" y="27"/>
                  <a:pt x="1365" y="27"/>
                </a:cubicBezTo>
                <a:cubicBezTo>
                  <a:pt x="1364" y="26"/>
                  <a:pt x="1364" y="26"/>
                  <a:pt x="1364" y="26"/>
                </a:cubicBezTo>
                <a:cubicBezTo>
                  <a:pt x="1363" y="25"/>
                  <a:pt x="1363" y="25"/>
                  <a:pt x="1363" y="25"/>
                </a:cubicBezTo>
                <a:cubicBezTo>
                  <a:pt x="1362" y="24"/>
                  <a:pt x="1362" y="24"/>
                  <a:pt x="1362" y="24"/>
                </a:cubicBezTo>
                <a:cubicBezTo>
                  <a:pt x="1360" y="24"/>
                  <a:pt x="1360" y="24"/>
                  <a:pt x="1360" y="24"/>
                </a:cubicBezTo>
                <a:cubicBezTo>
                  <a:pt x="1359" y="23"/>
                  <a:pt x="1359" y="23"/>
                  <a:pt x="1359" y="23"/>
                </a:cubicBezTo>
                <a:cubicBezTo>
                  <a:pt x="1358" y="22"/>
                  <a:pt x="1358" y="22"/>
                  <a:pt x="1358" y="22"/>
                </a:cubicBezTo>
                <a:cubicBezTo>
                  <a:pt x="1355" y="22"/>
                  <a:pt x="1355" y="22"/>
                  <a:pt x="1355" y="22"/>
                </a:cubicBezTo>
                <a:cubicBezTo>
                  <a:pt x="1353" y="22"/>
                  <a:pt x="1353" y="22"/>
                  <a:pt x="1353" y="22"/>
                </a:cubicBezTo>
                <a:cubicBezTo>
                  <a:pt x="1352" y="22"/>
                  <a:pt x="1352" y="22"/>
                  <a:pt x="1352" y="22"/>
                </a:cubicBezTo>
                <a:cubicBezTo>
                  <a:pt x="1352" y="22"/>
                  <a:pt x="1352" y="22"/>
                  <a:pt x="1352" y="22"/>
                </a:cubicBezTo>
                <a:cubicBezTo>
                  <a:pt x="1351" y="21"/>
                  <a:pt x="1351" y="21"/>
                  <a:pt x="1351" y="21"/>
                </a:cubicBezTo>
                <a:cubicBezTo>
                  <a:pt x="1352" y="20"/>
                  <a:pt x="1352" y="20"/>
                  <a:pt x="1352" y="20"/>
                </a:cubicBezTo>
                <a:cubicBezTo>
                  <a:pt x="1352" y="21"/>
                  <a:pt x="1352" y="21"/>
                  <a:pt x="1352" y="21"/>
                </a:cubicBezTo>
                <a:cubicBezTo>
                  <a:pt x="1353" y="21"/>
                  <a:pt x="1353" y="21"/>
                  <a:pt x="1353" y="21"/>
                </a:cubicBezTo>
                <a:cubicBezTo>
                  <a:pt x="1355" y="21"/>
                  <a:pt x="1355" y="21"/>
                  <a:pt x="1355" y="21"/>
                </a:cubicBezTo>
                <a:cubicBezTo>
                  <a:pt x="1358" y="21"/>
                  <a:pt x="1358" y="21"/>
                  <a:pt x="1358" y="21"/>
                </a:cubicBezTo>
                <a:cubicBezTo>
                  <a:pt x="1359" y="21"/>
                  <a:pt x="1359" y="21"/>
                  <a:pt x="1359" y="21"/>
                </a:cubicBezTo>
                <a:cubicBezTo>
                  <a:pt x="1360" y="21"/>
                  <a:pt x="1360" y="21"/>
                  <a:pt x="1360" y="21"/>
                </a:cubicBezTo>
                <a:cubicBezTo>
                  <a:pt x="1361" y="20"/>
                  <a:pt x="1361" y="20"/>
                  <a:pt x="1361" y="20"/>
                </a:cubicBezTo>
                <a:cubicBezTo>
                  <a:pt x="1363" y="21"/>
                  <a:pt x="1363" y="21"/>
                  <a:pt x="1363" y="21"/>
                </a:cubicBezTo>
                <a:cubicBezTo>
                  <a:pt x="1363" y="21"/>
                  <a:pt x="1363" y="21"/>
                  <a:pt x="1363" y="21"/>
                </a:cubicBezTo>
                <a:cubicBezTo>
                  <a:pt x="1365" y="21"/>
                  <a:pt x="1365" y="21"/>
                  <a:pt x="1365" y="21"/>
                </a:cubicBezTo>
                <a:cubicBezTo>
                  <a:pt x="1365" y="20"/>
                  <a:pt x="1365" y="20"/>
                  <a:pt x="1365" y="20"/>
                </a:cubicBezTo>
                <a:cubicBezTo>
                  <a:pt x="1365" y="19"/>
                  <a:pt x="1365" y="19"/>
                  <a:pt x="1365" y="19"/>
                </a:cubicBezTo>
                <a:cubicBezTo>
                  <a:pt x="1365" y="17"/>
                  <a:pt x="1365" y="17"/>
                  <a:pt x="1365" y="17"/>
                </a:cubicBezTo>
                <a:cubicBezTo>
                  <a:pt x="1365" y="16"/>
                  <a:pt x="1365" y="16"/>
                  <a:pt x="1365" y="16"/>
                </a:cubicBezTo>
                <a:cubicBezTo>
                  <a:pt x="1364" y="16"/>
                  <a:pt x="1364" y="16"/>
                  <a:pt x="1364" y="16"/>
                </a:cubicBezTo>
                <a:cubicBezTo>
                  <a:pt x="1363" y="16"/>
                  <a:pt x="1363" y="16"/>
                  <a:pt x="1363" y="16"/>
                </a:cubicBezTo>
                <a:cubicBezTo>
                  <a:pt x="1362" y="17"/>
                  <a:pt x="1362" y="17"/>
                  <a:pt x="1362" y="17"/>
                </a:cubicBezTo>
                <a:cubicBezTo>
                  <a:pt x="1360" y="16"/>
                  <a:pt x="1360" y="16"/>
                  <a:pt x="1360" y="16"/>
                </a:cubicBezTo>
                <a:cubicBezTo>
                  <a:pt x="1358" y="16"/>
                  <a:pt x="1358" y="16"/>
                  <a:pt x="1358" y="16"/>
                </a:cubicBezTo>
                <a:cubicBezTo>
                  <a:pt x="1357" y="15"/>
                  <a:pt x="1357" y="15"/>
                  <a:pt x="1357" y="15"/>
                </a:cubicBezTo>
                <a:cubicBezTo>
                  <a:pt x="1356" y="15"/>
                  <a:pt x="1356" y="15"/>
                  <a:pt x="1356" y="15"/>
                </a:cubicBezTo>
                <a:cubicBezTo>
                  <a:pt x="1354" y="15"/>
                  <a:pt x="1354" y="15"/>
                  <a:pt x="1354" y="15"/>
                </a:cubicBezTo>
                <a:cubicBezTo>
                  <a:pt x="1353" y="16"/>
                  <a:pt x="1353" y="16"/>
                  <a:pt x="1353" y="16"/>
                </a:cubicBezTo>
                <a:cubicBezTo>
                  <a:pt x="1352" y="16"/>
                  <a:pt x="1352" y="16"/>
                  <a:pt x="1352" y="16"/>
                </a:cubicBezTo>
                <a:cubicBezTo>
                  <a:pt x="1352" y="14"/>
                  <a:pt x="1352" y="14"/>
                  <a:pt x="1352" y="14"/>
                </a:cubicBezTo>
                <a:cubicBezTo>
                  <a:pt x="1353" y="13"/>
                  <a:pt x="1353" y="13"/>
                  <a:pt x="1353" y="13"/>
                </a:cubicBezTo>
                <a:cubicBezTo>
                  <a:pt x="1352" y="12"/>
                  <a:pt x="1352" y="12"/>
                  <a:pt x="1352" y="12"/>
                </a:cubicBezTo>
                <a:cubicBezTo>
                  <a:pt x="1350" y="12"/>
                  <a:pt x="1350" y="12"/>
                  <a:pt x="1350" y="12"/>
                </a:cubicBezTo>
                <a:cubicBezTo>
                  <a:pt x="1349" y="12"/>
                  <a:pt x="1349" y="12"/>
                  <a:pt x="1349" y="12"/>
                </a:cubicBezTo>
                <a:cubicBezTo>
                  <a:pt x="1347" y="12"/>
                  <a:pt x="1347" y="12"/>
                  <a:pt x="1347" y="12"/>
                </a:cubicBezTo>
                <a:cubicBezTo>
                  <a:pt x="1348" y="11"/>
                  <a:pt x="1348" y="11"/>
                  <a:pt x="1348" y="11"/>
                </a:cubicBezTo>
                <a:cubicBezTo>
                  <a:pt x="1349" y="11"/>
                  <a:pt x="1349" y="11"/>
                  <a:pt x="1349" y="11"/>
                </a:cubicBezTo>
                <a:cubicBezTo>
                  <a:pt x="1351" y="11"/>
                  <a:pt x="1351" y="11"/>
                  <a:pt x="1351" y="11"/>
                </a:cubicBezTo>
                <a:cubicBezTo>
                  <a:pt x="1352" y="11"/>
                  <a:pt x="1352" y="11"/>
                  <a:pt x="1352" y="11"/>
                </a:cubicBezTo>
                <a:cubicBezTo>
                  <a:pt x="1352" y="10"/>
                  <a:pt x="1352" y="10"/>
                  <a:pt x="1352" y="10"/>
                </a:cubicBezTo>
                <a:cubicBezTo>
                  <a:pt x="1351" y="9"/>
                  <a:pt x="1351" y="9"/>
                  <a:pt x="1351" y="9"/>
                </a:cubicBezTo>
                <a:cubicBezTo>
                  <a:pt x="1352" y="8"/>
                  <a:pt x="1352" y="8"/>
                  <a:pt x="1352" y="8"/>
                </a:cubicBezTo>
                <a:cubicBezTo>
                  <a:pt x="1351" y="7"/>
                  <a:pt x="1351" y="7"/>
                  <a:pt x="1351" y="7"/>
                </a:cubicBezTo>
                <a:cubicBezTo>
                  <a:pt x="1351" y="6"/>
                  <a:pt x="1351" y="6"/>
                  <a:pt x="1351" y="6"/>
                </a:cubicBezTo>
                <a:cubicBezTo>
                  <a:pt x="1352" y="5"/>
                  <a:pt x="1352" y="5"/>
                  <a:pt x="1352" y="5"/>
                </a:cubicBezTo>
                <a:cubicBezTo>
                  <a:pt x="1351" y="4"/>
                  <a:pt x="1351" y="4"/>
                  <a:pt x="1351" y="4"/>
                </a:cubicBezTo>
                <a:cubicBezTo>
                  <a:pt x="1351" y="3"/>
                  <a:pt x="1351" y="3"/>
                  <a:pt x="1351" y="3"/>
                </a:cubicBezTo>
                <a:cubicBezTo>
                  <a:pt x="1352" y="2"/>
                  <a:pt x="1352" y="2"/>
                  <a:pt x="1352" y="2"/>
                </a:cubicBezTo>
                <a:cubicBezTo>
                  <a:pt x="1353" y="3"/>
                  <a:pt x="1353" y="3"/>
                  <a:pt x="1353" y="3"/>
                </a:cubicBezTo>
                <a:cubicBezTo>
                  <a:pt x="1352" y="4"/>
                  <a:pt x="1352" y="4"/>
                  <a:pt x="1352" y="4"/>
                </a:cubicBezTo>
                <a:cubicBezTo>
                  <a:pt x="1353" y="5"/>
                  <a:pt x="1353" y="5"/>
                  <a:pt x="1353" y="5"/>
                </a:cubicBezTo>
                <a:cubicBezTo>
                  <a:pt x="1354" y="5"/>
                  <a:pt x="1354" y="5"/>
                  <a:pt x="1354" y="5"/>
                </a:cubicBezTo>
                <a:cubicBezTo>
                  <a:pt x="1356" y="4"/>
                  <a:pt x="1356" y="4"/>
                  <a:pt x="1356" y="4"/>
                </a:cubicBezTo>
                <a:cubicBezTo>
                  <a:pt x="1358" y="2"/>
                  <a:pt x="1358" y="2"/>
                  <a:pt x="1358" y="2"/>
                </a:cubicBezTo>
                <a:cubicBezTo>
                  <a:pt x="1359" y="2"/>
                  <a:pt x="1359" y="2"/>
                  <a:pt x="1359" y="2"/>
                </a:cubicBezTo>
                <a:cubicBezTo>
                  <a:pt x="1360" y="1"/>
                  <a:pt x="1360" y="1"/>
                  <a:pt x="1360" y="1"/>
                </a:cubicBezTo>
                <a:cubicBezTo>
                  <a:pt x="1359" y="0"/>
                  <a:pt x="1359" y="0"/>
                  <a:pt x="1359" y="0"/>
                </a:cubicBezTo>
                <a:cubicBezTo>
                  <a:pt x="1087" y="0"/>
                  <a:pt x="1087" y="0"/>
                  <a:pt x="1087" y="0"/>
                </a:cubicBezTo>
                <a:cubicBezTo>
                  <a:pt x="1087" y="0"/>
                  <a:pt x="1087" y="0"/>
                  <a:pt x="1087" y="0"/>
                </a:cubicBezTo>
                <a:cubicBezTo>
                  <a:pt x="1087" y="1"/>
                  <a:pt x="1087" y="1"/>
                  <a:pt x="1087" y="1"/>
                </a:cubicBezTo>
                <a:cubicBezTo>
                  <a:pt x="1086" y="2"/>
                  <a:pt x="1086" y="2"/>
                  <a:pt x="1086" y="2"/>
                </a:cubicBezTo>
                <a:cubicBezTo>
                  <a:pt x="1085" y="4"/>
                  <a:pt x="1085" y="4"/>
                  <a:pt x="1085" y="4"/>
                </a:cubicBezTo>
                <a:cubicBezTo>
                  <a:pt x="1084" y="5"/>
                  <a:pt x="1084" y="5"/>
                  <a:pt x="1084" y="5"/>
                </a:cubicBezTo>
                <a:cubicBezTo>
                  <a:pt x="1084" y="6"/>
                  <a:pt x="1084" y="6"/>
                  <a:pt x="1084" y="6"/>
                </a:cubicBezTo>
                <a:cubicBezTo>
                  <a:pt x="1086" y="6"/>
                  <a:pt x="1086" y="6"/>
                  <a:pt x="1086" y="6"/>
                </a:cubicBezTo>
                <a:cubicBezTo>
                  <a:pt x="1086" y="6"/>
                  <a:pt x="1086" y="6"/>
                  <a:pt x="1086" y="6"/>
                </a:cubicBezTo>
                <a:cubicBezTo>
                  <a:pt x="1086" y="7"/>
                  <a:pt x="1086" y="7"/>
                  <a:pt x="1086" y="7"/>
                </a:cubicBezTo>
                <a:cubicBezTo>
                  <a:pt x="1084" y="8"/>
                  <a:pt x="1084" y="8"/>
                  <a:pt x="1084" y="8"/>
                </a:cubicBezTo>
                <a:cubicBezTo>
                  <a:pt x="1082" y="10"/>
                  <a:pt x="1082" y="10"/>
                  <a:pt x="1082" y="10"/>
                </a:cubicBezTo>
                <a:cubicBezTo>
                  <a:pt x="1082" y="10"/>
                  <a:pt x="1082" y="10"/>
                  <a:pt x="1082" y="10"/>
                </a:cubicBezTo>
                <a:cubicBezTo>
                  <a:pt x="1082" y="11"/>
                  <a:pt x="1082" y="11"/>
                  <a:pt x="1082" y="11"/>
                </a:cubicBezTo>
                <a:cubicBezTo>
                  <a:pt x="1083" y="12"/>
                  <a:pt x="1083" y="12"/>
                  <a:pt x="1083" y="12"/>
                </a:cubicBezTo>
                <a:cubicBezTo>
                  <a:pt x="1083" y="13"/>
                  <a:pt x="1083" y="13"/>
                  <a:pt x="1083" y="13"/>
                </a:cubicBezTo>
                <a:cubicBezTo>
                  <a:pt x="1083" y="14"/>
                  <a:pt x="1083" y="14"/>
                  <a:pt x="1083" y="14"/>
                </a:cubicBezTo>
                <a:cubicBezTo>
                  <a:pt x="1087" y="17"/>
                  <a:pt x="1087" y="17"/>
                  <a:pt x="1087" y="17"/>
                </a:cubicBezTo>
                <a:cubicBezTo>
                  <a:pt x="1088" y="18"/>
                  <a:pt x="1088" y="18"/>
                  <a:pt x="1088" y="18"/>
                </a:cubicBezTo>
                <a:cubicBezTo>
                  <a:pt x="1088" y="20"/>
                  <a:pt x="1088" y="20"/>
                  <a:pt x="1088" y="20"/>
                </a:cubicBezTo>
                <a:cubicBezTo>
                  <a:pt x="1088" y="21"/>
                  <a:pt x="1088" y="21"/>
                  <a:pt x="1088" y="21"/>
                </a:cubicBezTo>
                <a:cubicBezTo>
                  <a:pt x="1087" y="22"/>
                  <a:pt x="1087" y="22"/>
                  <a:pt x="1087" y="22"/>
                </a:cubicBezTo>
                <a:cubicBezTo>
                  <a:pt x="1087" y="23"/>
                  <a:pt x="1087" y="23"/>
                  <a:pt x="1087" y="23"/>
                </a:cubicBezTo>
                <a:cubicBezTo>
                  <a:pt x="1088" y="24"/>
                  <a:pt x="1088" y="24"/>
                  <a:pt x="1088" y="24"/>
                </a:cubicBezTo>
                <a:cubicBezTo>
                  <a:pt x="1089" y="24"/>
                  <a:pt x="1089" y="24"/>
                  <a:pt x="1089" y="24"/>
                </a:cubicBezTo>
                <a:cubicBezTo>
                  <a:pt x="1090" y="25"/>
                  <a:pt x="1090" y="25"/>
                  <a:pt x="1090" y="25"/>
                </a:cubicBezTo>
                <a:cubicBezTo>
                  <a:pt x="1090" y="26"/>
                  <a:pt x="1090" y="26"/>
                  <a:pt x="1090" y="26"/>
                </a:cubicBezTo>
                <a:cubicBezTo>
                  <a:pt x="1091" y="28"/>
                  <a:pt x="1091" y="28"/>
                  <a:pt x="1091" y="28"/>
                </a:cubicBezTo>
                <a:cubicBezTo>
                  <a:pt x="1092" y="29"/>
                  <a:pt x="1092" y="29"/>
                  <a:pt x="1092" y="29"/>
                </a:cubicBezTo>
                <a:cubicBezTo>
                  <a:pt x="1092" y="31"/>
                  <a:pt x="1092" y="31"/>
                  <a:pt x="1092" y="31"/>
                </a:cubicBezTo>
                <a:cubicBezTo>
                  <a:pt x="1092" y="32"/>
                  <a:pt x="1092" y="32"/>
                  <a:pt x="1092" y="32"/>
                </a:cubicBezTo>
                <a:cubicBezTo>
                  <a:pt x="1090" y="33"/>
                  <a:pt x="1090" y="33"/>
                  <a:pt x="1090" y="33"/>
                </a:cubicBezTo>
                <a:cubicBezTo>
                  <a:pt x="1089" y="34"/>
                  <a:pt x="1089" y="34"/>
                  <a:pt x="1089" y="34"/>
                </a:cubicBezTo>
                <a:cubicBezTo>
                  <a:pt x="1088" y="35"/>
                  <a:pt x="1088" y="35"/>
                  <a:pt x="1088" y="35"/>
                </a:cubicBezTo>
                <a:cubicBezTo>
                  <a:pt x="1087" y="37"/>
                  <a:pt x="1087" y="37"/>
                  <a:pt x="1087" y="37"/>
                </a:cubicBezTo>
                <a:cubicBezTo>
                  <a:pt x="1086" y="37"/>
                  <a:pt x="1086" y="37"/>
                  <a:pt x="1086" y="37"/>
                </a:cubicBezTo>
                <a:cubicBezTo>
                  <a:pt x="1084" y="38"/>
                  <a:pt x="1084" y="38"/>
                  <a:pt x="1084" y="38"/>
                </a:cubicBezTo>
                <a:cubicBezTo>
                  <a:pt x="1084" y="39"/>
                  <a:pt x="1084" y="39"/>
                  <a:pt x="1084" y="39"/>
                </a:cubicBezTo>
                <a:cubicBezTo>
                  <a:pt x="1085" y="39"/>
                  <a:pt x="1085" y="39"/>
                  <a:pt x="1085" y="39"/>
                </a:cubicBezTo>
                <a:cubicBezTo>
                  <a:pt x="1086" y="39"/>
                  <a:pt x="1086" y="39"/>
                  <a:pt x="1086" y="39"/>
                </a:cubicBezTo>
                <a:cubicBezTo>
                  <a:pt x="1086" y="38"/>
                  <a:pt x="1086" y="38"/>
                  <a:pt x="1086" y="38"/>
                </a:cubicBezTo>
                <a:cubicBezTo>
                  <a:pt x="1088" y="38"/>
                  <a:pt x="1088" y="38"/>
                  <a:pt x="1088" y="38"/>
                </a:cubicBezTo>
                <a:cubicBezTo>
                  <a:pt x="1089" y="36"/>
                  <a:pt x="1089" y="36"/>
                  <a:pt x="1089" y="36"/>
                </a:cubicBezTo>
                <a:cubicBezTo>
                  <a:pt x="1090" y="36"/>
                  <a:pt x="1090" y="36"/>
                  <a:pt x="1090" y="36"/>
                </a:cubicBezTo>
                <a:cubicBezTo>
                  <a:pt x="1091" y="36"/>
                  <a:pt x="1091" y="36"/>
                  <a:pt x="1091" y="36"/>
                </a:cubicBezTo>
                <a:cubicBezTo>
                  <a:pt x="1090" y="39"/>
                  <a:pt x="1090" y="39"/>
                  <a:pt x="1090" y="39"/>
                </a:cubicBezTo>
                <a:cubicBezTo>
                  <a:pt x="1090" y="40"/>
                  <a:pt x="1090" y="40"/>
                  <a:pt x="1090" y="40"/>
                </a:cubicBezTo>
                <a:cubicBezTo>
                  <a:pt x="1090" y="41"/>
                  <a:pt x="1090" y="41"/>
                  <a:pt x="1090" y="41"/>
                </a:cubicBezTo>
                <a:cubicBezTo>
                  <a:pt x="1090" y="42"/>
                  <a:pt x="1090" y="42"/>
                  <a:pt x="1090" y="42"/>
                </a:cubicBezTo>
                <a:cubicBezTo>
                  <a:pt x="1091" y="44"/>
                  <a:pt x="1091" y="44"/>
                  <a:pt x="1091" y="44"/>
                </a:cubicBezTo>
                <a:cubicBezTo>
                  <a:pt x="1091" y="45"/>
                  <a:pt x="1091" y="45"/>
                  <a:pt x="1091" y="45"/>
                </a:cubicBezTo>
                <a:cubicBezTo>
                  <a:pt x="1090" y="47"/>
                  <a:pt x="1090" y="47"/>
                  <a:pt x="1090" y="47"/>
                </a:cubicBezTo>
                <a:cubicBezTo>
                  <a:pt x="1090" y="48"/>
                  <a:pt x="1090" y="48"/>
                  <a:pt x="1090" y="48"/>
                </a:cubicBezTo>
                <a:cubicBezTo>
                  <a:pt x="1091" y="49"/>
                  <a:pt x="1091" y="49"/>
                  <a:pt x="1091" y="49"/>
                </a:cubicBezTo>
                <a:cubicBezTo>
                  <a:pt x="1091" y="50"/>
                  <a:pt x="1091" y="50"/>
                  <a:pt x="1091" y="50"/>
                </a:cubicBezTo>
                <a:cubicBezTo>
                  <a:pt x="1090" y="49"/>
                  <a:pt x="1090" y="49"/>
                  <a:pt x="1090" y="49"/>
                </a:cubicBezTo>
                <a:cubicBezTo>
                  <a:pt x="1089" y="49"/>
                  <a:pt x="1089" y="49"/>
                  <a:pt x="1089" y="49"/>
                </a:cubicBezTo>
                <a:cubicBezTo>
                  <a:pt x="1090" y="51"/>
                  <a:pt x="1090" y="51"/>
                  <a:pt x="1090" y="51"/>
                </a:cubicBezTo>
                <a:cubicBezTo>
                  <a:pt x="1091" y="53"/>
                  <a:pt x="1091" y="53"/>
                  <a:pt x="1091" y="53"/>
                </a:cubicBezTo>
                <a:cubicBezTo>
                  <a:pt x="1091" y="54"/>
                  <a:pt x="1091" y="54"/>
                  <a:pt x="1091" y="54"/>
                </a:cubicBezTo>
                <a:cubicBezTo>
                  <a:pt x="1090" y="54"/>
                  <a:pt x="1090" y="54"/>
                  <a:pt x="1090" y="54"/>
                </a:cubicBezTo>
                <a:cubicBezTo>
                  <a:pt x="1089" y="55"/>
                  <a:pt x="1089" y="55"/>
                  <a:pt x="1089" y="55"/>
                </a:cubicBezTo>
                <a:cubicBezTo>
                  <a:pt x="1090" y="56"/>
                  <a:pt x="1090" y="56"/>
                  <a:pt x="1090" y="56"/>
                </a:cubicBezTo>
                <a:cubicBezTo>
                  <a:pt x="1090" y="57"/>
                  <a:pt x="1090" y="57"/>
                  <a:pt x="1090" y="57"/>
                </a:cubicBezTo>
                <a:cubicBezTo>
                  <a:pt x="1092" y="57"/>
                  <a:pt x="1092" y="57"/>
                  <a:pt x="1092" y="57"/>
                </a:cubicBezTo>
                <a:cubicBezTo>
                  <a:pt x="1092" y="58"/>
                  <a:pt x="1092" y="58"/>
                  <a:pt x="1092" y="58"/>
                </a:cubicBezTo>
                <a:cubicBezTo>
                  <a:pt x="1092" y="59"/>
                  <a:pt x="1092" y="59"/>
                  <a:pt x="1092" y="59"/>
                </a:cubicBezTo>
                <a:cubicBezTo>
                  <a:pt x="1091" y="60"/>
                  <a:pt x="1091" y="60"/>
                  <a:pt x="1091" y="60"/>
                </a:cubicBezTo>
                <a:cubicBezTo>
                  <a:pt x="1091" y="61"/>
                  <a:pt x="1091" y="61"/>
                  <a:pt x="1091" y="61"/>
                </a:cubicBezTo>
                <a:cubicBezTo>
                  <a:pt x="1090" y="63"/>
                  <a:pt x="1090" y="63"/>
                  <a:pt x="1090" y="63"/>
                </a:cubicBezTo>
                <a:cubicBezTo>
                  <a:pt x="1089" y="63"/>
                  <a:pt x="1089" y="63"/>
                  <a:pt x="1089" y="63"/>
                </a:cubicBezTo>
                <a:cubicBezTo>
                  <a:pt x="1088" y="63"/>
                  <a:pt x="1088" y="63"/>
                  <a:pt x="1088" y="63"/>
                </a:cubicBezTo>
                <a:cubicBezTo>
                  <a:pt x="1087" y="63"/>
                  <a:pt x="1087" y="63"/>
                  <a:pt x="1087" y="63"/>
                </a:cubicBezTo>
                <a:cubicBezTo>
                  <a:pt x="1087" y="64"/>
                  <a:pt x="1087" y="64"/>
                  <a:pt x="1087" y="64"/>
                </a:cubicBezTo>
                <a:cubicBezTo>
                  <a:pt x="1088" y="65"/>
                  <a:pt x="1088" y="65"/>
                  <a:pt x="1088" y="65"/>
                </a:cubicBezTo>
                <a:cubicBezTo>
                  <a:pt x="1089" y="65"/>
                  <a:pt x="1089" y="65"/>
                  <a:pt x="1089" y="65"/>
                </a:cubicBezTo>
                <a:cubicBezTo>
                  <a:pt x="1090" y="66"/>
                  <a:pt x="1090" y="66"/>
                  <a:pt x="1090" y="66"/>
                </a:cubicBezTo>
                <a:cubicBezTo>
                  <a:pt x="1091" y="66"/>
                  <a:pt x="1091" y="66"/>
                  <a:pt x="1091" y="66"/>
                </a:cubicBezTo>
                <a:cubicBezTo>
                  <a:pt x="1093" y="66"/>
                  <a:pt x="1093" y="66"/>
                  <a:pt x="1093" y="66"/>
                </a:cubicBezTo>
                <a:cubicBezTo>
                  <a:pt x="1093" y="67"/>
                  <a:pt x="1093" y="67"/>
                  <a:pt x="1093" y="67"/>
                </a:cubicBezTo>
                <a:cubicBezTo>
                  <a:pt x="1093" y="69"/>
                  <a:pt x="1093" y="69"/>
                  <a:pt x="1093" y="69"/>
                </a:cubicBezTo>
                <a:cubicBezTo>
                  <a:pt x="1093" y="71"/>
                  <a:pt x="1093" y="71"/>
                  <a:pt x="1093" y="71"/>
                </a:cubicBezTo>
                <a:cubicBezTo>
                  <a:pt x="1091" y="73"/>
                  <a:pt x="1091" y="73"/>
                  <a:pt x="1091" y="73"/>
                </a:cubicBezTo>
                <a:cubicBezTo>
                  <a:pt x="1091" y="75"/>
                  <a:pt x="1091" y="75"/>
                  <a:pt x="1091" y="75"/>
                </a:cubicBezTo>
                <a:cubicBezTo>
                  <a:pt x="1092" y="75"/>
                  <a:pt x="1092" y="75"/>
                  <a:pt x="1092" y="75"/>
                </a:cubicBezTo>
                <a:cubicBezTo>
                  <a:pt x="1091" y="78"/>
                  <a:pt x="1091" y="78"/>
                  <a:pt x="1091" y="78"/>
                </a:cubicBezTo>
                <a:cubicBezTo>
                  <a:pt x="1089" y="79"/>
                  <a:pt x="1089" y="79"/>
                  <a:pt x="1089" y="79"/>
                </a:cubicBezTo>
                <a:cubicBezTo>
                  <a:pt x="1087" y="79"/>
                  <a:pt x="1087" y="79"/>
                  <a:pt x="1087" y="79"/>
                </a:cubicBezTo>
                <a:cubicBezTo>
                  <a:pt x="1086" y="78"/>
                  <a:pt x="1086" y="78"/>
                  <a:pt x="1086" y="78"/>
                </a:cubicBezTo>
                <a:cubicBezTo>
                  <a:pt x="1085" y="78"/>
                  <a:pt x="1085" y="78"/>
                  <a:pt x="1085" y="78"/>
                </a:cubicBezTo>
                <a:cubicBezTo>
                  <a:pt x="1083" y="80"/>
                  <a:pt x="1083" y="80"/>
                  <a:pt x="1083" y="80"/>
                </a:cubicBezTo>
                <a:cubicBezTo>
                  <a:pt x="1083" y="81"/>
                  <a:pt x="1083" y="81"/>
                  <a:pt x="1083" y="81"/>
                </a:cubicBezTo>
                <a:cubicBezTo>
                  <a:pt x="1083" y="81"/>
                  <a:pt x="1083" y="81"/>
                  <a:pt x="1083" y="81"/>
                </a:cubicBezTo>
                <a:cubicBezTo>
                  <a:pt x="1084" y="81"/>
                  <a:pt x="1084" y="81"/>
                  <a:pt x="1084" y="81"/>
                </a:cubicBezTo>
                <a:cubicBezTo>
                  <a:pt x="1087" y="82"/>
                  <a:pt x="1087" y="82"/>
                  <a:pt x="1087" y="82"/>
                </a:cubicBezTo>
                <a:cubicBezTo>
                  <a:pt x="1088" y="81"/>
                  <a:pt x="1088" y="81"/>
                  <a:pt x="1088" y="81"/>
                </a:cubicBezTo>
                <a:cubicBezTo>
                  <a:pt x="1088" y="80"/>
                  <a:pt x="1088" y="80"/>
                  <a:pt x="1088" y="80"/>
                </a:cubicBezTo>
                <a:cubicBezTo>
                  <a:pt x="1088" y="81"/>
                  <a:pt x="1088" y="81"/>
                  <a:pt x="1088" y="81"/>
                </a:cubicBezTo>
                <a:cubicBezTo>
                  <a:pt x="1089" y="82"/>
                  <a:pt x="1089" y="82"/>
                  <a:pt x="1089" y="82"/>
                </a:cubicBezTo>
                <a:cubicBezTo>
                  <a:pt x="1089" y="82"/>
                  <a:pt x="1089" y="82"/>
                  <a:pt x="1089" y="82"/>
                </a:cubicBezTo>
                <a:cubicBezTo>
                  <a:pt x="1088" y="83"/>
                  <a:pt x="1088" y="83"/>
                  <a:pt x="1088" y="83"/>
                </a:cubicBezTo>
                <a:cubicBezTo>
                  <a:pt x="1087" y="83"/>
                  <a:pt x="1087" y="83"/>
                  <a:pt x="1087" y="83"/>
                </a:cubicBezTo>
                <a:cubicBezTo>
                  <a:pt x="1087" y="84"/>
                  <a:pt x="1087" y="84"/>
                  <a:pt x="1087" y="84"/>
                </a:cubicBezTo>
                <a:cubicBezTo>
                  <a:pt x="1087" y="85"/>
                  <a:pt x="1087" y="85"/>
                  <a:pt x="1087" y="85"/>
                </a:cubicBezTo>
                <a:cubicBezTo>
                  <a:pt x="1087" y="86"/>
                  <a:pt x="1087" y="86"/>
                  <a:pt x="1087" y="86"/>
                </a:cubicBezTo>
                <a:cubicBezTo>
                  <a:pt x="1085" y="86"/>
                  <a:pt x="1085" y="86"/>
                  <a:pt x="1085" y="86"/>
                </a:cubicBezTo>
                <a:cubicBezTo>
                  <a:pt x="1083" y="88"/>
                  <a:pt x="1083" y="88"/>
                  <a:pt x="1083" y="88"/>
                </a:cubicBezTo>
                <a:cubicBezTo>
                  <a:pt x="1081" y="89"/>
                  <a:pt x="1081" y="89"/>
                  <a:pt x="1081" y="89"/>
                </a:cubicBezTo>
                <a:cubicBezTo>
                  <a:pt x="1081" y="90"/>
                  <a:pt x="1081" y="90"/>
                  <a:pt x="1081" y="90"/>
                </a:cubicBezTo>
                <a:cubicBezTo>
                  <a:pt x="1083" y="91"/>
                  <a:pt x="1083" y="91"/>
                  <a:pt x="1083" y="91"/>
                </a:cubicBezTo>
                <a:cubicBezTo>
                  <a:pt x="1085" y="92"/>
                  <a:pt x="1085" y="92"/>
                  <a:pt x="1085" y="92"/>
                </a:cubicBezTo>
                <a:cubicBezTo>
                  <a:pt x="1087" y="91"/>
                  <a:pt x="1087" y="91"/>
                  <a:pt x="1087" y="91"/>
                </a:cubicBezTo>
                <a:cubicBezTo>
                  <a:pt x="1089" y="89"/>
                  <a:pt x="1089" y="89"/>
                  <a:pt x="1089" y="89"/>
                </a:cubicBezTo>
                <a:cubicBezTo>
                  <a:pt x="1090" y="87"/>
                  <a:pt x="1090" y="87"/>
                  <a:pt x="1090" y="87"/>
                </a:cubicBezTo>
                <a:cubicBezTo>
                  <a:pt x="1091" y="87"/>
                  <a:pt x="1091" y="87"/>
                  <a:pt x="1091" y="87"/>
                </a:cubicBezTo>
                <a:cubicBezTo>
                  <a:pt x="1091" y="87"/>
                  <a:pt x="1091" y="87"/>
                  <a:pt x="1091" y="87"/>
                </a:cubicBezTo>
                <a:cubicBezTo>
                  <a:pt x="1091" y="88"/>
                  <a:pt x="1091" y="88"/>
                  <a:pt x="1091" y="88"/>
                </a:cubicBezTo>
                <a:cubicBezTo>
                  <a:pt x="1090" y="91"/>
                  <a:pt x="1090" y="91"/>
                  <a:pt x="1090" y="91"/>
                </a:cubicBezTo>
                <a:cubicBezTo>
                  <a:pt x="1088" y="93"/>
                  <a:pt x="1088" y="93"/>
                  <a:pt x="1088" y="93"/>
                </a:cubicBezTo>
                <a:cubicBezTo>
                  <a:pt x="1087" y="93"/>
                  <a:pt x="1087" y="93"/>
                  <a:pt x="1087" y="93"/>
                </a:cubicBezTo>
                <a:cubicBezTo>
                  <a:pt x="1084" y="93"/>
                  <a:pt x="1084" y="93"/>
                  <a:pt x="1084" y="93"/>
                </a:cubicBezTo>
                <a:cubicBezTo>
                  <a:pt x="1083" y="93"/>
                  <a:pt x="1083" y="93"/>
                  <a:pt x="1083" y="93"/>
                </a:cubicBezTo>
                <a:cubicBezTo>
                  <a:pt x="1082" y="95"/>
                  <a:pt x="1082" y="95"/>
                  <a:pt x="1082" y="95"/>
                </a:cubicBezTo>
                <a:cubicBezTo>
                  <a:pt x="1081" y="95"/>
                  <a:pt x="1081" y="95"/>
                  <a:pt x="1081" y="95"/>
                </a:cubicBezTo>
                <a:cubicBezTo>
                  <a:pt x="1079" y="95"/>
                  <a:pt x="1079" y="95"/>
                  <a:pt x="1079" y="95"/>
                </a:cubicBezTo>
                <a:cubicBezTo>
                  <a:pt x="1078" y="96"/>
                  <a:pt x="1078" y="96"/>
                  <a:pt x="1078" y="96"/>
                </a:cubicBezTo>
                <a:cubicBezTo>
                  <a:pt x="1078" y="97"/>
                  <a:pt x="1078" y="97"/>
                  <a:pt x="1078" y="97"/>
                </a:cubicBezTo>
                <a:cubicBezTo>
                  <a:pt x="1078" y="97"/>
                  <a:pt x="1078" y="97"/>
                  <a:pt x="1078" y="97"/>
                </a:cubicBezTo>
                <a:cubicBezTo>
                  <a:pt x="1079" y="99"/>
                  <a:pt x="1079" y="99"/>
                  <a:pt x="1079" y="99"/>
                </a:cubicBezTo>
                <a:cubicBezTo>
                  <a:pt x="1078" y="100"/>
                  <a:pt x="1078" y="100"/>
                  <a:pt x="1078" y="100"/>
                </a:cubicBezTo>
                <a:cubicBezTo>
                  <a:pt x="1079" y="102"/>
                  <a:pt x="1079" y="102"/>
                  <a:pt x="1079" y="102"/>
                </a:cubicBezTo>
                <a:cubicBezTo>
                  <a:pt x="1079" y="102"/>
                  <a:pt x="1079" y="102"/>
                  <a:pt x="1079" y="102"/>
                </a:cubicBezTo>
                <a:cubicBezTo>
                  <a:pt x="1080" y="101"/>
                  <a:pt x="1080" y="101"/>
                  <a:pt x="1080" y="101"/>
                </a:cubicBezTo>
                <a:cubicBezTo>
                  <a:pt x="1081" y="101"/>
                  <a:pt x="1081" y="101"/>
                  <a:pt x="1081" y="101"/>
                </a:cubicBezTo>
                <a:cubicBezTo>
                  <a:pt x="1081" y="102"/>
                  <a:pt x="1081" y="102"/>
                  <a:pt x="1081" y="102"/>
                </a:cubicBezTo>
                <a:cubicBezTo>
                  <a:pt x="1082" y="103"/>
                  <a:pt x="1082" y="103"/>
                  <a:pt x="1082" y="103"/>
                </a:cubicBezTo>
                <a:cubicBezTo>
                  <a:pt x="1082" y="104"/>
                  <a:pt x="1082" y="104"/>
                  <a:pt x="1082" y="104"/>
                </a:cubicBezTo>
                <a:cubicBezTo>
                  <a:pt x="1083" y="105"/>
                  <a:pt x="1083" y="105"/>
                  <a:pt x="1083" y="105"/>
                </a:cubicBezTo>
                <a:cubicBezTo>
                  <a:pt x="1085" y="105"/>
                  <a:pt x="1085" y="105"/>
                  <a:pt x="1085" y="105"/>
                </a:cubicBezTo>
                <a:cubicBezTo>
                  <a:pt x="1087" y="104"/>
                  <a:pt x="1087" y="104"/>
                  <a:pt x="1087" y="104"/>
                </a:cubicBezTo>
                <a:cubicBezTo>
                  <a:pt x="1087" y="104"/>
                  <a:pt x="1087" y="104"/>
                  <a:pt x="1087" y="104"/>
                </a:cubicBezTo>
                <a:cubicBezTo>
                  <a:pt x="1088" y="104"/>
                  <a:pt x="1088" y="104"/>
                  <a:pt x="1088" y="104"/>
                </a:cubicBezTo>
                <a:cubicBezTo>
                  <a:pt x="1090" y="104"/>
                  <a:pt x="1090" y="104"/>
                  <a:pt x="1090" y="104"/>
                </a:cubicBezTo>
                <a:cubicBezTo>
                  <a:pt x="1091" y="102"/>
                  <a:pt x="1091" y="102"/>
                  <a:pt x="1091" y="102"/>
                </a:cubicBezTo>
                <a:cubicBezTo>
                  <a:pt x="1091" y="101"/>
                  <a:pt x="1091" y="101"/>
                  <a:pt x="1091" y="101"/>
                </a:cubicBezTo>
                <a:cubicBezTo>
                  <a:pt x="1091" y="99"/>
                  <a:pt x="1091" y="99"/>
                  <a:pt x="1091" y="99"/>
                </a:cubicBezTo>
                <a:cubicBezTo>
                  <a:pt x="1090" y="99"/>
                  <a:pt x="1090" y="99"/>
                  <a:pt x="1090" y="99"/>
                </a:cubicBezTo>
                <a:cubicBezTo>
                  <a:pt x="1091" y="99"/>
                  <a:pt x="1091" y="99"/>
                  <a:pt x="1091" y="99"/>
                </a:cubicBezTo>
                <a:cubicBezTo>
                  <a:pt x="1092" y="99"/>
                  <a:pt x="1092" y="99"/>
                  <a:pt x="1092" y="99"/>
                </a:cubicBezTo>
                <a:cubicBezTo>
                  <a:pt x="1092" y="98"/>
                  <a:pt x="1092" y="98"/>
                  <a:pt x="1092" y="98"/>
                </a:cubicBezTo>
                <a:cubicBezTo>
                  <a:pt x="1092" y="96"/>
                  <a:pt x="1092" y="96"/>
                  <a:pt x="1092" y="96"/>
                </a:cubicBezTo>
                <a:cubicBezTo>
                  <a:pt x="1093" y="97"/>
                  <a:pt x="1093" y="97"/>
                  <a:pt x="1093" y="97"/>
                </a:cubicBezTo>
                <a:cubicBezTo>
                  <a:pt x="1094" y="98"/>
                  <a:pt x="1094" y="98"/>
                  <a:pt x="1094" y="98"/>
                </a:cubicBezTo>
                <a:cubicBezTo>
                  <a:pt x="1095" y="98"/>
                  <a:pt x="1095" y="98"/>
                  <a:pt x="1095" y="98"/>
                </a:cubicBezTo>
                <a:cubicBezTo>
                  <a:pt x="1096" y="96"/>
                  <a:pt x="1096" y="96"/>
                  <a:pt x="1096" y="96"/>
                </a:cubicBezTo>
                <a:cubicBezTo>
                  <a:pt x="1096" y="94"/>
                  <a:pt x="1096" y="94"/>
                  <a:pt x="1096" y="94"/>
                </a:cubicBezTo>
                <a:cubicBezTo>
                  <a:pt x="1096" y="92"/>
                  <a:pt x="1096" y="92"/>
                  <a:pt x="1096" y="92"/>
                </a:cubicBezTo>
                <a:cubicBezTo>
                  <a:pt x="1095" y="90"/>
                  <a:pt x="1095" y="90"/>
                  <a:pt x="1095" y="90"/>
                </a:cubicBezTo>
                <a:cubicBezTo>
                  <a:pt x="1095" y="88"/>
                  <a:pt x="1095" y="88"/>
                  <a:pt x="1095" y="88"/>
                </a:cubicBezTo>
                <a:cubicBezTo>
                  <a:pt x="1095" y="85"/>
                  <a:pt x="1095" y="85"/>
                  <a:pt x="1095" y="85"/>
                </a:cubicBezTo>
                <a:cubicBezTo>
                  <a:pt x="1096" y="84"/>
                  <a:pt x="1096" y="84"/>
                  <a:pt x="1096" y="84"/>
                </a:cubicBezTo>
                <a:cubicBezTo>
                  <a:pt x="1096" y="84"/>
                  <a:pt x="1096" y="84"/>
                  <a:pt x="1096" y="84"/>
                </a:cubicBezTo>
                <a:cubicBezTo>
                  <a:pt x="1096" y="85"/>
                  <a:pt x="1096" y="85"/>
                  <a:pt x="1096" y="85"/>
                </a:cubicBezTo>
                <a:cubicBezTo>
                  <a:pt x="1096" y="87"/>
                  <a:pt x="1096" y="87"/>
                  <a:pt x="1096" y="87"/>
                </a:cubicBezTo>
                <a:cubicBezTo>
                  <a:pt x="1096" y="89"/>
                  <a:pt x="1096" y="89"/>
                  <a:pt x="1096" y="89"/>
                </a:cubicBezTo>
                <a:cubicBezTo>
                  <a:pt x="1097" y="91"/>
                  <a:pt x="1097" y="91"/>
                  <a:pt x="1097" y="91"/>
                </a:cubicBezTo>
                <a:cubicBezTo>
                  <a:pt x="1097" y="93"/>
                  <a:pt x="1097" y="93"/>
                  <a:pt x="1097" y="93"/>
                </a:cubicBezTo>
                <a:cubicBezTo>
                  <a:pt x="1096" y="96"/>
                  <a:pt x="1096" y="96"/>
                  <a:pt x="1096" y="96"/>
                </a:cubicBezTo>
                <a:cubicBezTo>
                  <a:pt x="1096" y="97"/>
                  <a:pt x="1096" y="97"/>
                  <a:pt x="1096" y="97"/>
                </a:cubicBezTo>
                <a:cubicBezTo>
                  <a:pt x="1097" y="97"/>
                  <a:pt x="1097" y="97"/>
                  <a:pt x="1097" y="97"/>
                </a:cubicBezTo>
                <a:cubicBezTo>
                  <a:pt x="1097" y="97"/>
                  <a:pt x="1097" y="97"/>
                  <a:pt x="1097" y="97"/>
                </a:cubicBezTo>
                <a:cubicBezTo>
                  <a:pt x="1099" y="96"/>
                  <a:pt x="1099" y="96"/>
                  <a:pt x="1099" y="96"/>
                </a:cubicBezTo>
                <a:cubicBezTo>
                  <a:pt x="1099" y="95"/>
                  <a:pt x="1099" y="95"/>
                  <a:pt x="1099" y="95"/>
                </a:cubicBezTo>
                <a:cubicBezTo>
                  <a:pt x="1101" y="93"/>
                  <a:pt x="1101" y="93"/>
                  <a:pt x="1101" y="93"/>
                </a:cubicBezTo>
                <a:cubicBezTo>
                  <a:pt x="1102" y="92"/>
                  <a:pt x="1102" y="92"/>
                  <a:pt x="1102" y="92"/>
                </a:cubicBezTo>
                <a:cubicBezTo>
                  <a:pt x="1103" y="92"/>
                  <a:pt x="1103" y="92"/>
                  <a:pt x="1103" y="92"/>
                </a:cubicBezTo>
                <a:cubicBezTo>
                  <a:pt x="1103" y="92"/>
                  <a:pt x="1103" y="92"/>
                  <a:pt x="1103" y="92"/>
                </a:cubicBezTo>
                <a:cubicBezTo>
                  <a:pt x="1102" y="93"/>
                  <a:pt x="1102" y="93"/>
                  <a:pt x="1102" y="93"/>
                </a:cubicBezTo>
                <a:cubicBezTo>
                  <a:pt x="1101" y="94"/>
                  <a:pt x="1101" y="94"/>
                  <a:pt x="1101" y="94"/>
                </a:cubicBezTo>
                <a:cubicBezTo>
                  <a:pt x="1100" y="96"/>
                  <a:pt x="1100" y="96"/>
                  <a:pt x="1100" y="96"/>
                </a:cubicBezTo>
                <a:cubicBezTo>
                  <a:pt x="1099" y="97"/>
                  <a:pt x="1099" y="97"/>
                  <a:pt x="1099" y="97"/>
                </a:cubicBezTo>
                <a:cubicBezTo>
                  <a:pt x="1099" y="98"/>
                  <a:pt x="1099" y="98"/>
                  <a:pt x="1099" y="98"/>
                </a:cubicBezTo>
                <a:cubicBezTo>
                  <a:pt x="1099" y="99"/>
                  <a:pt x="1099" y="99"/>
                  <a:pt x="1099" y="99"/>
                </a:cubicBezTo>
                <a:cubicBezTo>
                  <a:pt x="1101" y="99"/>
                  <a:pt x="1101" y="99"/>
                  <a:pt x="1101" y="99"/>
                </a:cubicBezTo>
                <a:cubicBezTo>
                  <a:pt x="1102" y="99"/>
                  <a:pt x="1102" y="99"/>
                  <a:pt x="1102" y="99"/>
                </a:cubicBezTo>
                <a:cubicBezTo>
                  <a:pt x="1103" y="100"/>
                  <a:pt x="1103" y="100"/>
                  <a:pt x="1103" y="100"/>
                </a:cubicBezTo>
                <a:cubicBezTo>
                  <a:pt x="1104" y="101"/>
                  <a:pt x="1104" y="101"/>
                  <a:pt x="1104" y="101"/>
                </a:cubicBezTo>
                <a:cubicBezTo>
                  <a:pt x="1106" y="100"/>
                  <a:pt x="1106" y="100"/>
                  <a:pt x="1106" y="100"/>
                </a:cubicBezTo>
                <a:cubicBezTo>
                  <a:pt x="1107" y="99"/>
                  <a:pt x="1107" y="99"/>
                  <a:pt x="1107" y="99"/>
                </a:cubicBezTo>
                <a:cubicBezTo>
                  <a:pt x="1108" y="99"/>
                  <a:pt x="1108" y="99"/>
                  <a:pt x="1108" y="99"/>
                </a:cubicBezTo>
                <a:cubicBezTo>
                  <a:pt x="1109" y="100"/>
                  <a:pt x="1109" y="100"/>
                  <a:pt x="1109" y="100"/>
                </a:cubicBezTo>
                <a:cubicBezTo>
                  <a:pt x="1108" y="100"/>
                  <a:pt x="1108" y="100"/>
                  <a:pt x="1108" y="100"/>
                </a:cubicBezTo>
                <a:cubicBezTo>
                  <a:pt x="1106" y="102"/>
                  <a:pt x="1106" y="102"/>
                  <a:pt x="1106" y="102"/>
                </a:cubicBezTo>
                <a:cubicBezTo>
                  <a:pt x="1103" y="102"/>
                  <a:pt x="1103" y="102"/>
                  <a:pt x="1103" y="102"/>
                </a:cubicBezTo>
                <a:cubicBezTo>
                  <a:pt x="1100" y="103"/>
                  <a:pt x="1100" y="103"/>
                  <a:pt x="1100" y="103"/>
                </a:cubicBezTo>
                <a:cubicBezTo>
                  <a:pt x="1099" y="104"/>
                  <a:pt x="1099" y="104"/>
                  <a:pt x="1099" y="104"/>
                </a:cubicBezTo>
                <a:cubicBezTo>
                  <a:pt x="1098" y="104"/>
                  <a:pt x="1098" y="104"/>
                  <a:pt x="1098" y="104"/>
                </a:cubicBezTo>
                <a:cubicBezTo>
                  <a:pt x="1098" y="105"/>
                  <a:pt x="1098" y="105"/>
                  <a:pt x="1098" y="105"/>
                </a:cubicBezTo>
                <a:cubicBezTo>
                  <a:pt x="1099" y="106"/>
                  <a:pt x="1099" y="106"/>
                  <a:pt x="1099" y="106"/>
                </a:cubicBezTo>
                <a:cubicBezTo>
                  <a:pt x="1101" y="106"/>
                  <a:pt x="1101" y="106"/>
                  <a:pt x="1101" y="106"/>
                </a:cubicBezTo>
                <a:cubicBezTo>
                  <a:pt x="1102" y="106"/>
                  <a:pt x="1102" y="106"/>
                  <a:pt x="1102" y="106"/>
                </a:cubicBezTo>
                <a:cubicBezTo>
                  <a:pt x="1103" y="106"/>
                  <a:pt x="1103" y="106"/>
                  <a:pt x="1103" y="106"/>
                </a:cubicBezTo>
                <a:cubicBezTo>
                  <a:pt x="1104" y="105"/>
                  <a:pt x="1104" y="105"/>
                  <a:pt x="1104" y="105"/>
                </a:cubicBezTo>
                <a:cubicBezTo>
                  <a:pt x="1107" y="105"/>
                  <a:pt x="1107" y="105"/>
                  <a:pt x="1107" y="105"/>
                </a:cubicBezTo>
                <a:cubicBezTo>
                  <a:pt x="1107" y="105"/>
                  <a:pt x="1107" y="105"/>
                  <a:pt x="1107" y="105"/>
                </a:cubicBezTo>
                <a:cubicBezTo>
                  <a:pt x="1107" y="106"/>
                  <a:pt x="1107" y="106"/>
                  <a:pt x="1107" y="106"/>
                </a:cubicBezTo>
                <a:cubicBezTo>
                  <a:pt x="1105" y="106"/>
                  <a:pt x="1105" y="106"/>
                  <a:pt x="1105" y="106"/>
                </a:cubicBezTo>
                <a:cubicBezTo>
                  <a:pt x="1104" y="107"/>
                  <a:pt x="1104" y="107"/>
                  <a:pt x="1104" y="107"/>
                </a:cubicBezTo>
                <a:cubicBezTo>
                  <a:pt x="1103" y="107"/>
                  <a:pt x="1103" y="107"/>
                  <a:pt x="1103" y="107"/>
                </a:cubicBezTo>
                <a:cubicBezTo>
                  <a:pt x="1102" y="107"/>
                  <a:pt x="1102" y="107"/>
                  <a:pt x="1102" y="107"/>
                </a:cubicBezTo>
                <a:cubicBezTo>
                  <a:pt x="1101" y="109"/>
                  <a:pt x="1101" y="109"/>
                  <a:pt x="1101" y="109"/>
                </a:cubicBezTo>
                <a:cubicBezTo>
                  <a:pt x="1100" y="110"/>
                  <a:pt x="1100" y="110"/>
                  <a:pt x="1100" y="110"/>
                </a:cubicBezTo>
                <a:cubicBezTo>
                  <a:pt x="1099" y="111"/>
                  <a:pt x="1099" y="111"/>
                  <a:pt x="1099" y="111"/>
                </a:cubicBezTo>
                <a:cubicBezTo>
                  <a:pt x="1099" y="112"/>
                  <a:pt x="1099" y="112"/>
                  <a:pt x="1099" y="112"/>
                </a:cubicBezTo>
                <a:cubicBezTo>
                  <a:pt x="1100" y="112"/>
                  <a:pt x="1100" y="112"/>
                  <a:pt x="1100" y="112"/>
                </a:cubicBezTo>
                <a:cubicBezTo>
                  <a:pt x="1103" y="110"/>
                  <a:pt x="1103" y="110"/>
                  <a:pt x="1103" y="110"/>
                </a:cubicBezTo>
                <a:cubicBezTo>
                  <a:pt x="1104" y="109"/>
                  <a:pt x="1104" y="109"/>
                  <a:pt x="1104" y="109"/>
                </a:cubicBezTo>
                <a:cubicBezTo>
                  <a:pt x="1105" y="109"/>
                  <a:pt x="1105" y="109"/>
                  <a:pt x="1105" y="109"/>
                </a:cubicBezTo>
                <a:cubicBezTo>
                  <a:pt x="1105" y="108"/>
                  <a:pt x="1105" y="108"/>
                  <a:pt x="1105" y="108"/>
                </a:cubicBezTo>
                <a:cubicBezTo>
                  <a:pt x="1106" y="108"/>
                  <a:pt x="1106" y="108"/>
                  <a:pt x="1106" y="108"/>
                </a:cubicBezTo>
                <a:cubicBezTo>
                  <a:pt x="1107" y="110"/>
                  <a:pt x="1107" y="110"/>
                  <a:pt x="1107" y="110"/>
                </a:cubicBezTo>
                <a:cubicBezTo>
                  <a:pt x="1107" y="111"/>
                  <a:pt x="1107" y="111"/>
                  <a:pt x="1107" y="111"/>
                </a:cubicBezTo>
                <a:cubicBezTo>
                  <a:pt x="1107" y="112"/>
                  <a:pt x="1107" y="112"/>
                  <a:pt x="1107" y="112"/>
                </a:cubicBezTo>
                <a:cubicBezTo>
                  <a:pt x="1106" y="111"/>
                  <a:pt x="1106" y="111"/>
                  <a:pt x="1106" y="111"/>
                </a:cubicBezTo>
                <a:cubicBezTo>
                  <a:pt x="1105" y="110"/>
                  <a:pt x="1105" y="110"/>
                  <a:pt x="1105" y="110"/>
                </a:cubicBezTo>
                <a:cubicBezTo>
                  <a:pt x="1103" y="112"/>
                  <a:pt x="1103" y="112"/>
                  <a:pt x="1103" y="112"/>
                </a:cubicBezTo>
                <a:cubicBezTo>
                  <a:pt x="1102" y="112"/>
                  <a:pt x="1102" y="112"/>
                  <a:pt x="1102" y="112"/>
                </a:cubicBezTo>
                <a:cubicBezTo>
                  <a:pt x="1102" y="113"/>
                  <a:pt x="1102" y="113"/>
                  <a:pt x="1102" y="113"/>
                </a:cubicBezTo>
                <a:cubicBezTo>
                  <a:pt x="1104" y="114"/>
                  <a:pt x="1104" y="114"/>
                  <a:pt x="1104" y="114"/>
                </a:cubicBezTo>
                <a:cubicBezTo>
                  <a:pt x="1106" y="113"/>
                  <a:pt x="1106" y="113"/>
                  <a:pt x="1106" y="113"/>
                </a:cubicBezTo>
                <a:cubicBezTo>
                  <a:pt x="1107" y="113"/>
                  <a:pt x="1107" y="113"/>
                  <a:pt x="1107" y="113"/>
                </a:cubicBezTo>
                <a:cubicBezTo>
                  <a:pt x="1108" y="113"/>
                  <a:pt x="1108" y="113"/>
                  <a:pt x="1108" y="113"/>
                </a:cubicBezTo>
                <a:cubicBezTo>
                  <a:pt x="1109" y="115"/>
                  <a:pt x="1109" y="115"/>
                  <a:pt x="1109" y="115"/>
                </a:cubicBezTo>
                <a:cubicBezTo>
                  <a:pt x="1109" y="116"/>
                  <a:pt x="1109" y="116"/>
                  <a:pt x="1109" y="116"/>
                </a:cubicBezTo>
                <a:cubicBezTo>
                  <a:pt x="1108" y="116"/>
                  <a:pt x="1108" y="116"/>
                  <a:pt x="1108" y="116"/>
                </a:cubicBezTo>
                <a:cubicBezTo>
                  <a:pt x="1104" y="115"/>
                  <a:pt x="1104" y="115"/>
                  <a:pt x="1104" y="115"/>
                </a:cubicBezTo>
                <a:cubicBezTo>
                  <a:pt x="1102" y="114"/>
                  <a:pt x="1102" y="114"/>
                  <a:pt x="1102" y="114"/>
                </a:cubicBezTo>
                <a:cubicBezTo>
                  <a:pt x="1102" y="115"/>
                  <a:pt x="1102" y="115"/>
                  <a:pt x="1102" y="115"/>
                </a:cubicBezTo>
                <a:cubicBezTo>
                  <a:pt x="1102" y="116"/>
                  <a:pt x="1102" y="116"/>
                  <a:pt x="1102" y="116"/>
                </a:cubicBezTo>
                <a:cubicBezTo>
                  <a:pt x="1104" y="117"/>
                  <a:pt x="1104" y="117"/>
                  <a:pt x="1104" y="117"/>
                </a:cubicBezTo>
                <a:cubicBezTo>
                  <a:pt x="1106" y="120"/>
                  <a:pt x="1106" y="120"/>
                  <a:pt x="1106" y="120"/>
                </a:cubicBezTo>
                <a:cubicBezTo>
                  <a:pt x="1107" y="121"/>
                  <a:pt x="1107" y="121"/>
                  <a:pt x="1107" y="121"/>
                </a:cubicBezTo>
                <a:cubicBezTo>
                  <a:pt x="1106" y="121"/>
                  <a:pt x="1106" y="121"/>
                  <a:pt x="1106" y="121"/>
                </a:cubicBezTo>
                <a:cubicBezTo>
                  <a:pt x="1105" y="120"/>
                  <a:pt x="1105" y="120"/>
                  <a:pt x="1105" y="120"/>
                </a:cubicBezTo>
                <a:cubicBezTo>
                  <a:pt x="1104" y="119"/>
                  <a:pt x="1104" y="119"/>
                  <a:pt x="1104" y="119"/>
                </a:cubicBezTo>
                <a:cubicBezTo>
                  <a:pt x="1104" y="120"/>
                  <a:pt x="1104" y="120"/>
                  <a:pt x="1104" y="120"/>
                </a:cubicBezTo>
                <a:cubicBezTo>
                  <a:pt x="1104" y="121"/>
                  <a:pt x="1104" y="121"/>
                  <a:pt x="1104" y="121"/>
                </a:cubicBezTo>
                <a:cubicBezTo>
                  <a:pt x="1106" y="123"/>
                  <a:pt x="1106" y="123"/>
                  <a:pt x="1106" y="123"/>
                </a:cubicBezTo>
                <a:cubicBezTo>
                  <a:pt x="1109" y="125"/>
                  <a:pt x="1109" y="125"/>
                  <a:pt x="1109" y="125"/>
                </a:cubicBezTo>
                <a:cubicBezTo>
                  <a:pt x="1109" y="126"/>
                  <a:pt x="1109" y="126"/>
                  <a:pt x="1109" y="126"/>
                </a:cubicBezTo>
                <a:cubicBezTo>
                  <a:pt x="1107" y="126"/>
                  <a:pt x="1107" y="126"/>
                  <a:pt x="1107" y="126"/>
                </a:cubicBezTo>
                <a:cubicBezTo>
                  <a:pt x="1107" y="127"/>
                  <a:pt x="1107" y="127"/>
                  <a:pt x="1107" y="127"/>
                </a:cubicBezTo>
                <a:cubicBezTo>
                  <a:pt x="1106" y="127"/>
                  <a:pt x="1106" y="127"/>
                  <a:pt x="1106" y="127"/>
                </a:cubicBezTo>
                <a:cubicBezTo>
                  <a:pt x="1105" y="125"/>
                  <a:pt x="1105" y="125"/>
                  <a:pt x="1105" y="125"/>
                </a:cubicBezTo>
                <a:cubicBezTo>
                  <a:pt x="1104" y="125"/>
                  <a:pt x="1104" y="125"/>
                  <a:pt x="1104" y="125"/>
                </a:cubicBezTo>
                <a:cubicBezTo>
                  <a:pt x="1104" y="126"/>
                  <a:pt x="1104" y="126"/>
                  <a:pt x="1104" y="126"/>
                </a:cubicBezTo>
                <a:cubicBezTo>
                  <a:pt x="1106" y="128"/>
                  <a:pt x="1106" y="128"/>
                  <a:pt x="1106" y="128"/>
                </a:cubicBezTo>
                <a:cubicBezTo>
                  <a:pt x="1107" y="129"/>
                  <a:pt x="1107" y="129"/>
                  <a:pt x="1107" y="129"/>
                </a:cubicBezTo>
                <a:cubicBezTo>
                  <a:pt x="1108" y="129"/>
                  <a:pt x="1108" y="129"/>
                  <a:pt x="1108" y="129"/>
                </a:cubicBezTo>
                <a:cubicBezTo>
                  <a:pt x="1109" y="128"/>
                  <a:pt x="1109" y="128"/>
                  <a:pt x="1109" y="128"/>
                </a:cubicBezTo>
                <a:cubicBezTo>
                  <a:pt x="1110" y="129"/>
                  <a:pt x="1110" y="129"/>
                  <a:pt x="1110" y="129"/>
                </a:cubicBezTo>
                <a:cubicBezTo>
                  <a:pt x="1109" y="130"/>
                  <a:pt x="1109" y="130"/>
                  <a:pt x="1109" y="130"/>
                </a:cubicBezTo>
                <a:cubicBezTo>
                  <a:pt x="1108" y="131"/>
                  <a:pt x="1108" y="131"/>
                  <a:pt x="1108" y="131"/>
                </a:cubicBezTo>
                <a:cubicBezTo>
                  <a:pt x="1106" y="130"/>
                  <a:pt x="1106" y="130"/>
                  <a:pt x="1106" y="130"/>
                </a:cubicBezTo>
                <a:cubicBezTo>
                  <a:pt x="1104" y="129"/>
                  <a:pt x="1104" y="129"/>
                  <a:pt x="1104" y="129"/>
                </a:cubicBezTo>
                <a:cubicBezTo>
                  <a:pt x="1102" y="127"/>
                  <a:pt x="1102" y="127"/>
                  <a:pt x="1102" y="127"/>
                </a:cubicBezTo>
                <a:cubicBezTo>
                  <a:pt x="1101" y="126"/>
                  <a:pt x="1101" y="126"/>
                  <a:pt x="1101" y="126"/>
                </a:cubicBezTo>
                <a:cubicBezTo>
                  <a:pt x="1100" y="122"/>
                  <a:pt x="1100" y="122"/>
                  <a:pt x="1100" y="122"/>
                </a:cubicBezTo>
                <a:cubicBezTo>
                  <a:pt x="1099" y="121"/>
                  <a:pt x="1099" y="121"/>
                  <a:pt x="1099" y="121"/>
                </a:cubicBezTo>
                <a:cubicBezTo>
                  <a:pt x="1098" y="120"/>
                  <a:pt x="1098" y="120"/>
                  <a:pt x="1098" y="120"/>
                </a:cubicBezTo>
                <a:cubicBezTo>
                  <a:pt x="1096" y="120"/>
                  <a:pt x="1096" y="120"/>
                  <a:pt x="1096" y="120"/>
                </a:cubicBezTo>
                <a:cubicBezTo>
                  <a:pt x="1095" y="119"/>
                  <a:pt x="1095" y="119"/>
                  <a:pt x="1095" y="119"/>
                </a:cubicBezTo>
                <a:cubicBezTo>
                  <a:pt x="1093" y="119"/>
                  <a:pt x="1093" y="119"/>
                  <a:pt x="1093" y="119"/>
                </a:cubicBezTo>
                <a:cubicBezTo>
                  <a:pt x="1092" y="118"/>
                  <a:pt x="1092" y="118"/>
                  <a:pt x="1092" y="118"/>
                </a:cubicBezTo>
                <a:cubicBezTo>
                  <a:pt x="1091" y="118"/>
                  <a:pt x="1091" y="118"/>
                  <a:pt x="1091" y="118"/>
                </a:cubicBezTo>
                <a:cubicBezTo>
                  <a:pt x="1089" y="118"/>
                  <a:pt x="1089" y="118"/>
                  <a:pt x="1089" y="118"/>
                </a:cubicBezTo>
                <a:cubicBezTo>
                  <a:pt x="1087" y="116"/>
                  <a:pt x="1087" y="116"/>
                  <a:pt x="1087" y="116"/>
                </a:cubicBezTo>
                <a:cubicBezTo>
                  <a:pt x="1085" y="116"/>
                  <a:pt x="1085" y="116"/>
                  <a:pt x="1085" y="116"/>
                </a:cubicBezTo>
                <a:cubicBezTo>
                  <a:pt x="1084" y="116"/>
                  <a:pt x="1084" y="116"/>
                  <a:pt x="1084" y="116"/>
                </a:cubicBezTo>
                <a:cubicBezTo>
                  <a:pt x="1083" y="116"/>
                  <a:pt x="1083" y="116"/>
                  <a:pt x="1083" y="116"/>
                </a:cubicBezTo>
                <a:cubicBezTo>
                  <a:pt x="1081" y="116"/>
                  <a:pt x="1081" y="116"/>
                  <a:pt x="1081" y="116"/>
                </a:cubicBezTo>
                <a:cubicBezTo>
                  <a:pt x="1079" y="118"/>
                  <a:pt x="1079" y="118"/>
                  <a:pt x="1079" y="118"/>
                </a:cubicBezTo>
                <a:cubicBezTo>
                  <a:pt x="1079" y="119"/>
                  <a:pt x="1079" y="119"/>
                  <a:pt x="1079" y="119"/>
                </a:cubicBezTo>
                <a:cubicBezTo>
                  <a:pt x="1080" y="120"/>
                  <a:pt x="1080" y="120"/>
                  <a:pt x="1080" y="120"/>
                </a:cubicBezTo>
                <a:cubicBezTo>
                  <a:pt x="1081" y="121"/>
                  <a:pt x="1081" y="121"/>
                  <a:pt x="1081" y="121"/>
                </a:cubicBezTo>
                <a:cubicBezTo>
                  <a:pt x="1082" y="124"/>
                  <a:pt x="1082" y="124"/>
                  <a:pt x="1082" y="124"/>
                </a:cubicBezTo>
                <a:cubicBezTo>
                  <a:pt x="1082" y="125"/>
                  <a:pt x="1082" y="125"/>
                  <a:pt x="1082" y="125"/>
                </a:cubicBezTo>
                <a:cubicBezTo>
                  <a:pt x="1084" y="127"/>
                  <a:pt x="1084" y="127"/>
                  <a:pt x="1084" y="127"/>
                </a:cubicBezTo>
                <a:cubicBezTo>
                  <a:pt x="1086" y="128"/>
                  <a:pt x="1086" y="128"/>
                  <a:pt x="1086" y="128"/>
                </a:cubicBezTo>
                <a:cubicBezTo>
                  <a:pt x="1090" y="129"/>
                  <a:pt x="1090" y="129"/>
                  <a:pt x="1090" y="129"/>
                </a:cubicBezTo>
                <a:cubicBezTo>
                  <a:pt x="1092" y="131"/>
                  <a:pt x="1092" y="131"/>
                  <a:pt x="1092" y="131"/>
                </a:cubicBezTo>
                <a:cubicBezTo>
                  <a:pt x="1093" y="133"/>
                  <a:pt x="1093" y="133"/>
                  <a:pt x="1093" y="133"/>
                </a:cubicBezTo>
                <a:cubicBezTo>
                  <a:pt x="1093" y="134"/>
                  <a:pt x="1093" y="134"/>
                  <a:pt x="1093" y="134"/>
                </a:cubicBezTo>
                <a:cubicBezTo>
                  <a:pt x="1094" y="134"/>
                  <a:pt x="1094" y="134"/>
                  <a:pt x="1094" y="134"/>
                </a:cubicBezTo>
                <a:cubicBezTo>
                  <a:pt x="1096" y="134"/>
                  <a:pt x="1096" y="134"/>
                  <a:pt x="1096" y="134"/>
                </a:cubicBezTo>
                <a:cubicBezTo>
                  <a:pt x="1097" y="136"/>
                  <a:pt x="1097" y="136"/>
                  <a:pt x="1097" y="136"/>
                </a:cubicBezTo>
                <a:cubicBezTo>
                  <a:pt x="1099" y="136"/>
                  <a:pt x="1099" y="136"/>
                  <a:pt x="1099" y="136"/>
                </a:cubicBezTo>
                <a:cubicBezTo>
                  <a:pt x="1100" y="136"/>
                  <a:pt x="1100" y="136"/>
                  <a:pt x="1100" y="136"/>
                </a:cubicBezTo>
                <a:cubicBezTo>
                  <a:pt x="1101" y="137"/>
                  <a:pt x="1101" y="137"/>
                  <a:pt x="1101" y="137"/>
                </a:cubicBezTo>
                <a:cubicBezTo>
                  <a:pt x="1102" y="137"/>
                  <a:pt x="1102" y="137"/>
                  <a:pt x="1102" y="137"/>
                </a:cubicBezTo>
                <a:cubicBezTo>
                  <a:pt x="1103" y="136"/>
                  <a:pt x="1103" y="136"/>
                  <a:pt x="1103" y="136"/>
                </a:cubicBezTo>
                <a:cubicBezTo>
                  <a:pt x="1104" y="137"/>
                  <a:pt x="1104" y="137"/>
                  <a:pt x="1104" y="137"/>
                </a:cubicBezTo>
                <a:cubicBezTo>
                  <a:pt x="1106" y="137"/>
                  <a:pt x="1106" y="137"/>
                  <a:pt x="1106" y="137"/>
                </a:cubicBezTo>
                <a:cubicBezTo>
                  <a:pt x="1108" y="136"/>
                  <a:pt x="1108" y="136"/>
                  <a:pt x="1108" y="136"/>
                </a:cubicBezTo>
                <a:cubicBezTo>
                  <a:pt x="1109" y="136"/>
                  <a:pt x="1109" y="136"/>
                  <a:pt x="1109" y="136"/>
                </a:cubicBezTo>
                <a:cubicBezTo>
                  <a:pt x="1110" y="136"/>
                  <a:pt x="1110" y="136"/>
                  <a:pt x="1110" y="136"/>
                </a:cubicBezTo>
                <a:cubicBezTo>
                  <a:pt x="1111" y="138"/>
                  <a:pt x="1111" y="138"/>
                  <a:pt x="1111" y="138"/>
                </a:cubicBezTo>
                <a:cubicBezTo>
                  <a:pt x="1109" y="138"/>
                  <a:pt x="1109" y="138"/>
                  <a:pt x="1109" y="138"/>
                </a:cubicBezTo>
                <a:cubicBezTo>
                  <a:pt x="1108" y="138"/>
                  <a:pt x="1108" y="138"/>
                  <a:pt x="1108" y="138"/>
                </a:cubicBezTo>
                <a:cubicBezTo>
                  <a:pt x="1108" y="139"/>
                  <a:pt x="1108" y="139"/>
                  <a:pt x="1108" y="139"/>
                </a:cubicBezTo>
                <a:cubicBezTo>
                  <a:pt x="1109" y="139"/>
                  <a:pt x="1109" y="139"/>
                  <a:pt x="1109" y="139"/>
                </a:cubicBezTo>
                <a:cubicBezTo>
                  <a:pt x="1110" y="140"/>
                  <a:pt x="1110" y="140"/>
                  <a:pt x="1110" y="140"/>
                </a:cubicBezTo>
                <a:cubicBezTo>
                  <a:pt x="1109" y="141"/>
                  <a:pt x="1109" y="141"/>
                  <a:pt x="1109" y="141"/>
                </a:cubicBezTo>
                <a:cubicBezTo>
                  <a:pt x="1109" y="142"/>
                  <a:pt x="1109" y="142"/>
                  <a:pt x="1109" y="142"/>
                </a:cubicBezTo>
                <a:cubicBezTo>
                  <a:pt x="1107" y="142"/>
                  <a:pt x="1107" y="142"/>
                  <a:pt x="1107" y="142"/>
                </a:cubicBezTo>
                <a:cubicBezTo>
                  <a:pt x="1107" y="143"/>
                  <a:pt x="1107" y="143"/>
                  <a:pt x="1107" y="143"/>
                </a:cubicBezTo>
                <a:cubicBezTo>
                  <a:pt x="1105" y="144"/>
                  <a:pt x="1105" y="144"/>
                  <a:pt x="1105" y="144"/>
                </a:cubicBezTo>
                <a:cubicBezTo>
                  <a:pt x="1104" y="145"/>
                  <a:pt x="1104" y="145"/>
                  <a:pt x="1104" y="145"/>
                </a:cubicBezTo>
                <a:cubicBezTo>
                  <a:pt x="1105" y="145"/>
                  <a:pt x="1105" y="145"/>
                  <a:pt x="1105" y="145"/>
                </a:cubicBezTo>
                <a:cubicBezTo>
                  <a:pt x="1106" y="145"/>
                  <a:pt x="1106" y="145"/>
                  <a:pt x="1106" y="145"/>
                </a:cubicBezTo>
                <a:cubicBezTo>
                  <a:pt x="1107" y="146"/>
                  <a:pt x="1107" y="146"/>
                  <a:pt x="1107" y="146"/>
                </a:cubicBezTo>
                <a:cubicBezTo>
                  <a:pt x="1108" y="147"/>
                  <a:pt x="1108" y="147"/>
                  <a:pt x="1108" y="147"/>
                </a:cubicBezTo>
                <a:cubicBezTo>
                  <a:pt x="1106" y="147"/>
                  <a:pt x="1106" y="147"/>
                  <a:pt x="1106" y="147"/>
                </a:cubicBezTo>
                <a:cubicBezTo>
                  <a:pt x="1105" y="147"/>
                  <a:pt x="1105" y="147"/>
                  <a:pt x="1105" y="147"/>
                </a:cubicBezTo>
                <a:cubicBezTo>
                  <a:pt x="1105" y="147"/>
                  <a:pt x="1105" y="147"/>
                  <a:pt x="1105" y="147"/>
                </a:cubicBezTo>
                <a:cubicBezTo>
                  <a:pt x="1104" y="147"/>
                  <a:pt x="1104" y="147"/>
                  <a:pt x="1104" y="147"/>
                </a:cubicBezTo>
                <a:cubicBezTo>
                  <a:pt x="1102" y="150"/>
                  <a:pt x="1102" y="150"/>
                  <a:pt x="1102" y="150"/>
                </a:cubicBezTo>
                <a:cubicBezTo>
                  <a:pt x="1101" y="150"/>
                  <a:pt x="1101" y="150"/>
                  <a:pt x="1101" y="150"/>
                </a:cubicBezTo>
                <a:cubicBezTo>
                  <a:pt x="1100" y="151"/>
                  <a:pt x="1100" y="151"/>
                  <a:pt x="1100" y="151"/>
                </a:cubicBezTo>
                <a:cubicBezTo>
                  <a:pt x="1100" y="152"/>
                  <a:pt x="1100" y="152"/>
                  <a:pt x="1100" y="152"/>
                </a:cubicBezTo>
                <a:cubicBezTo>
                  <a:pt x="1102" y="152"/>
                  <a:pt x="1102" y="152"/>
                  <a:pt x="1102" y="152"/>
                </a:cubicBezTo>
                <a:cubicBezTo>
                  <a:pt x="1103" y="152"/>
                  <a:pt x="1103" y="152"/>
                  <a:pt x="1103" y="152"/>
                </a:cubicBezTo>
                <a:cubicBezTo>
                  <a:pt x="1104" y="151"/>
                  <a:pt x="1104" y="151"/>
                  <a:pt x="1104" y="151"/>
                </a:cubicBezTo>
                <a:cubicBezTo>
                  <a:pt x="1104" y="152"/>
                  <a:pt x="1104" y="152"/>
                  <a:pt x="1104" y="152"/>
                </a:cubicBezTo>
                <a:cubicBezTo>
                  <a:pt x="1105" y="153"/>
                  <a:pt x="1105" y="153"/>
                  <a:pt x="1105" y="153"/>
                </a:cubicBezTo>
                <a:cubicBezTo>
                  <a:pt x="1106" y="153"/>
                  <a:pt x="1106" y="153"/>
                  <a:pt x="1106" y="153"/>
                </a:cubicBezTo>
                <a:cubicBezTo>
                  <a:pt x="1107" y="153"/>
                  <a:pt x="1107" y="153"/>
                  <a:pt x="1107" y="153"/>
                </a:cubicBezTo>
                <a:cubicBezTo>
                  <a:pt x="1107" y="154"/>
                  <a:pt x="1107" y="154"/>
                  <a:pt x="1107" y="154"/>
                </a:cubicBezTo>
                <a:cubicBezTo>
                  <a:pt x="1105" y="154"/>
                  <a:pt x="1105" y="154"/>
                  <a:pt x="1105" y="154"/>
                </a:cubicBezTo>
                <a:cubicBezTo>
                  <a:pt x="1103" y="155"/>
                  <a:pt x="1103" y="155"/>
                  <a:pt x="1103" y="155"/>
                </a:cubicBezTo>
                <a:cubicBezTo>
                  <a:pt x="1103" y="155"/>
                  <a:pt x="1103" y="155"/>
                  <a:pt x="1103" y="155"/>
                </a:cubicBezTo>
                <a:cubicBezTo>
                  <a:pt x="1106" y="155"/>
                  <a:pt x="1106" y="155"/>
                  <a:pt x="1106" y="155"/>
                </a:cubicBezTo>
                <a:cubicBezTo>
                  <a:pt x="1107" y="156"/>
                  <a:pt x="1107" y="156"/>
                  <a:pt x="1107" y="156"/>
                </a:cubicBezTo>
                <a:cubicBezTo>
                  <a:pt x="1107" y="157"/>
                  <a:pt x="1107" y="157"/>
                  <a:pt x="1107" y="157"/>
                </a:cubicBezTo>
                <a:cubicBezTo>
                  <a:pt x="1106" y="157"/>
                  <a:pt x="1106" y="157"/>
                  <a:pt x="1106" y="157"/>
                </a:cubicBezTo>
                <a:cubicBezTo>
                  <a:pt x="1105" y="157"/>
                  <a:pt x="1105" y="157"/>
                  <a:pt x="1105" y="157"/>
                </a:cubicBezTo>
                <a:cubicBezTo>
                  <a:pt x="1105" y="157"/>
                  <a:pt x="1105" y="157"/>
                  <a:pt x="1105" y="157"/>
                </a:cubicBezTo>
                <a:cubicBezTo>
                  <a:pt x="1104" y="157"/>
                  <a:pt x="1104" y="157"/>
                  <a:pt x="1104" y="157"/>
                </a:cubicBezTo>
                <a:cubicBezTo>
                  <a:pt x="1103" y="157"/>
                  <a:pt x="1103" y="157"/>
                  <a:pt x="1103" y="157"/>
                </a:cubicBezTo>
                <a:cubicBezTo>
                  <a:pt x="1102" y="157"/>
                  <a:pt x="1102" y="157"/>
                  <a:pt x="1102" y="157"/>
                </a:cubicBezTo>
                <a:cubicBezTo>
                  <a:pt x="1100" y="156"/>
                  <a:pt x="1100" y="156"/>
                  <a:pt x="1100" y="156"/>
                </a:cubicBezTo>
                <a:cubicBezTo>
                  <a:pt x="1100" y="155"/>
                  <a:pt x="1100" y="155"/>
                  <a:pt x="1100" y="155"/>
                </a:cubicBezTo>
                <a:cubicBezTo>
                  <a:pt x="1101" y="155"/>
                  <a:pt x="1101" y="155"/>
                  <a:pt x="1101" y="155"/>
                </a:cubicBezTo>
                <a:cubicBezTo>
                  <a:pt x="1100" y="153"/>
                  <a:pt x="1100" y="153"/>
                  <a:pt x="1100" y="153"/>
                </a:cubicBezTo>
                <a:cubicBezTo>
                  <a:pt x="1099" y="153"/>
                  <a:pt x="1099" y="153"/>
                  <a:pt x="1099" y="153"/>
                </a:cubicBezTo>
                <a:cubicBezTo>
                  <a:pt x="1098" y="153"/>
                  <a:pt x="1098" y="153"/>
                  <a:pt x="1098" y="153"/>
                </a:cubicBezTo>
                <a:cubicBezTo>
                  <a:pt x="1098" y="155"/>
                  <a:pt x="1098" y="155"/>
                  <a:pt x="1098" y="155"/>
                </a:cubicBezTo>
                <a:cubicBezTo>
                  <a:pt x="1097" y="158"/>
                  <a:pt x="1097" y="158"/>
                  <a:pt x="1097" y="158"/>
                </a:cubicBezTo>
                <a:cubicBezTo>
                  <a:pt x="1096" y="160"/>
                  <a:pt x="1096" y="160"/>
                  <a:pt x="1096" y="160"/>
                </a:cubicBezTo>
                <a:cubicBezTo>
                  <a:pt x="1097" y="161"/>
                  <a:pt x="1097" y="161"/>
                  <a:pt x="1097" y="161"/>
                </a:cubicBezTo>
                <a:cubicBezTo>
                  <a:pt x="1098" y="161"/>
                  <a:pt x="1098" y="161"/>
                  <a:pt x="1098" y="161"/>
                </a:cubicBezTo>
                <a:cubicBezTo>
                  <a:pt x="1099" y="160"/>
                  <a:pt x="1099" y="160"/>
                  <a:pt x="1099" y="160"/>
                </a:cubicBezTo>
                <a:cubicBezTo>
                  <a:pt x="1100" y="160"/>
                  <a:pt x="1100" y="160"/>
                  <a:pt x="1100" y="160"/>
                </a:cubicBezTo>
                <a:cubicBezTo>
                  <a:pt x="1099" y="161"/>
                  <a:pt x="1099" y="161"/>
                  <a:pt x="1099" y="161"/>
                </a:cubicBezTo>
                <a:cubicBezTo>
                  <a:pt x="1098" y="162"/>
                  <a:pt x="1098" y="162"/>
                  <a:pt x="1098" y="162"/>
                </a:cubicBezTo>
                <a:cubicBezTo>
                  <a:pt x="1097" y="163"/>
                  <a:pt x="1097" y="163"/>
                  <a:pt x="1097" y="163"/>
                </a:cubicBezTo>
                <a:cubicBezTo>
                  <a:pt x="1096" y="163"/>
                  <a:pt x="1096" y="163"/>
                  <a:pt x="1096" y="163"/>
                </a:cubicBezTo>
                <a:cubicBezTo>
                  <a:pt x="1096" y="164"/>
                  <a:pt x="1096" y="164"/>
                  <a:pt x="1096" y="164"/>
                </a:cubicBezTo>
                <a:cubicBezTo>
                  <a:pt x="1094" y="164"/>
                  <a:pt x="1094" y="164"/>
                  <a:pt x="1094" y="164"/>
                </a:cubicBezTo>
                <a:cubicBezTo>
                  <a:pt x="1092" y="164"/>
                  <a:pt x="1092" y="164"/>
                  <a:pt x="1092" y="164"/>
                </a:cubicBezTo>
                <a:cubicBezTo>
                  <a:pt x="1090" y="164"/>
                  <a:pt x="1090" y="164"/>
                  <a:pt x="1090" y="164"/>
                </a:cubicBezTo>
                <a:cubicBezTo>
                  <a:pt x="1090" y="164"/>
                  <a:pt x="1090" y="164"/>
                  <a:pt x="1090" y="164"/>
                </a:cubicBezTo>
                <a:cubicBezTo>
                  <a:pt x="1087" y="164"/>
                  <a:pt x="1087" y="164"/>
                  <a:pt x="1087" y="164"/>
                </a:cubicBezTo>
                <a:cubicBezTo>
                  <a:pt x="1086" y="164"/>
                  <a:pt x="1086" y="164"/>
                  <a:pt x="1086" y="164"/>
                </a:cubicBezTo>
                <a:cubicBezTo>
                  <a:pt x="1084" y="165"/>
                  <a:pt x="1084" y="165"/>
                  <a:pt x="1084" y="165"/>
                </a:cubicBezTo>
                <a:cubicBezTo>
                  <a:pt x="1081" y="166"/>
                  <a:pt x="1081" y="166"/>
                  <a:pt x="1081" y="166"/>
                </a:cubicBezTo>
                <a:cubicBezTo>
                  <a:pt x="1082" y="166"/>
                  <a:pt x="1082" y="166"/>
                  <a:pt x="1082" y="166"/>
                </a:cubicBezTo>
                <a:cubicBezTo>
                  <a:pt x="1084" y="166"/>
                  <a:pt x="1084" y="166"/>
                  <a:pt x="1084" y="166"/>
                </a:cubicBezTo>
                <a:cubicBezTo>
                  <a:pt x="1085" y="166"/>
                  <a:pt x="1085" y="166"/>
                  <a:pt x="1085" y="166"/>
                </a:cubicBezTo>
                <a:cubicBezTo>
                  <a:pt x="1084" y="167"/>
                  <a:pt x="1084" y="167"/>
                  <a:pt x="1084" y="167"/>
                </a:cubicBezTo>
                <a:cubicBezTo>
                  <a:pt x="1083" y="167"/>
                  <a:pt x="1083" y="167"/>
                  <a:pt x="1083" y="167"/>
                </a:cubicBezTo>
                <a:cubicBezTo>
                  <a:pt x="1083" y="168"/>
                  <a:pt x="1083" y="168"/>
                  <a:pt x="1083" y="168"/>
                </a:cubicBezTo>
                <a:cubicBezTo>
                  <a:pt x="1085" y="169"/>
                  <a:pt x="1085" y="169"/>
                  <a:pt x="1085" y="169"/>
                </a:cubicBezTo>
                <a:cubicBezTo>
                  <a:pt x="1086" y="170"/>
                  <a:pt x="1086" y="170"/>
                  <a:pt x="1086" y="170"/>
                </a:cubicBezTo>
                <a:cubicBezTo>
                  <a:pt x="1087" y="170"/>
                  <a:pt x="1087" y="170"/>
                  <a:pt x="1087" y="170"/>
                </a:cubicBezTo>
                <a:cubicBezTo>
                  <a:pt x="1089" y="170"/>
                  <a:pt x="1089" y="170"/>
                  <a:pt x="1089" y="170"/>
                </a:cubicBezTo>
                <a:cubicBezTo>
                  <a:pt x="1090" y="170"/>
                  <a:pt x="1090" y="170"/>
                  <a:pt x="1090" y="170"/>
                </a:cubicBezTo>
                <a:cubicBezTo>
                  <a:pt x="1092" y="170"/>
                  <a:pt x="1092" y="170"/>
                  <a:pt x="1092" y="170"/>
                </a:cubicBezTo>
                <a:cubicBezTo>
                  <a:pt x="1093" y="169"/>
                  <a:pt x="1093" y="169"/>
                  <a:pt x="1093" y="169"/>
                </a:cubicBezTo>
                <a:cubicBezTo>
                  <a:pt x="1091" y="168"/>
                  <a:pt x="1091" y="168"/>
                  <a:pt x="1091" y="168"/>
                </a:cubicBezTo>
                <a:cubicBezTo>
                  <a:pt x="1091" y="167"/>
                  <a:pt x="1091" y="167"/>
                  <a:pt x="1091" y="167"/>
                </a:cubicBezTo>
                <a:cubicBezTo>
                  <a:pt x="1091" y="167"/>
                  <a:pt x="1091" y="167"/>
                  <a:pt x="1091" y="167"/>
                </a:cubicBezTo>
                <a:cubicBezTo>
                  <a:pt x="1094" y="167"/>
                  <a:pt x="1094" y="167"/>
                  <a:pt x="1094" y="167"/>
                </a:cubicBezTo>
                <a:cubicBezTo>
                  <a:pt x="1095" y="166"/>
                  <a:pt x="1095" y="166"/>
                  <a:pt x="1095" y="166"/>
                </a:cubicBezTo>
                <a:cubicBezTo>
                  <a:pt x="1097" y="166"/>
                  <a:pt x="1097" y="166"/>
                  <a:pt x="1097" y="166"/>
                </a:cubicBezTo>
                <a:cubicBezTo>
                  <a:pt x="1097" y="167"/>
                  <a:pt x="1097" y="167"/>
                  <a:pt x="1097" y="167"/>
                </a:cubicBezTo>
                <a:cubicBezTo>
                  <a:pt x="1096" y="167"/>
                  <a:pt x="1096" y="167"/>
                  <a:pt x="1096" y="167"/>
                </a:cubicBezTo>
                <a:cubicBezTo>
                  <a:pt x="1095" y="168"/>
                  <a:pt x="1095" y="168"/>
                  <a:pt x="1095" y="168"/>
                </a:cubicBezTo>
                <a:cubicBezTo>
                  <a:pt x="1095" y="170"/>
                  <a:pt x="1095" y="170"/>
                  <a:pt x="1095" y="170"/>
                </a:cubicBezTo>
                <a:cubicBezTo>
                  <a:pt x="1093" y="170"/>
                  <a:pt x="1093" y="170"/>
                  <a:pt x="1093" y="170"/>
                </a:cubicBezTo>
                <a:cubicBezTo>
                  <a:pt x="1093" y="171"/>
                  <a:pt x="1093" y="171"/>
                  <a:pt x="1093" y="171"/>
                </a:cubicBezTo>
                <a:cubicBezTo>
                  <a:pt x="1093" y="172"/>
                  <a:pt x="1093" y="172"/>
                  <a:pt x="1093" y="172"/>
                </a:cubicBezTo>
                <a:cubicBezTo>
                  <a:pt x="1097" y="175"/>
                  <a:pt x="1097" y="175"/>
                  <a:pt x="1097" y="175"/>
                </a:cubicBezTo>
                <a:cubicBezTo>
                  <a:pt x="1099" y="177"/>
                  <a:pt x="1099" y="177"/>
                  <a:pt x="1099" y="177"/>
                </a:cubicBezTo>
                <a:cubicBezTo>
                  <a:pt x="1099" y="178"/>
                  <a:pt x="1099" y="178"/>
                  <a:pt x="1099" y="178"/>
                </a:cubicBezTo>
                <a:cubicBezTo>
                  <a:pt x="1097" y="178"/>
                  <a:pt x="1097" y="178"/>
                  <a:pt x="1097" y="178"/>
                </a:cubicBezTo>
                <a:cubicBezTo>
                  <a:pt x="1097" y="177"/>
                  <a:pt x="1097" y="177"/>
                  <a:pt x="1097" y="177"/>
                </a:cubicBezTo>
                <a:cubicBezTo>
                  <a:pt x="1095" y="176"/>
                  <a:pt x="1095" y="176"/>
                  <a:pt x="1095" y="176"/>
                </a:cubicBezTo>
                <a:cubicBezTo>
                  <a:pt x="1093" y="175"/>
                  <a:pt x="1093" y="175"/>
                  <a:pt x="1093" y="175"/>
                </a:cubicBezTo>
                <a:cubicBezTo>
                  <a:pt x="1092" y="174"/>
                  <a:pt x="1092" y="174"/>
                  <a:pt x="1092" y="174"/>
                </a:cubicBezTo>
                <a:cubicBezTo>
                  <a:pt x="1090" y="174"/>
                  <a:pt x="1090" y="174"/>
                  <a:pt x="1090" y="174"/>
                </a:cubicBezTo>
                <a:cubicBezTo>
                  <a:pt x="1090" y="175"/>
                  <a:pt x="1090" y="175"/>
                  <a:pt x="1090" y="175"/>
                </a:cubicBezTo>
                <a:cubicBezTo>
                  <a:pt x="1088" y="175"/>
                  <a:pt x="1088" y="175"/>
                  <a:pt x="1088" y="175"/>
                </a:cubicBezTo>
                <a:cubicBezTo>
                  <a:pt x="1085" y="173"/>
                  <a:pt x="1085" y="173"/>
                  <a:pt x="1085" y="173"/>
                </a:cubicBezTo>
                <a:cubicBezTo>
                  <a:pt x="1084" y="172"/>
                  <a:pt x="1084" y="172"/>
                  <a:pt x="1084" y="172"/>
                </a:cubicBezTo>
                <a:cubicBezTo>
                  <a:pt x="1083" y="170"/>
                  <a:pt x="1083" y="170"/>
                  <a:pt x="1083" y="170"/>
                </a:cubicBezTo>
                <a:cubicBezTo>
                  <a:pt x="1083" y="170"/>
                  <a:pt x="1083" y="170"/>
                  <a:pt x="1083" y="170"/>
                </a:cubicBezTo>
                <a:cubicBezTo>
                  <a:pt x="1083" y="172"/>
                  <a:pt x="1083" y="172"/>
                  <a:pt x="1083" y="172"/>
                </a:cubicBezTo>
                <a:cubicBezTo>
                  <a:pt x="1084" y="173"/>
                  <a:pt x="1084" y="173"/>
                  <a:pt x="1084" y="173"/>
                </a:cubicBezTo>
                <a:cubicBezTo>
                  <a:pt x="1083" y="174"/>
                  <a:pt x="1083" y="174"/>
                  <a:pt x="1083" y="174"/>
                </a:cubicBezTo>
                <a:cubicBezTo>
                  <a:pt x="1082" y="172"/>
                  <a:pt x="1082" y="172"/>
                  <a:pt x="1082" y="172"/>
                </a:cubicBezTo>
                <a:cubicBezTo>
                  <a:pt x="1080" y="170"/>
                  <a:pt x="1080" y="170"/>
                  <a:pt x="1080" y="170"/>
                </a:cubicBezTo>
                <a:cubicBezTo>
                  <a:pt x="1077" y="169"/>
                  <a:pt x="1077" y="169"/>
                  <a:pt x="1077" y="169"/>
                </a:cubicBezTo>
                <a:cubicBezTo>
                  <a:pt x="1077" y="169"/>
                  <a:pt x="1077" y="169"/>
                  <a:pt x="1077" y="169"/>
                </a:cubicBezTo>
                <a:cubicBezTo>
                  <a:pt x="1077" y="170"/>
                  <a:pt x="1077" y="170"/>
                  <a:pt x="1077" y="170"/>
                </a:cubicBezTo>
                <a:cubicBezTo>
                  <a:pt x="1078" y="171"/>
                  <a:pt x="1078" y="171"/>
                  <a:pt x="1078" y="171"/>
                </a:cubicBezTo>
                <a:cubicBezTo>
                  <a:pt x="1078" y="172"/>
                  <a:pt x="1078" y="172"/>
                  <a:pt x="1078" y="172"/>
                </a:cubicBezTo>
                <a:cubicBezTo>
                  <a:pt x="1081" y="174"/>
                  <a:pt x="1081" y="174"/>
                  <a:pt x="1081" y="174"/>
                </a:cubicBezTo>
                <a:cubicBezTo>
                  <a:pt x="1082" y="175"/>
                  <a:pt x="1082" y="175"/>
                  <a:pt x="1082" y="175"/>
                </a:cubicBezTo>
                <a:cubicBezTo>
                  <a:pt x="1083" y="175"/>
                  <a:pt x="1083" y="175"/>
                  <a:pt x="1083" y="175"/>
                </a:cubicBezTo>
                <a:cubicBezTo>
                  <a:pt x="1084" y="175"/>
                  <a:pt x="1084" y="175"/>
                  <a:pt x="1084" y="175"/>
                </a:cubicBezTo>
                <a:cubicBezTo>
                  <a:pt x="1085" y="176"/>
                  <a:pt x="1085" y="176"/>
                  <a:pt x="1085" y="176"/>
                </a:cubicBezTo>
                <a:cubicBezTo>
                  <a:pt x="1082" y="176"/>
                  <a:pt x="1082" y="176"/>
                  <a:pt x="1082" y="176"/>
                </a:cubicBezTo>
                <a:cubicBezTo>
                  <a:pt x="1080" y="175"/>
                  <a:pt x="1080" y="175"/>
                  <a:pt x="1080" y="175"/>
                </a:cubicBezTo>
                <a:cubicBezTo>
                  <a:pt x="1078" y="174"/>
                  <a:pt x="1078" y="174"/>
                  <a:pt x="1078" y="174"/>
                </a:cubicBezTo>
                <a:cubicBezTo>
                  <a:pt x="1077" y="174"/>
                  <a:pt x="1077" y="174"/>
                  <a:pt x="1077" y="174"/>
                </a:cubicBezTo>
                <a:cubicBezTo>
                  <a:pt x="1077" y="175"/>
                  <a:pt x="1077" y="175"/>
                  <a:pt x="1077" y="175"/>
                </a:cubicBezTo>
                <a:cubicBezTo>
                  <a:pt x="1077" y="176"/>
                  <a:pt x="1077" y="176"/>
                  <a:pt x="1077" y="176"/>
                </a:cubicBezTo>
                <a:cubicBezTo>
                  <a:pt x="1076" y="177"/>
                  <a:pt x="1076" y="177"/>
                  <a:pt x="1076" y="177"/>
                </a:cubicBezTo>
                <a:cubicBezTo>
                  <a:pt x="1075" y="177"/>
                  <a:pt x="1075" y="177"/>
                  <a:pt x="1075" y="177"/>
                </a:cubicBezTo>
                <a:cubicBezTo>
                  <a:pt x="1075" y="178"/>
                  <a:pt x="1075" y="178"/>
                  <a:pt x="1075" y="178"/>
                </a:cubicBezTo>
                <a:cubicBezTo>
                  <a:pt x="1074" y="179"/>
                  <a:pt x="1074" y="179"/>
                  <a:pt x="1074" y="179"/>
                </a:cubicBezTo>
                <a:cubicBezTo>
                  <a:pt x="1074" y="179"/>
                  <a:pt x="1074" y="179"/>
                  <a:pt x="1074" y="179"/>
                </a:cubicBezTo>
                <a:cubicBezTo>
                  <a:pt x="1071" y="182"/>
                  <a:pt x="1071" y="182"/>
                  <a:pt x="1071" y="182"/>
                </a:cubicBezTo>
                <a:cubicBezTo>
                  <a:pt x="1071" y="183"/>
                  <a:pt x="1071" y="183"/>
                  <a:pt x="1071" y="183"/>
                </a:cubicBezTo>
                <a:cubicBezTo>
                  <a:pt x="1072" y="183"/>
                  <a:pt x="1072" y="183"/>
                  <a:pt x="1072" y="183"/>
                </a:cubicBezTo>
                <a:cubicBezTo>
                  <a:pt x="1073" y="183"/>
                  <a:pt x="1073" y="183"/>
                  <a:pt x="1073" y="183"/>
                </a:cubicBezTo>
                <a:cubicBezTo>
                  <a:pt x="1075" y="180"/>
                  <a:pt x="1075" y="180"/>
                  <a:pt x="1075" y="180"/>
                </a:cubicBezTo>
                <a:cubicBezTo>
                  <a:pt x="1077" y="179"/>
                  <a:pt x="1077" y="179"/>
                  <a:pt x="1077" y="179"/>
                </a:cubicBezTo>
                <a:cubicBezTo>
                  <a:pt x="1078" y="179"/>
                  <a:pt x="1078" y="179"/>
                  <a:pt x="1078" y="179"/>
                </a:cubicBezTo>
                <a:cubicBezTo>
                  <a:pt x="1081" y="179"/>
                  <a:pt x="1081" y="179"/>
                  <a:pt x="1081" y="179"/>
                </a:cubicBezTo>
                <a:cubicBezTo>
                  <a:pt x="1081" y="178"/>
                  <a:pt x="1081" y="178"/>
                  <a:pt x="1081" y="178"/>
                </a:cubicBezTo>
                <a:cubicBezTo>
                  <a:pt x="1082" y="178"/>
                  <a:pt x="1082" y="178"/>
                  <a:pt x="1082" y="178"/>
                </a:cubicBezTo>
                <a:cubicBezTo>
                  <a:pt x="1082" y="179"/>
                  <a:pt x="1082" y="179"/>
                  <a:pt x="1082" y="179"/>
                </a:cubicBezTo>
                <a:cubicBezTo>
                  <a:pt x="1083" y="180"/>
                  <a:pt x="1083" y="180"/>
                  <a:pt x="1083" y="180"/>
                </a:cubicBezTo>
                <a:cubicBezTo>
                  <a:pt x="1085" y="180"/>
                  <a:pt x="1085" y="180"/>
                  <a:pt x="1085" y="180"/>
                </a:cubicBezTo>
                <a:cubicBezTo>
                  <a:pt x="1087" y="182"/>
                  <a:pt x="1087" y="182"/>
                  <a:pt x="1087" y="182"/>
                </a:cubicBezTo>
                <a:cubicBezTo>
                  <a:pt x="1088" y="182"/>
                  <a:pt x="1088" y="182"/>
                  <a:pt x="1088" y="182"/>
                </a:cubicBezTo>
                <a:cubicBezTo>
                  <a:pt x="1089" y="181"/>
                  <a:pt x="1089" y="181"/>
                  <a:pt x="1089" y="181"/>
                </a:cubicBezTo>
                <a:cubicBezTo>
                  <a:pt x="1090" y="180"/>
                  <a:pt x="1090" y="180"/>
                  <a:pt x="1090" y="180"/>
                </a:cubicBezTo>
                <a:cubicBezTo>
                  <a:pt x="1090" y="179"/>
                  <a:pt x="1090" y="179"/>
                  <a:pt x="1090" y="179"/>
                </a:cubicBezTo>
                <a:cubicBezTo>
                  <a:pt x="1090" y="178"/>
                  <a:pt x="1090" y="178"/>
                  <a:pt x="1090" y="178"/>
                </a:cubicBezTo>
                <a:cubicBezTo>
                  <a:pt x="1090" y="177"/>
                  <a:pt x="1090" y="177"/>
                  <a:pt x="1090" y="177"/>
                </a:cubicBezTo>
                <a:cubicBezTo>
                  <a:pt x="1091" y="177"/>
                  <a:pt x="1091" y="177"/>
                  <a:pt x="1091" y="177"/>
                </a:cubicBezTo>
                <a:cubicBezTo>
                  <a:pt x="1092" y="177"/>
                  <a:pt x="1092" y="177"/>
                  <a:pt x="1092" y="177"/>
                </a:cubicBezTo>
                <a:cubicBezTo>
                  <a:pt x="1092" y="177"/>
                  <a:pt x="1092" y="177"/>
                  <a:pt x="1092" y="177"/>
                </a:cubicBezTo>
                <a:cubicBezTo>
                  <a:pt x="1093" y="177"/>
                  <a:pt x="1093" y="177"/>
                  <a:pt x="1093" y="177"/>
                </a:cubicBezTo>
                <a:cubicBezTo>
                  <a:pt x="1094" y="178"/>
                  <a:pt x="1094" y="178"/>
                  <a:pt x="1094" y="178"/>
                </a:cubicBezTo>
                <a:cubicBezTo>
                  <a:pt x="1094" y="179"/>
                  <a:pt x="1094" y="179"/>
                  <a:pt x="1094" y="179"/>
                </a:cubicBezTo>
                <a:cubicBezTo>
                  <a:pt x="1093" y="178"/>
                  <a:pt x="1093" y="178"/>
                  <a:pt x="1093" y="178"/>
                </a:cubicBezTo>
                <a:cubicBezTo>
                  <a:pt x="1092" y="179"/>
                  <a:pt x="1092" y="179"/>
                  <a:pt x="1092" y="179"/>
                </a:cubicBezTo>
                <a:cubicBezTo>
                  <a:pt x="1092" y="180"/>
                  <a:pt x="1092" y="180"/>
                  <a:pt x="1092" y="180"/>
                </a:cubicBezTo>
                <a:cubicBezTo>
                  <a:pt x="1093" y="181"/>
                  <a:pt x="1093" y="181"/>
                  <a:pt x="1093" y="181"/>
                </a:cubicBezTo>
                <a:cubicBezTo>
                  <a:pt x="1096" y="181"/>
                  <a:pt x="1096" y="181"/>
                  <a:pt x="1096" y="181"/>
                </a:cubicBezTo>
                <a:cubicBezTo>
                  <a:pt x="1096" y="181"/>
                  <a:pt x="1096" y="181"/>
                  <a:pt x="1096" y="181"/>
                </a:cubicBezTo>
                <a:cubicBezTo>
                  <a:pt x="1096" y="180"/>
                  <a:pt x="1096" y="180"/>
                  <a:pt x="1096" y="180"/>
                </a:cubicBezTo>
                <a:cubicBezTo>
                  <a:pt x="1096" y="179"/>
                  <a:pt x="1096" y="179"/>
                  <a:pt x="1096" y="179"/>
                </a:cubicBezTo>
                <a:cubicBezTo>
                  <a:pt x="1097" y="179"/>
                  <a:pt x="1097" y="179"/>
                  <a:pt x="1097" y="179"/>
                </a:cubicBezTo>
                <a:cubicBezTo>
                  <a:pt x="1099" y="179"/>
                  <a:pt x="1099" y="179"/>
                  <a:pt x="1099" y="179"/>
                </a:cubicBezTo>
                <a:cubicBezTo>
                  <a:pt x="1100" y="180"/>
                  <a:pt x="1100" y="180"/>
                  <a:pt x="1100" y="180"/>
                </a:cubicBezTo>
                <a:cubicBezTo>
                  <a:pt x="1099" y="181"/>
                  <a:pt x="1099" y="181"/>
                  <a:pt x="1099" y="181"/>
                </a:cubicBezTo>
                <a:cubicBezTo>
                  <a:pt x="1096" y="182"/>
                  <a:pt x="1096" y="182"/>
                  <a:pt x="1096" y="182"/>
                </a:cubicBezTo>
                <a:cubicBezTo>
                  <a:pt x="1093" y="182"/>
                  <a:pt x="1093" y="182"/>
                  <a:pt x="1093" y="182"/>
                </a:cubicBezTo>
                <a:cubicBezTo>
                  <a:pt x="1092" y="182"/>
                  <a:pt x="1092" y="182"/>
                  <a:pt x="1092" y="182"/>
                </a:cubicBezTo>
                <a:cubicBezTo>
                  <a:pt x="1092" y="183"/>
                  <a:pt x="1092" y="183"/>
                  <a:pt x="1092" y="183"/>
                </a:cubicBezTo>
                <a:cubicBezTo>
                  <a:pt x="1094" y="186"/>
                  <a:pt x="1094" y="186"/>
                  <a:pt x="1094" y="186"/>
                </a:cubicBezTo>
                <a:cubicBezTo>
                  <a:pt x="1096" y="187"/>
                  <a:pt x="1096" y="187"/>
                  <a:pt x="1096" y="187"/>
                </a:cubicBezTo>
                <a:cubicBezTo>
                  <a:pt x="1098" y="187"/>
                  <a:pt x="1098" y="187"/>
                  <a:pt x="1098" y="187"/>
                </a:cubicBezTo>
                <a:cubicBezTo>
                  <a:pt x="1098" y="187"/>
                  <a:pt x="1098" y="187"/>
                  <a:pt x="1098" y="187"/>
                </a:cubicBezTo>
                <a:cubicBezTo>
                  <a:pt x="1100" y="186"/>
                  <a:pt x="1100" y="186"/>
                  <a:pt x="1100" y="186"/>
                </a:cubicBezTo>
                <a:cubicBezTo>
                  <a:pt x="1100" y="187"/>
                  <a:pt x="1100" y="187"/>
                  <a:pt x="1100" y="187"/>
                </a:cubicBezTo>
                <a:cubicBezTo>
                  <a:pt x="1100" y="188"/>
                  <a:pt x="1100" y="188"/>
                  <a:pt x="1100" y="188"/>
                </a:cubicBezTo>
                <a:cubicBezTo>
                  <a:pt x="1099" y="188"/>
                  <a:pt x="1099" y="188"/>
                  <a:pt x="1099" y="188"/>
                </a:cubicBezTo>
                <a:cubicBezTo>
                  <a:pt x="1098" y="188"/>
                  <a:pt x="1098" y="188"/>
                  <a:pt x="1098" y="188"/>
                </a:cubicBezTo>
                <a:cubicBezTo>
                  <a:pt x="1095" y="188"/>
                  <a:pt x="1095" y="188"/>
                  <a:pt x="1095" y="188"/>
                </a:cubicBezTo>
                <a:cubicBezTo>
                  <a:pt x="1093" y="186"/>
                  <a:pt x="1093" y="186"/>
                  <a:pt x="1093" y="186"/>
                </a:cubicBezTo>
                <a:cubicBezTo>
                  <a:pt x="1091" y="184"/>
                  <a:pt x="1091" y="184"/>
                  <a:pt x="1091" y="184"/>
                </a:cubicBezTo>
                <a:cubicBezTo>
                  <a:pt x="1089" y="183"/>
                  <a:pt x="1089" y="183"/>
                  <a:pt x="1089" y="183"/>
                </a:cubicBezTo>
                <a:cubicBezTo>
                  <a:pt x="1087" y="184"/>
                  <a:pt x="1087" y="184"/>
                  <a:pt x="1087" y="184"/>
                </a:cubicBezTo>
                <a:cubicBezTo>
                  <a:pt x="1085" y="182"/>
                  <a:pt x="1085" y="182"/>
                  <a:pt x="1085" y="182"/>
                </a:cubicBezTo>
                <a:cubicBezTo>
                  <a:pt x="1083" y="181"/>
                  <a:pt x="1083" y="181"/>
                  <a:pt x="1083" y="181"/>
                </a:cubicBezTo>
                <a:cubicBezTo>
                  <a:pt x="1083" y="181"/>
                  <a:pt x="1083" y="181"/>
                  <a:pt x="1083" y="181"/>
                </a:cubicBezTo>
                <a:cubicBezTo>
                  <a:pt x="1081" y="181"/>
                  <a:pt x="1081" y="181"/>
                  <a:pt x="1081" y="181"/>
                </a:cubicBezTo>
                <a:cubicBezTo>
                  <a:pt x="1080" y="181"/>
                  <a:pt x="1080" y="181"/>
                  <a:pt x="1080" y="181"/>
                </a:cubicBezTo>
                <a:cubicBezTo>
                  <a:pt x="1078" y="181"/>
                  <a:pt x="1078" y="181"/>
                  <a:pt x="1078" y="181"/>
                </a:cubicBezTo>
                <a:cubicBezTo>
                  <a:pt x="1078" y="181"/>
                  <a:pt x="1078" y="181"/>
                  <a:pt x="1078" y="181"/>
                </a:cubicBezTo>
                <a:cubicBezTo>
                  <a:pt x="1077" y="181"/>
                  <a:pt x="1077" y="181"/>
                  <a:pt x="1077" y="181"/>
                </a:cubicBezTo>
                <a:cubicBezTo>
                  <a:pt x="1075" y="182"/>
                  <a:pt x="1075" y="182"/>
                  <a:pt x="1075" y="182"/>
                </a:cubicBezTo>
                <a:cubicBezTo>
                  <a:pt x="1075" y="184"/>
                  <a:pt x="1075" y="184"/>
                  <a:pt x="1075" y="184"/>
                </a:cubicBezTo>
                <a:cubicBezTo>
                  <a:pt x="1073" y="184"/>
                  <a:pt x="1073" y="184"/>
                  <a:pt x="1073" y="184"/>
                </a:cubicBezTo>
                <a:cubicBezTo>
                  <a:pt x="1071" y="185"/>
                  <a:pt x="1071" y="185"/>
                  <a:pt x="1071" y="185"/>
                </a:cubicBezTo>
                <a:cubicBezTo>
                  <a:pt x="1070" y="186"/>
                  <a:pt x="1070" y="186"/>
                  <a:pt x="1070" y="186"/>
                </a:cubicBezTo>
                <a:cubicBezTo>
                  <a:pt x="1068" y="188"/>
                  <a:pt x="1068" y="188"/>
                  <a:pt x="1068" y="188"/>
                </a:cubicBezTo>
                <a:cubicBezTo>
                  <a:pt x="1068" y="189"/>
                  <a:pt x="1068" y="189"/>
                  <a:pt x="1068" y="189"/>
                </a:cubicBezTo>
                <a:cubicBezTo>
                  <a:pt x="1069" y="190"/>
                  <a:pt x="1069" y="190"/>
                  <a:pt x="1069" y="190"/>
                </a:cubicBezTo>
                <a:cubicBezTo>
                  <a:pt x="1070" y="189"/>
                  <a:pt x="1070" y="189"/>
                  <a:pt x="1070" y="189"/>
                </a:cubicBezTo>
                <a:cubicBezTo>
                  <a:pt x="1072" y="188"/>
                  <a:pt x="1072" y="188"/>
                  <a:pt x="1072" y="188"/>
                </a:cubicBezTo>
                <a:cubicBezTo>
                  <a:pt x="1073" y="188"/>
                  <a:pt x="1073" y="188"/>
                  <a:pt x="1073" y="188"/>
                </a:cubicBezTo>
                <a:cubicBezTo>
                  <a:pt x="1074" y="189"/>
                  <a:pt x="1074" y="189"/>
                  <a:pt x="1074" y="189"/>
                </a:cubicBezTo>
                <a:cubicBezTo>
                  <a:pt x="1076" y="189"/>
                  <a:pt x="1076" y="189"/>
                  <a:pt x="1076" y="189"/>
                </a:cubicBezTo>
                <a:cubicBezTo>
                  <a:pt x="1079" y="188"/>
                  <a:pt x="1079" y="188"/>
                  <a:pt x="1079" y="188"/>
                </a:cubicBezTo>
                <a:cubicBezTo>
                  <a:pt x="1082" y="188"/>
                  <a:pt x="1082" y="188"/>
                  <a:pt x="1082" y="188"/>
                </a:cubicBezTo>
                <a:cubicBezTo>
                  <a:pt x="1084" y="189"/>
                  <a:pt x="1084" y="189"/>
                  <a:pt x="1084" y="189"/>
                </a:cubicBezTo>
                <a:cubicBezTo>
                  <a:pt x="1085" y="190"/>
                  <a:pt x="1085" y="190"/>
                  <a:pt x="1085" y="190"/>
                </a:cubicBezTo>
                <a:cubicBezTo>
                  <a:pt x="1084" y="190"/>
                  <a:pt x="1084" y="190"/>
                  <a:pt x="1084" y="190"/>
                </a:cubicBezTo>
                <a:cubicBezTo>
                  <a:pt x="1081" y="190"/>
                  <a:pt x="1081" y="190"/>
                  <a:pt x="1081" y="190"/>
                </a:cubicBezTo>
                <a:cubicBezTo>
                  <a:pt x="1080" y="190"/>
                  <a:pt x="1080" y="190"/>
                  <a:pt x="1080" y="190"/>
                </a:cubicBezTo>
                <a:cubicBezTo>
                  <a:pt x="1073" y="190"/>
                  <a:pt x="1073" y="190"/>
                  <a:pt x="1073" y="190"/>
                </a:cubicBezTo>
                <a:cubicBezTo>
                  <a:pt x="1071" y="190"/>
                  <a:pt x="1071" y="190"/>
                  <a:pt x="1071" y="190"/>
                </a:cubicBezTo>
                <a:cubicBezTo>
                  <a:pt x="1071" y="191"/>
                  <a:pt x="1071" y="191"/>
                  <a:pt x="1071" y="191"/>
                </a:cubicBezTo>
                <a:cubicBezTo>
                  <a:pt x="1068" y="191"/>
                  <a:pt x="1068" y="191"/>
                  <a:pt x="1068" y="191"/>
                </a:cubicBezTo>
                <a:cubicBezTo>
                  <a:pt x="1068" y="192"/>
                  <a:pt x="1068" y="192"/>
                  <a:pt x="1068" y="192"/>
                </a:cubicBezTo>
                <a:cubicBezTo>
                  <a:pt x="1069" y="192"/>
                  <a:pt x="1069" y="192"/>
                  <a:pt x="1069" y="192"/>
                </a:cubicBezTo>
                <a:cubicBezTo>
                  <a:pt x="1070" y="192"/>
                  <a:pt x="1070" y="192"/>
                  <a:pt x="1070" y="192"/>
                </a:cubicBezTo>
                <a:cubicBezTo>
                  <a:pt x="1071" y="193"/>
                  <a:pt x="1071" y="193"/>
                  <a:pt x="1071" y="193"/>
                </a:cubicBezTo>
                <a:cubicBezTo>
                  <a:pt x="1070" y="193"/>
                  <a:pt x="1070" y="193"/>
                  <a:pt x="1070" y="193"/>
                </a:cubicBezTo>
                <a:cubicBezTo>
                  <a:pt x="1069" y="193"/>
                  <a:pt x="1069" y="193"/>
                  <a:pt x="1069" y="193"/>
                </a:cubicBezTo>
                <a:cubicBezTo>
                  <a:pt x="1067" y="193"/>
                  <a:pt x="1067" y="193"/>
                  <a:pt x="1067" y="193"/>
                </a:cubicBezTo>
                <a:cubicBezTo>
                  <a:pt x="1067" y="193"/>
                  <a:pt x="1067" y="193"/>
                  <a:pt x="1067" y="193"/>
                </a:cubicBezTo>
                <a:cubicBezTo>
                  <a:pt x="1068" y="194"/>
                  <a:pt x="1068" y="194"/>
                  <a:pt x="1068" y="194"/>
                </a:cubicBezTo>
                <a:cubicBezTo>
                  <a:pt x="1069" y="194"/>
                  <a:pt x="1069" y="194"/>
                  <a:pt x="1069" y="194"/>
                </a:cubicBezTo>
                <a:cubicBezTo>
                  <a:pt x="1074" y="196"/>
                  <a:pt x="1074" y="196"/>
                  <a:pt x="1074" y="196"/>
                </a:cubicBezTo>
                <a:cubicBezTo>
                  <a:pt x="1075" y="196"/>
                  <a:pt x="1075" y="196"/>
                  <a:pt x="1075" y="196"/>
                </a:cubicBezTo>
                <a:cubicBezTo>
                  <a:pt x="1076" y="195"/>
                  <a:pt x="1076" y="195"/>
                  <a:pt x="1076" y="195"/>
                </a:cubicBezTo>
                <a:cubicBezTo>
                  <a:pt x="1077" y="195"/>
                  <a:pt x="1077" y="195"/>
                  <a:pt x="1077" y="195"/>
                </a:cubicBezTo>
                <a:cubicBezTo>
                  <a:pt x="1078" y="195"/>
                  <a:pt x="1078" y="195"/>
                  <a:pt x="1078" y="195"/>
                </a:cubicBezTo>
                <a:cubicBezTo>
                  <a:pt x="1078" y="197"/>
                  <a:pt x="1078" y="197"/>
                  <a:pt x="1078" y="197"/>
                </a:cubicBezTo>
                <a:cubicBezTo>
                  <a:pt x="1078" y="198"/>
                  <a:pt x="1078" y="198"/>
                  <a:pt x="1078" y="198"/>
                </a:cubicBezTo>
                <a:cubicBezTo>
                  <a:pt x="1077" y="198"/>
                  <a:pt x="1077" y="198"/>
                  <a:pt x="1077" y="198"/>
                </a:cubicBezTo>
                <a:cubicBezTo>
                  <a:pt x="1076" y="198"/>
                  <a:pt x="1076" y="198"/>
                  <a:pt x="1076" y="198"/>
                </a:cubicBezTo>
                <a:cubicBezTo>
                  <a:pt x="1075" y="198"/>
                  <a:pt x="1075" y="198"/>
                  <a:pt x="1075" y="198"/>
                </a:cubicBezTo>
                <a:cubicBezTo>
                  <a:pt x="1074" y="198"/>
                  <a:pt x="1074" y="198"/>
                  <a:pt x="1074" y="198"/>
                </a:cubicBezTo>
                <a:cubicBezTo>
                  <a:pt x="1073" y="198"/>
                  <a:pt x="1073" y="198"/>
                  <a:pt x="1073" y="198"/>
                </a:cubicBezTo>
                <a:cubicBezTo>
                  <a:pt x="1073" y="199"/>
                  <a:pt x="1073" y="199"/>
                  <a:pt x="1073" y="199"/>
                </a:cubicBezTo>
                <a:cubicBezTo>
                  <a:pt x="1073" y="200"/>
                  <a:pt x="1073" y="200"/>
                  <a:pt x="1073" y="200"/>
                </a:cubicBezTo>
                <a:cubicBezTo>
                  <a:pt x="1074" y="200"/>
                  <a:pt x="1074" y="200"/>
                  <a:pt x="1074" y="200"/>
                </a:cubicBezTo>
                <a:cubicBezTo>
                  <a:pt x="1075" y="200"/>
                  <a:pt x="1075" y="200"/>
                  <a:pt x="1075" y="200"/>
                </a:cubicBezTo>
                <a:cubicBezTo>
                  <a:pt x="1075" y="201"/>
                  <a:pt x="1075" y="201"/>
                  <a:pt x="1075" y="201"/>
                </a:cubicBezTo>
                <a:cubicBezTo>
                  <a:pt x="1074" y="201"/>
                  <a:pt x="1074" y="201"/>
                  <a:pt x="1074" y="201"/>
                </a:cubicBezTo>
                <a:cubicBezTo>
                  <a:pt x="1072" y="201"/>
                  <a:pt x="1072" y="201"/>
                  <a:pt x="1072" y="201"/>
                </a:cubicBezTo>
                <a:cubicBezTo>
                  <a:pt x="1070" y="200"/>
                  <a:pt x="1070" y="200"/>
                  <a:pt x="1070" y="200"/>
                </a:cubicBezTo>
                <a:cubicBezTo>
                  <a:pt x="1068" y="201"/>
                  <a:pt x="1068" y="201"/>
                  <a:pt x="1068" y="201"/>
                </a:cubicBezTo>
                <a:cubicBezTo>
                  <a:pt x="1068" y="201"/>
                  <a:pt x="1068" y="201"/>
                  <a:pt x="1068" y="201"/>
                </a:cubicBezTo>
                <a:cubicBezTo>
                  <a:pt x="1069" y="203"/>
                  <a:pt x="1069" y="203"/>
                  <a:pt x="1069" y="203"/>
                </a:cubicBezTo>
                <a:cubicBezTo>
                  <a:pt x="1070" y="203"/>
                  <a:pt x="1070" y="203"/>
                  <a:pt x="1070" y="203"/>
                </a:cubicBezTo>
                <a:cubicBezTo>
                  <a:pt x="1071" y="202"/>
                  <a:pt x="1071" y="202"/>
                  <a:pt x="1071" y="202"/>
                </a:cubicBezTo>
                <a:cubicBezTo>
                  <a:pt x="1073" y="202"/>
                  <a:pt x="1073" y="202"/>
                  <a:pt x="1073" y="202"/>
                </a:cubicBezTo>
                <a:cubicBezTo>
                  <a:pt x="1074" y="203"/>
                  <a:pt x="1074" y="203"/>
                  <a:pt x="1074" y="203"/>
                </a:cubicBezTo>
                <a:cubicBezTo>
                  <a:pt x="1075" y="204"/>
                  <a:pt x="1075" y="204"/>
                  <a:pt x="1075" y="204"/>
                </a:cubicBezTo>
                <a:cubicBezTo>
                  <a:pt x="1073" y="204"/>
                  <a:pt x="1073" y="204"/>
                  <a:pt x="1073" y="204"/>
                </a:cubicBezTo>
                <a:cubicBezTo>
                  <a:pt x="1071" y="204"/>
                  <a:pt x="1071" y="204"/>
                  <a:pt x="1071" y="204"/>
                </a:cubicBezTo>
                <a:cubicBezTo>
                  <a:pt x="1069" y="204"/>
                  <a:pt x="1069" y="204"/>
                  <a:pt x="1069" y="204"/>
                </a:cubicBezTo>
                <a:cubicBezTo>
                  <a:pt x="1068" y="203"/>
                  <a:pt x="1068" y="203"/>
                  <a:pt x="1068" y="203"/>
                </a:cubicBezTo>
                <a:cubicBezTo>
                  <a:pt x="1067" y="203"/>
                  <a:pt x="1067" y="203"/>
                  <a:pt x="1067" y="203"/>
                </a:cubicBezTo>
                <a:cubicBezTo>
                  <a:pt x="1066" y="205"/>
                  <a:pt x="1066" y="205"/>
                  <a:pt x="1066" y="205"/>
                </a:cubicBezTo>
                <a:cubicBezTo>
                  <a:pt x="1066" y="208"/>
                  <a:pt x="1066" y="208"/>
                  <a:pt x="1066" y="208"/>
                </a:cubicBezTo>
                <a:cubicBezTo>
                  <a:pt x="1065" y="209"/>
                  <a:pt x="1065" y="209"/>
                  <a:pt x="1065" y="209"/>
                </a:cubicBezTo>
                <a:cubicBezTo>
                  <a:pt x="1066" y="210"/>
                  <a:pt x="1066" y="210"/>
                  <a:pt x="1066" y="210"/>
                </a:cubicBezTo>
                <a:cubicBezTo>
                  <a:pt x="1067" y="210"/>
                  <a:pt x="1067" y="210"/>
                  <a:pt x="1067" y="210"/>
                </a:cubicBezTo>
                <a:cubicBezTo>
                  <a:pt x="1071" y="208"/>
                  <a:pt x="1071" y="208"/>
                  <a:pt x="1071" y="208"/>
                </a:cubicBezTo>
                <a:cubicBezTo>
                  <a:pt x="1072" y="208"/>
                  <a:pt x="1072" y="208"/>
                  <a:pt x="1072" y="208"/>
                </a:cubicBezTo>
                <a:cubicBezTo>
                  <a:pt x="1075" y="207"/>
                  <a:pt x="1075" y="207"/>
                  <a:pt x="1075" y="207"/>
                </a:cubicBezTo>
                <a:cubicBezTo>
                  <a:pt x="1077" y="206"/>
                  <a:pt x="1077" y="206"/>
                  <a:pt x="1077" y="206"/>
                </a:cubicBezTo>
                <a:cubicBezTo>
                  <a:pt x="1079" y="204"/>
                  <a:pt x="1079" y="204"/>
                  <a:pt x="1079" y="204"/>
                </a:cubicBezTo>
                <a:cubicBezTo>
                  <a:pt x="1081" y="201"/>
                  <a:pt x="1081" y="201"/>
                  <a:pt x="1081" y="201"/>
                </a:cubicBezTo>
                <a:cubicBezTo>
                  <a:pt x="1086" y="199"/>
                  <a:pt x="1086" y="199"/>
                  <a:pt x="1086" y="199"/>
                </a:cubicBezTo>
                <a:cubicBezTo>
                  <a:pt x="1089" y="198"/>
                  <a:pt x="1089" y="198"/>
                  <a:pt x="1089" y="198"/>
                </a:cubicBezTo>
                <a:cubicBezTo>
                  <a:pt x="1090" y="199"/>
                  <a:pt x="1090" y="199"/>
                  <a:pt x="1090" y="199"/>
                </a:cubicBezTo>
                <a:cubicBezTo>
                  <a:pt x="1090" y="199"/>
                  <a:pt x="1090" y="199"/>
                  <a:pt x="1090" y="199"/>
                </a:cubicBezTo>
                <a:cubicBezTo>
                  <a:pt x="1089" y="200"/>
                  <a:pt x="1089" y="200"/>
                  <a:pt x="1089" y="200"/>
                </a:cubicBezTo>
                <a:cubicBezTo>
                  <a:pt x="1088" y="200"/>
                  <a:pt x="1088" y="200"/>
                  <a:pt x="1088" y="200"/>
                </a:cubicBezTo>
                <a:cubicBezTo>
                  <a:pt x="1085" y="201"/>
                  <a:pt x="1085" y="201"/>
                  <a:pt x="1085" y="201"/>
                </a:cubicBezTo>
                <a:cubicBezTo>
                  <a:pt x="1082" y="203"/>
                  <a:pt x="1082" y="203"/>
                  <a:pt x="1082" y="203"/>
                </a:cubicBezTo>
                <a:cubicBezTo>
                  <a:pt x="1079" y="206"/>
                  <a:pt x="1079" y="206"/>
                  <a:pt x="1079" y="206"/>
                </a:cubicBezTo>
                <a:cubicBezTo>
                  <a:pt x="1077" y="208"/>
                  <a:pt x="1077" y="208"/>
                  <a:pt x="1077" y="208"/>
                </a:cubicBezTo>
                <a:cubicBezTo>
                  <a:pt x="1074" y="208"/>
                  <a:pt x="1074" y="208"/>
                  <a:pt x="1074" y="208"/>
                </a:cubicBezTo>
                <a:cubicBezTo>
                  <a:pt x="1073" y="209"/>
                  <a:pt x="1073" y="209"/>
                  <a:pt x="1073" y="209"/>
                </a:cubicBezTo>
                <a:cubicBezTo>
                  <a:pt x="1070" y="211"/>
                  <a:pt x="1070" y="211"/>
                  <a:pt x="1070" y="211"/>
                </a:cubicBezTo>
                <a:cubicBezTo>
                  <a:pt x="1067" y="212"/>
                  <a:pt x="1067" y="212"/>
                  <a:pt x="1067" y="212"/>
                </a:cubicBezTo>
                <a:cubicBezTo>
                  <a:pt x="1066" y="212"/>
                  <a:pt x="1066" y="212"/>
                  <a:pt x="1066" y="212"/>
                </a:cubicBezTo>
                <a:cubicBezTo>
                  <a:pt x="1066" y="213"/>
                  <a:pt x="1066" y="213"/>
                  <a:pt x="1066" y="213"/>
                </a:cubicBezTo>
                <a:cubicBezTo>
                  <a:pt x="1067" y="213"/>
                  <a:pt x="1067" y="213"/>
                  <a:pt x="1067" y="213"/>
                </a:cubicBezTo>
                <a:cubicBezTo>
                  <a:pt x="1068" y="213"/>
                  <a:pt x="1068" y="213"/>
                  <a:pt x="1068" y="213"/>
                </a:cubicBezTo>
                <a:cubicBezTo>
                  <a:pt x="1069" y="213"/>
                  <a:pt x="1069" y="213"/>
                  <a:pt x="1069" y="213"/>
                </a:cubicBezTo>
                <a:cubicBezTo>
                  <a:pt x="1069" y="214"/>
                  <a:pt x="1069" y="214"/>
                  <a:pt x="1069" y="214"/>
                </a:cubicBezTo>
                <a:cubicBezTo>
                  <a:pt x="1071" y="213"/>
                  <a:pt x="1071" y="213"/>
                  <a:pt x="1071" y="213"/>
                </a:cubicBezTo>
                <a:cubicBezTo>
                  <a:pt x="1072" y="212"/>
                  <a:pt x="1072" y="212"/>
                  <a:pt x="1072" y="212"/>
                </a:cubicBezTo>
                <a:cubicBezTo>
                  <a:pt x="1073" y="212"/>
                  <a:pt x="1073" y="212"/>
                  <a:pt x="1073" y="212"/>
                </a:cubicBezTo>
                <a:cubicBezTo>
                  <a:pt x="1074" y="213"/>
                  <a:pt x="1074" y="213"/>
                  <a:pt x="1074" y="213"/>
                </a:cubicBezTo>
                <a:cubicBezTo>
                  <a:pt x="1075" y="213"/>
                  <a:pt x="1075" y="213"/>
                  <a:pt x="1075" y="213"/>
                </a:cubicBezTo>
                <a:cubicBezTo>
                  <a:pt x="1076" y="212"/>
                  <a:pt x="1076" y="212"/>
                  <a:pt x="1076" y="212"/>
                </a:cubicBezTo>
                <a:cubicBezTo>
                  <a:pt x="1078" y="211"/>
                  <a:pt x="1078" y="211"/>
                  <a:pt x="1078" y="211"/>
                </a:cubicBezTo>
                <a:cubicBezTo>
                  <a:pt x="1079" y="211"/>
                  <a:pt x="1079" y="211"/>
                  <a:pt x="1079" y="211"/>
                </a:cubicBezTo>
                <a:cubicBezTo>
                  <a:pt x="1080" y="212"/>
                  <a:pt x="1080" y="212"/>
                  <a:pt x="1080" y="212"/>
                </a:cubicBezTo>
                <a:cubicBezTo>
                  <a:pt x="1079" y="213"/>
                  <a:pt x="1079" y="213"/>
                  <a:pt x="1079" y="213"/>
                </a:cubicBezTo>
                <a:cubicBezTo>
                  <a:pt x="1078" y="213"/>
                  <a:pt x="1078" y="213"/>
                  <a:pt x="1078" y="213"/>
                </a:cubicBezTo>
                <a:cubicBezTo>
                  <a:pt x="1076" y="214"/>
                  <a:pt x="1076" y="214"/>
                  <a:pt x="1076" y="214"/>
                </a:cubicBezTo>
                <a:cubicBezTo>
                  <a:pt x="1075" y="214"/>
                  <a:pt x="1075" y="214"/>
                  <a:pt x="1075" y="214"/>
                </a:cubicBezTo>
                <a:cubicBezTo>
                  <a:pt x="1073" y="214"/>
                  <a:pt x="1073" y="214"/>
                  <a:pt x="1073" y="214"/>
                </a:cubicBezTo>
                <a:cubicBezTo>
                  <a:pt x="1072" y="213"/>
                  <a:pt x="1072" y="213"/>
                  <a:pt x="1072" y="213"/>
                </a:cubicBezTo>
                <a:cubicBezTo>
                  <a:pt x="1071" y="214"/>
                  <a:pt x="1071" y="214"/>
                  <a:pt x="1071" y="214"/>
                </a:cubicBezTo>
                <a:cubicBezTo>
                  <a:pt x="1070" y="215"/>
                  <a:pt x="1070" y="215"/>
                  <a:pt x="1070" y="215"/>
                </a:cubicBezTo>
                <a:cubicBezTo>
                  <a:pt x="1068" y="216"/>
                  <a:pt x="1068" y="216"/>
                  <a:pt x="1068" y="216"/>
                </a:cubicBezTo>
                <a:cubicBezTo>
                  <a:pt x="1068" y="216"/>
                  <a:pt x="1068" y="216"/>
                  <a:pt x="1068" y="216"/>
                </a:cubicBezTo>
                <a:cubicBezTo>
                  <a:pt x="1069" y="217"/>
                  <a:pt x="1069" y="217"/>
                  <a:pt x="1069" y="217"/>
                </a:cubicBezTo>
                <a:cubicBezTo>
                  <a:pt x="1070" y="217"/>
                  <a:pt x="1070" y="217"/>
                  <a:pt x="1070" y="217"/>
                </a:cubicBezTo>
                <a:cubicBezTo>
                  <a:pt x="1072" y="219"/>
                  <a:pt x="1072" y="219"/>
                  <a:pt x="1072" y="219"/>
                </a:cubicBezTo>
                <a:cubicBezTo>
                  <a:pt x="1070" y="220"/>
                  <a:pt x="1070" y="220"/>
                  <a:pt x="1070" y="220"/>
                </a:cubicBezTo>
                <a:cubicBezTo>
                  <a:pt x="1070" y="221"/>
                  <a:pt x="1070" y="221"/>
                  <a:pt x="1070" y="221"/>
                </a:cubicBezTo>
                <a:cubicBezTo>
                  <a:pt x="1072" y="221"/>
                  <a:pt x="1072" y="221"/>
                  <a:pt x="1072" y="221"/>
                </a:cubicBezTo>
                <a:cubicBezTo>
                  <a:pt x="1071" y="222"/>
                  <a:pt x="1071" y="222"/>
                  <a:pt x="1071" y="222"/>
                </a:cubicBezTo>
                <a:cubicBezTo>
                  <a:pt x="1072" y="223"/>
                  <a:pt x="1072" y="223"/>
                  <a:pt x="1072" y="223"/>
                </a:cubicBezTo>
                <a:cubicBezTo>
                  <a:pt x="1072" y="223"/>
                  <a:pt x="1072" y="223"/>
                  <a:pt x="1072" y="223"/>
                </a:cubicBezTo>
                <a:cubicBezTo>
                  <a:pt x="1074" y="221"/>
                  <a:pt x="1074" y="221"/>
                  <a:pt x="1074" y="221"/>
                </a:cubicBezTo>
                <a:cubicBezTo>
                  <a:pt x="1075" y="221"/>
                  <a:pt x="1075" y="221"/>
                  <a:pt x="1075" y="221"/>
                </a:cubicBezTo>
                <a:cubicBezTo>
                  <a:pt x="1076" y="220"/>
                  <a:pt x="1076" y="220"/>
                  <a:pt x="1076" y="220"/>
                </a:cubicBezTo>
                <a:cubicBezTo>
                  <a:pt x="1077" y="219"/>
                  <a:pt x="1077" y="219"/>
                  <a:pt x="1077" y="219"/>
                </a:cubicBezTo>
                <a:cubicBezTo>
                  <a:pt x="1078" y="218"/>
                  <a:pt x="1078" y="218"/>
                  <a:pt x="1078" y="218"/>
                </a:cubicBezTo>
                <a:cubicBezTo>
                  <a:pt x="1079" y="218"/>
                  <a:pt x="1079" y="218"/>
                  <a:pt x="1079" y="218"/>
                </a:cubicBezTo>
                <a:cubicBezTo>
                  <a:pt x="1083" y="216"/>
                  <a:pt x="1083" y="216"/>
                  <a:pt x="1083" y="216"/>
                </a:cubicBezTo>
                <a:cubicBezTo>
                  <a:pt x="1084" y="216"/>
                  <a:pt x="1084" y="216"/>
                  <a:pt x="1084" y="216"/>
                </a:cubicBezTo>
                <a:cubicBezTo>
                  <a:pt x="1084" y="217"/>
                  <a:pt x="1084" y="217"/>
                  <a:pt x="1084" y="217"/>
                </a:cubicBezTo>
                <a:cubicBezTo>
                  <a:pt x="1086" y="218"/>
                  <a:pt x="1086" y="218"/>
                  <a:pt x="1086" y="218"/>
                </a:cubicBezTo>
                <a:cubicBezTo>
                  <a:pt x="1086" y="219"/>
                  <a:pt x="1086" y="219"/>
                  <a:pt x="1086" y="219"/>
                </a:cubicBezTo>
                <a:cubicBezTo>
                  <a:pt x="1085" y="219"/>
                  <a:pt x="1085" y="219"/>
                  <a:pt x="1085" y="219"/>
                </a:cubicBezTo>
                <a:cubicBezTo>
                  <a:pt x="1084" y="218"/>
                  <a:pt x="1084" y="218"/>
                  <a:pt x="1084" y="218"/>
                </a:cubicBezTo>
                <a:cubicBezTo>
                  <a:pt x="1081" y="219"/>
                  <a:pt x="1081" y="219"/>
                  <a:pt x="1081" y="219"/>
                </a:cubicBezTo>
                <a:cubicBezTo>
                  <a:pt x="1080" y="219"/>
                  <a:pt x="1080" y="219"/>
                  <a:pt x="1080" y="219"/>
                </a:cubicBezTo>
                <a:cubicBezTo>
                  <a:pt x="1080" y="219"/>
                  <a:pt x="1080" y="219"/>
                  <a:pt x="1080" y="219"/>
                </a:cubicBezTo>
                <a:cubicBezTo>
                  <a:pt x="1079" y="219"/>
                  <a:pt x="1079" y="219"/>
                  <a:pt x="1079" y="219"/>
                </a:cubicBezTo>
                <a:cubicBezTo>
                  <a:pt x="1078" y="221"/>
                  <a:pt x="1078" y="221"/>
                  <a:pt x="1078" y="221"/>
                </a:cubicBezTo>
                <a:cubicBezTo>
                  <a:pt x="1077" y="221"/>
                  <a:pt x="1077" y="221"/>
                  <a:pt x="1077" y="221"/>
                </a:cubicBezTo>
                <a:cubicBezTo>
                  <a:pt x="1076" y="222"/>
                  <a:pt x="1076" y="222"/>
                  <a:pt x="1076" y="222"/>
                </a:cubicBezTo>
                <a:cubicBezTo>
                  <a:pt x="1074" y="223"/>
                  <a:pt x="1074" y="223"/>
                  <a:pt x="1074" y="223"/>
                </a:cubicBezTo>
                <a:cubicBezTo>
                  <a:pt x="1073" y="224"/>
                  <a:pt x="1073" y="224"/>
                  <a:pt x="1073" y="224"/>
                </a:cubicBezTo>
                <a:cubicBezTo>
                  <a:pt x="1071" y="224"/>
                  <a:pt x="1071" y="224"/>
                  <a:pt x="1071" y="224"/>
                </a:cubicBezTo>
                <a:cubicBezTo>
                  <a:pt x="1069" y="225"/>
                  <a:pt x="1069" y="225"/>
                  <a:pt x="1069" y="225"/>
                </a:cubicBezTo>
                <a:cubicBezTo>
                  <a:pt x="1070" y="226"/>
                  <a:pt x="1070" y="226"/>
                  <a:pt x="1070" y="226"/>
                </a:cubicBezTo>
                <a:cubicBezTo>
                  <a:pt x="1071" y="227"/>
                  <a:pt x="1071" y="227"/>
                  <a:pt x="1071" y="227"/>
                </a:cubicBezTo>
                <a:cubicBezTo>
                  <a:pt x="1072" y="226"/>
                  <a:pt x="1072" y="226"/>
                  <a:pt x="1072" y="226"/>
                </a:cubicBezTo>
                <a:cubicBezTo>
                  <a:pt x="1072" y="225"/>
                  <a:pt x="1072" y="225"/>
                  <a:pt x="1072" y="225"/>
                </a:cubicBezTo>
                <a:cubicBezTo>
                  <a:pt x="1073" y="227"/>
                  <a:pt x="1073" y="227"/>
                  <a:pt x="1073" y="227"/>
                </a:cubicBezTo>
                <a:cubicBezTo>
                  <a:pt x="1073" y="229"/>
                  <a:pt x="1073" y="229"/>
                  <a:pt x="1073" y="229"/>
                </a:cubicBezTo>
                <a:cubicBezTo>
                  <a:pt x="1072" y="229"/>
                  <a:pt x="1072" y="229"/>
                  <a:pt x="1072" y="229"/>
                </a:cubicBezTo>
                <a:cubicBezTo>
                  <a:pt x="1072" y="232"/>
                  <a:pt x="1072" y="232"/>
                  <a:pt x="1072" y="232"/>
                </a:cubicBezTo>
                <a:cubicBezTo>
                  <a:pt x="1072" y="233"/>
                  <a:pt x="1072" y="233"/>
                  <a:pt x="1072" y="233"/>
                </a:cubicBezTo>
                <a:cubicBezTo>
                  <a:pt x="1074" y="234"/>
                  <a:pt x="1074" y="234"/>
                  <a:pt x="1074" y="234"/>
                </a:cubicBezTo>
                <a:cubicBezTo>
                  <a:pt x="1075" y="233"/>
                  <a:pt x="1075" y="233"/>
                  <a:pt x="1075" y="233"/>
                </a:cubicBezTo>
                <a:cubicBezTo>
                  <a:pt x="1076" y="231"/>
                  <a:pt x="1076" y="231"/>
                  <a:pt x="1076" y="231"/>
                </a:cubicBezTo>
                <a:cubicBezTo>
                  <a:pt x="1077" y="232"/>
                  <a:pt x="1077" y="232"/>
                  <a:pt x="1077" y="232"/>
                </a:cubicBezTo>
                <a:cubicBezTo>
                  <a:pt x="1078" y="231"/>
                  <a:pt x="1078" y="231"/>
                  <a:pt x="1078" y="231"/>
                </a:cubicBezTo>
                <a:cubicBezTo>
                  <a:pt x="1079" y="231"/>
                  <a:pt x="1079" y="231"/>
                  <a:pt x="1079" y="231"/>
                </a:cubicBezTo>
                <a:cubicBezTo>
                  <a:pt x="1080" y="232"/>
                  <a:pt x="1080" y="232"/>
                  <a:pt x="1080" y="232"/>
                </a:cubicBezTo>
                <a:cubicBezTo>
                  <a:pt x="1079" y="232"/>
                  <a:pt x="1079" y="232"/>
                  <a:pt x="1079" y="232"/>
                </a:cubicBezTo>
                <a:cubicBezTo>
                  <a:pt x="1077" y="234"/>
                  <a:pt x="1077" y="234"/>
                  <a:pt x="1077" y="234"/>
                </a:cubicBezTo>
                <a:cubicBezTo>
                  <a:pt x="1076" y="233"/>
                  <a:pt x="1076" y="233"/>
                  <a:pt x="1076" y="233"/>
                </a:cubicBezTo>
                <a:cubicBezTo>
                  <a:pt x="1073" y="234"/>
                  <a:pt x="1073" y="234"/>
                  <a:pt x="1073" y="234"/>
                </a:cubicBezTo>
                <a:cubicBezTo>
                  <a:pt x="1072" y="235"/>
                  <a:pt x="1072" y="235"/>
                  <a:pt x="1072" y="235"/>
                </a:cubicBezTo>
                <a:cubicBezTo>
                  <a:pt x="1072" y="236"/>
                  <a:pt x="1072" y="236"/>
                  <a:pt x="1072" y="236"/>
                </a:cubicBezTo>
                <a:cubicBezTo>
                  <a:pt x="1071" y="238"/>
                  <a:pt x="1071" y="238"/>
                  <a:pt x="1071" y="238"/>
                </a:cubicBezTo>
                <a:cubicBezTo>
                  <a:pt x="1073" y="239"/>
                  <a:pt x="1073" y="239"/>
                  <a:pt x="1073" y="239"/>
                </a:cubicBezTo>
                <a:cubicBezTo>
                  <a:pt x="1072" y="240"/>
                  <a:pt x="1072" y="240"/>
                  <a:pt x="1072" y="240"/>
                </a:cubicBezTo>
                <a:cubicBezTo>
                  <a:pt x="1071" y="242"/>
                  <a:pt x="1071" y="242"/>
                  <a:pt x="1071" y="242"/>
                </a:cubicBezTo>
                <a:cubicBezTo>
                  <a:pt x="1072" y="244"/>
                  <a:pt x="1072" y="244"/>
                  <a:pt x="1072" y="244"/>
                </a:cubicBezTo>
                <a:cubicBezTo>
                  <a:pt x="1073" y="244"/>
                  <a:pt x="1073" y="244"/>
                  <a:pt x="1073" y="244"/>
                </a:cubicBezTo>
                <a:cubicBezTo>
                  <a:pt x="1074" y="241"/>
                  <a:pt x="1074" y="241"/>
                  <a:pt x="1074" y="241"/>
                </a:cubicBezTo>
                <a:cubicBezTo>
                  <a:pt x="1075" y="241"/>
                  <a:pt x="1075" y="241"/>
                  <a:pt x="1075" y="241"/>
                </a:cubicBezTo>
                <a:cubicBezTo>
                  <a:pt x="1078" y="239"/>
                  <a:pt x="1078" y="239"/>
                  <a:pt x="1078" y="239"/>
                </a:cubicBezTo>
                <a:cubicBezTo>
                  <a:pt x="1078" y="238"/>
                  <a:pt x="1078" y="238"/>
                  <a:pt x="1078" y="238"/>
                </a:cubicBezTo>
                <a:cubicBezTo>
                  <a:pt x="1079" y="237"/>
                  <a:pt x="1079" y="237"/>
                  <a:pt x="1079" y="237"/>
                </a:cubicBezTo>
                <a:cubicBezTo>
                  <a:pt x="1080" y="237"/>
                  <a:pt x="1080" y="237"/>
                  <a:pt x="1080" y="237"/>
                </a:cubicBezTo>
                <a:cubicBezTo>
                  <a:pt x="1081" y="237"/>
                  <a:pt x="1081" y="237"/>
                  <a:pt x="1081" y="237"/>
                </a:cubicBezTo>
                <a:cubicBezTo>
                  <a:pt x="1080" y="238"/>
                  <a:pt x="1080" y="238"/>
                  <a:pt x="1080" y="238"/>
                </a:cubicBezTo>
                <a:cubicBezTo>
                  <a:pt x="1080" y="239"/>
                  <a:pt x="1080" y="239"/>
                  <a:pt x="1080" y="239"/>
                </a:cubicBezTo>
                <a:cubicBezTo>
                  <a:pt x="1080" y="239"/>
                  <a:pt x="1080" y="239"/>
                  <a:pt x="1080" y="239"/>
                </a:cubicBezTo>
                <a:cubicBezTo>
                  <a:pt x="1082" y="238"/>
                  <a:pt x="1082" y="238"/>
                  <a:pt x="1082" y="238"/>
                </a:cubicBezTo>
                <a:cubicBezTo>
                  <a:pt x="1084" y="236"/>
                  <a:pt x="1084" y="236"/>
                  <a:pt x="1084" y="236"/>
                </a:cubicBezTo>
                <a:cubicBezTo>
                  <a:pt x="1084" y="235"/>
                  <a:pt x="1084" y="235"/>
                  <a:pt x="1084" y="235"/>
                </a:cubicBezTo>
                <a:cubicBezTo>
                  <a:pt x="1085" y="237"/>
                  <a:pt x="1085" y="237"/>
                  <a:pt x="1085" y="237"/>
                </a:cubicBezTo>
                <a:cubicBezTo>
                  <a:pt x="1086" y="237"/>
                  <a:pt x="1086" y="237"/>
                  <a:pt x="1086" y="237"/>
                </a:cubicBezTo>
                <a:cubicBezTo>
                  <a:pt x="1087" y="235"/>
                  <a:pt x="1087" y="235"/>
                  <a:pt x="1087" y="235"/>
                </a:cubicBezTo>
                <a:cubicBezTo>
                  <a:pt x="1089" y="236"/>
                  <a:pt x="1089" y="236"/>
                  <a:pt x="1089" y="236"/>
                </a:cubicBezTo>
                <a:cubicBezTo>
                  <a:pt x="1088" y="236"/>
                  <a:pt x="1088" y="236"/>
                  <a:pt x="1088" y="236"/>
                </a:cubicBezTo>
                <a:cubicBezTo>
                  <a:pt x="1087" y="237"/>
                  <a:pt x="1087" y="237"/>
                  <a:pt x="1087" y="237"/>
                </a:cubicBezTo>
                <a:cubicBezTo>
                  <a:pt x="1087" y="241"/>
                  <a:pt x="1087" y="241"/>
                  <a:pt x="1087" y="241"/>
                </a:cubicBezTo>
                <a:cubicBezTo>
                  <a:pt x="1088" y="241"/>
                  <a:pt x="1088" y="241"/>
                  <a:pt x="1088" y="241"/>
                </a:cubicBezTo>
                <a:cubicBezTo>
                  <a:pt x="1089" y="243"/>
                  <a:pt x="1089" y="243"/>
                  <a:pt x="1089" y="243"/>
                </a:cubicBezTo>
                <a:cubicBezTo>
                  <a:pt x="1089" y="243"/>
                  <a:pt x="1089" y="243"/>
                  <a:pt x="1089" y="243"/>
                </a:cubicBezTo>
                <a:cubicBezTo>
                  <a:pt x="1087" y="242"/>
                  <a:pt x="1087" y="242"/>
                  <a:pt x="1087" y="242"/>
                </a:cubicBezTo>
                <a:cubicBezTo>
                  <a:pt x="1086" y="240"/>
                  <a:pt x="1086" y="240"/>
                  <a:pt x="1086" y="240"/>
                </a:cubicBezTo>
                <a:cubicBezTo>
                  <a:pt x="1085" y="239"/>
                  <a:pt x="1085" y="239"/>
                  <a:pt x="1085" y="239"/>
                </a:cubicBezTo>
                <a:cubicBezTo>
                  <a:pt x="1084" y="239"/>
                  <a:pt x="1084" y="239"/>
                  <a:pt x="1084" y="239"/>
                </a:cubicBezTo>
                <a:cubicBezTo>
                  <a:pt x="1083" y="240"/>
                  <a:pt x="1083" y="240"/>
                  <a:pt x="1083" y="240"/>
                </a:cubicBezTo>
                <a:cubicBezTo>
                  <a:pt x="1082" y="240"/>
                  <a:pt x="1082" y="240"/>
                  <a:pt x="1082" y="240"/>
                </a:cubicBezTo>
                <a:cubicBezTo>
                  <a:pt x="1082" y="240"/>
                  <a:pt x="1082" y="240"/>
                  <a:pt x="1082" y="240"/>
                </a:cubicBezTo>
                <a:cubicBezTo>
                  <a:pt x="1083" y="241"/>
                  <a:pt x="1083" y="241"/>
                  <a:pt x="1083" y="241"/>
                </a:cubicBezTo>
                <a:cubicBezTo>
                  <a:pt x="1084" y="241"/>
                  <a:pt x="1084" y="241"/>
                  <a:pt x="1084" y="241"/>
                </a:cubicBezTo>
                <a:cubicBezTo>
                  <a:pt x="1085" y="243"/>
                  <a:pt x="1085" y="243"/>
                  <a:pt x="1085" y="243"/>
                </a:cubicBezTo>
                <a:cubicBezTo>
                  <a:pt x="1086" y="243"/>
                  <a:pt x="1086" y="243"/>
                  <a:pt x="1086" y="243"/>
                </a:cubicBezTo>
                <a:cubicBezTo>
                  <a:pt x="1086" y="244"/>
                  <a:pt x="1086" y="244"/>
                  <a:pt x="1086" y="244"/>
                </a:cubicBezTo>
                <a:cubicBezTo>
                  <a:pt x="1085" y="244"/>
                  <a:pt x="1085" y="244"/>
                  <a:pt x="1085" y="244"/>
                </a:cubicBezTo>
                <a:cubicBezTo>
                  <a:pt x="1083" y="243"/>
                  <a:pt x="1083" y="243"/>
                  <a:pt x="1083" y="243"/>
                </a:cubicBezTo>
                <a:cubicBezTo>
                  <a:pt x="1082" y="242"/>
                  <a:pt x="1082" y="242"/>
                  <a:pt x="1082" y="242"/>
                </a:cubicBezTo>
                <a:cubicBezTo>
                  <a:pt x="1081" y="243"/>
                  <a:pt x="1081" y="243"/>
                  <a:pt x="1081" y="243"/>
                </a:cubicBezTo>
                <a:cubicBezTo>
                  <a:pt x="1079" y="245"/>
                  <a:pt x="1079" y="245"/>
                  <a:pt x="1079" y="245"/>
                </a:cubicBezTo>
                <a:cubicBezTo>
                  <a:pt x="1078" y="246"/>
                  <a:pt x="1078" y="246"/>
                  <a:pt x="1078" y="246"/>
                </a:cubicBezTo>
                <a:cubicBezTo>
                  <a:pt x="1074" y="246"/>
                  <a:pt x="1074" y="246"/>
                  <a:pt x="1074" y="246"/>
                </a:cubicBezTo>
                <a:cubicBezTo>
                  <a:pt x="1074" y="246"/>
                  <a:pt x="1074" y="246"/>
                  <a:pt x="1074" y="246"/>
                </a:cubicBezTo>
                <a:cubicBezTo>
                  <a:pt x="1075" y="247"/>
                  <a:pt x="1075" y="247"/>
                  <a:pt x="1075" y="247"/>
                </a:cubicBezTo>
                <a:cubicBezTo>
                  <a:pt x="1077" y="247"/>
                  <a:pt x="1077" y="247"/>
                  <a:pt x="1077" y="247"/>
                </a:cubicBezTo>
                <a:cubicBezTo>
                  <a:pt x="1078" y="246"/>
                  <a:pt x="1078" y="246"/>
                  <a:pt x="1078" y="246"/>
                </a:cubicBezTo>
                <a:cubicBezTo>
                  <a:pt x="1081" y="246"/>
                  <a:pt x="1081" y="246"/>
                  <a:pt x="1081" y="246"/>
                </a:cubicBezTo>
                <a:cubicBezTo>
                  <a:pt x="1083" y="245"/>
                  <a:pt x="1083" y="245"/>
                  <a:pt x="1083" y="245"/>
                </a:cubicBezTo>
                <a:cubicBezTo>
                  <a:pt x="1084" y="245"/>
                  <a:pt x="1084" y="245"/>
                  <a:pt x="1084" y="245"/>
                </a:cubicBezTo>
                <a:cubicBezTo>
                  <a:pt x="1086" y="245"/>
                  <a:pt x="1086" y="245"/>
                  <a:pt x="1086" y="245"/>
                </a:cubicBezTo>
                <a:cubicBezTo>
                  <a:pt x="1086" y="246"/>
                  <a:pt x="1086" y="246"/>
                  <a:pt x="1086" y="246"/>
                </a:cubicBezTo>
                <a:cubicBezTo>
                  <a:pt x="1084" y="247"/>
                  <a:pt x="1084" y="247"/>
                  <a:pt x="1084" y="247"/>
                </a:cubicBezTo>
                <a:cubicBezTo>
                  <a:pt x="1082" y="247"/>
                  <a:pt x="1082" y="247"/>
                  <a:pt x="1082" y="247"/>
                </a:cubicBezTo>
                <a:cubicBezTo>
                  <a:pt x="1079" y="248"/>
                  <a:pt x="1079" y="248"/>
                  <a:pt x="1079" y="248"/>
                </a:cubicBezTo>
                <a:cubicBezTo>
                  <a:pt x="1075" y="247"/>
                  <a:pt x="1075" y="247"/>
                  <a:pt x="1075" y="247"/>
                </a:cubicBezTo>
                <a:cubicBezTo>
                  <a:pt x="1074" y="248"/>
                  <a:pt x="1074" y="248"/>
                  <a:pt x="1074" y="248"/>
                </a:cubicBezTo>
                <a:cubicBezTo>
                  <a:pt x="1073" y="249"/>
                  <a:pt x="1073" y="249"/>
                  <a:pt x="1073" y="249"/>
                </a:cubicBezTo>
                <a:cubicBezTo>
                  <a:pt x="1074" y="251"/>
                  <a:pt x="1074" y="251"/>
                  <a:pt x="1074" y="251"/>
                </a:cubicBezTo>
                <a:cubicBezTo>
                  <a:pt x="1075" y="251"/>
                  <a:pt x="1075" y="251"/>
                  <a:pt x="1075" y="251"/>
                </a:cubicBezTo>
                <a:cubicBezTo>
                  <a:pt x="1077" y="251"/>
                  <a:pt x="1077" y="251"/>
                  <a:pt x="1077" y="251"/>
                </a:cubicBezTo>
                <a:cubicBezTo>
                  <a:pt x="1078" y="251"/>
                  <a:pt x="1078" y="251"/>
                  <a:pt x="1078" y="251"/>
                </a:cubicBezTo>
                <a:cubicBezTo>
                  <a:pt x="1076" y="252"/>
                  <a:pt x="1076" y="252"/>
                  <a:pt x="1076" y="252"/>
                </a:cubicBezTo>
                <a:cubicBezTo>
                  <a:pt x="1074" y="252"/>
                  <a:pt x="1074" y="252"/>
                  <a:pt x="1074" y="252"/>
                </a:cubicBezTo>
                <a:cubicBezTo>
                  <a:pt x="1073" y="254"/>
                  <a:pt x="1073" y="254"/>
                  <a:pt x="1073" y="254"/>
                </a:cubicBezTo>
                <a:cubicBezTo>
                  <a:pt x="1073" y="255"/>
                  <a:pt x="1073" y="255"/>
                  <a:pt x="1073" y="255"/>
                </a:cubicBezTo>
                <a:cubicBezTo>
                  <a:pt x="1075" y="256"/>
                  <a:pt x="1075" y="256"/>
                  <a:pt x="1075" y="256"/>
                </a:cubicBezTo>
                <a:cubicBezTo>
                  <a:pt x="1076" y="255"/>
                  <a:pt x="1076" y="255"/>
                  <a:pt x="1076" y="255"/>
                </a:cubicBezTo>
                <a:cubicBezTo>
                  <a:pt x="1077" y="254"/>
                  <a:pt x="1077" y="254"/>
                  <a:pt x="1077" y="254"/>
                </a:cubicBezTo>
                <a:cubicBezTo>
                  <a:pt x="1078" y="254"/>
                  <a:pt x="1078" y="254"/>
                  <a:pt x="1078" y="254"/>
                </a:cubicBezTo>
                <a:cubicBezTo>
                  <a:pt x="1079" y="254"/>
                  <a:pt x="1079" y="254"/>
                  <a:pt x="1079" y="254"/>
                </a:cubicBezTo>
                <a:cubicBezTo>
                  <a:pt x="1080" y="254"/>
                  <a:pt x="1080" y="254"/>
                  <a:pt x="1080" y="254"/>
                </a:cubicBezTo>
                <a:cubicBezTo>
                  <a:pt x="1081" y="254"/>
                  <a:pt x="1081" y="254"/>
                  <a:pt x="1081" y="254"/>
                </a:cubicBezTo>
                <a:cubicBezTo>
                  <a:pt x="1082" y="254"/>
                  <a:pt x="1082" y="254"/>
                  <a:pt x="1082" y="254"/>
                </a:cubicBezTo>
                <a:cubicBezTo>
                  <a:pt x="1083" y="254"/>
                  <a:pt x="1083" y="254"/>
                  <a:pt x="1083" y="254"/>
                </a:cubicBezTo>
                <a:cubicBezTo>
                  <a:pt x="1082" y="255"/>
                  <a:pt x="1082" y="255"/>
                  <a:pt x="1082" y="255"/>
                </a:cubicBezTo>
                <a:cubicBezTo>
                  <a:pt x="1080" y="256"/>
                  <a:pt x="1080" y="256"/>
                  <a:pt x="1080" y="256"/>
                </a:cubicBezTo>
                <a:cubicBezTo>
                  <a:pt x="1079" y="255"/>
                  <a:pt x="1079" y="255"/>
                  <a:pt x="1079" y="255"/>
                </a:cubicBezTo>
                <a:cubicBezTo>
                  <a:pt x="1077" y="255"/>
                  <a:pt x="1077" y="255"/>
                  <a:pt x="1077" y="255"/>
                </a:cubicBezTo>
                <a:cubicBezTo>
                  <a:pt x="1077" y="255"/>
                  <a:pt x="1077" y="255"/>
                  <a:pt x="1077" y="255"/>
                </a:cubicBezTo>
                <a:cubicBezTo>
                  <a:pt x="1078" y="256"/>
                  <a:pt x="1078" y="256"/>
                  <a:pt x="1078" y="256"/>
                </a:cubicBezTo>
                <a:cubicBezTo>
                  <a:pt x="1079" y="256"/>
                  <a:pt x="1079" y="256"/>
                  <a:pt x="1079" y="256"/>
                </a:cubicBezTo>
                <a:cubicBezTo>
                  <a:pt x="1080" y="257"/>
                  <a:pt x="1080" y="257"/>
                  <a:pt x="1080" y="257"/>
                </a:cubicBezTo>
                <a:cubicBezTo>
                  <a:pt x="1079" y="257"/>
                  <a:pt x="1079" y="257"/>
                  <a:pt x="1079" y="257"/>
                </a:cubicBezTo>
                <a:cubicBezTo>
                  <a:pt x="1077" y="257"/>
                  <a:pt x="1077" y="257"/>
                  <a:pt x="1077" y="257"/>
                </a:cubicBezTo>
                <a:cubicBezTo>
                  <a:pt x="1075" y="259"/>
                  <a:pt x="1075" y="259"/>
                  <a:pt x="1075" y="259"/>
                </a:cubicBezTo>
                <a:cubicBezTo>
                  <a:pt x="1076" y="260"/>
                  <a:pt x="1076" y="260"/>
                  <a:pt x="1076" y="260"/>
                </a:cubicBezTo>
                <a:cubicBezTo>
                  <a:pt x="1077" y="260"/>
                  <a:pt x="1077" y="260"/>
                  <a:pt x="1077" y="260"/>
                </a:cubicBezTo>
                <a:cubicBezTo>
                  <a:pt x="1078" y="259"/>
                  <a:pt x="1078" y="259"/>
                  <a:pt x="1078" y="259"/>
                </a:cubicBezTo>
                <a:cubicBezTo>
                  <a:pt x="1080" y="259"/>
                  <a:pt x="1080" y="259"/>
                  <a:pt x="1080" y="259"/>
                </a:cubicBezTo>
                <a:cubicBezTo>
                  <a:pt x="1081" y="260"/>
                  <a:pt x="1081" y="260"/>
                  <a:pt x="1081" y="260"/>
                </a:cubicBezTo>
                <a:cubicBezTo>
                  <a:pt x="1082" y="260"/>
                  <a:pt x="1082" y="260"/>
                  <a:pt x="1082" y="260"/>
                </a:cubicBezTo>
                <a:cubicBezTo>
                  <a:pt x="1081" y="260"/>
                  <a:pt x="1081" y="260"/>
                  <a:pt x="1081" y="260"/>
                </a:cubicBezTo>
                <a:cubicBezTo>
                  <a:pt x="1078" y="261"/>
                  <a:pt x="1078" y="261"/>
                  <a:pt x="1078" y="261"/>
                </a:cubicBezTo>
                <a:cubicBezTo>
                  <a:pt x="1077" y="260"/>
                  <a:pt x="1077" y="260"/>
                  <a:pt x="1077" y="260"/>
                </a:cubicBezTo>
                <a:cubicBezTo>
                  <a:pt x="1075" y="261"/>
                  <a:pt x="1075" y="261"/>
                  <a:pt x="1075" y="261"/>
                </a:cubicBezTo>
                <a:cubicBezTo>
                  <a:pt x="1075" y="262"/>
                  <a:pt x="1075" y="262"/>
                  <a:pt x="1075" y="262"/>
                </a:cubicBezTo>
                <a:cubicBezTo>
                  <a:pt x="1076" y="263"/>
                  <a:pt x="1076" y="263"/>
                  <a:pt x="1076" y="263"/>
                </a:cubicBezTo>
                <a:cubicBezTo>
                  <a:pt x="1077" y="263"/>
                  <a:pt x="1077" y="263"/>
                  <a:pt x="1077" y="263"/>
                </a:cubicBezTo>
                <a:cubicBezTo>
                  <a:pt x="1078" y="262"/>
                  <a:pt x="1078" y="262"/>
                  <a:pt x="1078" y="262"/>
                </a:cubicBezTo>
                <a:cubicBezTo>
                  <a:pt x="1080" y="262"/>
                  <a:pt x="1080" y="262"/>
                  <a:pt x="1080" y="262"/>
                </a:cubicBezTo>
                <a:cubicBezTo>
                  <a:pt x="1081" y="263"/>
                  <a:pt x="1081" y="263"/>
                  <a:pt x="1081" y="263"/>
                </a:cubicBezTo>
                <a:cubicBezTo>
                  <a:pt x="1081" y="264"/>
                  <a:pt x="1081" y="264"/>
                  <a:pt x="1081" y="264"/>
                </a:cubicBezTo>
                <a:cubicBezTo>
                  <a:pt x="1078" y="265"/>
                  <a:pt x="1078" y="265"/>
                  <a:pt x="1078" y="265"/>
                </a:cubicBezTo>
                <a:cubicBezTo>
                  <a:pt x="1078" y="266"/>
                  <a:pt x="1078" y="266"/>
                  <a:pt x="1078" y="266"/>
                </a:cubicBezTo>
                <a:cubicBezTo>
                  <a:pt x="1079" y="268"/>
                  <a:pt x="1079" y="268"/>
                  <a:pt x="1079" y="268"/>
                </a:cubicBezTo>
                <a:cubicBezTo>
                  <a:pt x="1079" y="268"/>
                  <a:pt x="1079" y="268"/>
                  <a:pt x="1079" y="268"/>
                </a:cubicBezTo>
                <a:cubicBezTo>
                  <a:pt x="1080" y="267"/>
                  <a:pt x="1080" y="267"/>
                  <a:pt x="1080" y="267"/>
                </a:cubicBezTo>
                <a:cubicBezTo>
                  <a:pt x="1081" y="267"/>
                  <a:pt x="1081" y="267"/>
                  <a:pt x="1081" y="267"/>
                </a:cubicBezTo>
                <a:cubicBezTo>
                  <a:pt x="1082" y="268"/>
                  <a:pt x="1082" y="268"/>
                  <a:pt x="1082" y="268"/>
                </a:cubicBezTo>
                <a:cubicBezTo>
                  <a:pt x="1082" y="267"/>
                  <a:pt x="1082" y="267"/>
                  <a:pt x="1082" y="267"/>
                </a:cubicBezTo>
                <a:cubicBezTo>
                  <a:pt x="1083" y="267"/>
                  <a:pt x="1083" y="267"/>
                  <a:pt x="1083" y="267"/>
                </a:cubicBezTo>
                <a:cubicBezTo>
                  <a:pt x="1084" y="268"/>
                  <a:pt x="1084" y="268"/>
                  <a:pt x="1084" y="268"/>
                </a:cubicBezTo>
                <a:cubicBezTo>
                  <a:pt x="1083" y="268"/>
                  <a:pt x="1083" y="268"/>
                  <a:pt x="1083" y="268"/>
                </a:cubicBezTo>
                <a:cubicBezTo>
                  <a:pt x="1083" y="270"/>
                  <a:pt x="1083" y="270"/>
                  <a:pt x="1083" y="270"/>
                </a:cubicBezTo>
                <a:cubicBezTo>
                  <a:pt x="1084" y="270"/>
                  <a:pt x="1084" y="270"/>
                  <a:pt x="1084" y="270"/>
                </a:cubicBezTo>
                <a:cubicBezTo>
                  <a:pt x="1082" y="273"/>
                  <a:pt x="1082" y="273"/>
                  <a:pt x="1082" y="273"/>
                </a:cubicBezTo>
                <a:cubicBezTo>
                  <a:pt x="1081" y="273"/>
                  <a:pt x="1081" y="273"/>
                  <a:pt x="1081" y="273"/>
                </a:cubicBezTo>
                <a:cubicBezTo>
                  <a:pt x="1080" y="274"/>
                  <a:pt x="1080" y="274"/>
                  <a:pt x="1080" y="274"/>
                </a:cubicBezTo>
                <a:cubicBezTo>
                  <a:pt x="1079" y="276"/>
                  <a:pt x="1079" y="276"/>
                  <a:pt x="1079" y="276"/>
                </a:cubicBezTo>
                <a:cubicBezTo>
                  <a:pt x="1080" y="276"/>
                  <a:pt x="1080" y="276"/>
                  <a:pt x="1080" y="276"/>
                </a:cubicBezTo>
                <a:cubicBezTo>
                  <a:pt x="1081" y="276"/>
                  <a:pt x="1081" y="276"/>
                  <a:pt x="1081" y="276"/>
                </a:cubicBezTo>
                <a:cubicBezTo>
                  <a:pt x="1082" y="275"/>
                  <a:pt x="1082" y="275"/>
                  <a:pt x="1082" y="275"/>
                </a:cubicBezTo>
                <a:cubicBezTo>
                  <a:pt x="1083" y="276"/>
                  <a:pt x="1083" y="276"/>
                  <a:pt x="1083" y="276"/>
                </a:cubicBezTo>
                <a:cubicBezTo>
                  <a:pt x="1083" y="277"/>
                  <a:pt x="1083" y="277"/>
                  <a:pt x="1083" y="277"/>
                </a:cubicBezTo>
                <a:cubicBezTo>
                  <a:pt x="1083" y="278"/>
                  <a:pt x="1083" y="278"/>
                  <a:pt x="1083" y="278"/>
                </a:cubicBezTo>
                <a:cubicBezTo>
                  <a:pt x="1083" y="278"/>
                  <a:pt x="1083" y="278"/>
                  <a:pt x="1083" y="278"/>
                </a:cubicBezTo>
                <a:cubicBezTo>
                  <a:pt x="1084" y="278"/>
                  <a:pt x="1084" y="278"/>
                  <a:pt x="1084" y="278"/>
                </a:cubicBezTo>
                <a:cubicBezTo>
                  <a:pt x="1085" y="279"/>
                  <a:pt x="1085" y="279"/>
                  <a:pt x="1085" y="279"/>
                </a:cubicBezTo>
                <a:cubicBezTo>
                  <a:pt x="1085" y="280"/>
                  <a:pt x="1085" y="280"/>
                  <a:pt x="1085" y="280"/>
                </a:cubicBezTo>
                <a:cubicBezTo>
                  <a:pt x="1084" y="280"/>
                  <a:pt x="1084" y="280"/>
                  <a:pt x="1084" y="280"/>
                </a:cubicBezTo>
                <a:cubicBezTo>
                  <a:pt x="1085" y="281"/>
                  <a:pt x="1085" y="281"/>
                  <a:pt x="1085" y="281"/>
                </a:cubicBezTo>
                <a:cubicBezTo>
                  <a:pt x="1084" y="282"/>
                  <a:pt x="1084" y="282"/>
                  <a:pt x="1084" y="282"/>
                </a:cubicBezTo>
                <a:cubicBezTo>
                  <a:pt x="1083" y="283"/>
                  <a:pt x="1083" y="283"/>
                  <a:pt x="1083" y="283"/>
                </a:cubicBezTo>
                <a:cubicBezTo>
                  <a:pt x="1082" y="284"/>
                  <a:pt x="1082" y="284"/>
                  <a:pt x="1082" y="284"/>
                </a:cubicBezTo>
                <a:cubicBezTo>
                  <a:pt x="1084" y="284"/>
                  <a:pt x="1084" y="284"/>
                  <a:pt x="1084" y="284"/>
                </a:cubicBezTo>
                <a:cubicBezTo>
                  <a:pt x="1085" y="283"/>
                  <a:pt x="1085" y="283"/>
                  <a:pt x="1085" y="283"/>
                </a:cubicBezTo>
                <a:cubicBezTo>
                  <a:pt x="1086" y="282"/>
                  <a:pt x="1086" y="282"/>
                  <a:pt x="1086" y="282"/>
                </a:cubicBezTo>
                <a:cubicBezTo>
                  <a:pt x="1088" y="281"/>
                  <a:pt x="1088" y="281"/>
                  <a:pt x="1088" y="281"/>
                </a:cubicBezTo>
                <a:cubicBezTo>
                  <a:pt x="1089" y="282"/>
                  <a:pt x="1089" y="282"/>
                  <a:pt x="1089" y="282"/>
                </a:cubicBezTo>
                <a:cubicBezTo>
                  <a:pt x="1088" y="283"/>
                  <a:pt x="1088" y="283"/>
                  <a:pt x="1088" y="283"/>
                </a:cubicBezTo>
                <a:cubicBezTo>
                  <a:pt x="1088" y="284"/>
                  <a:pt x="1088" y="284"/>
                  <a:pt x="1088" y="284"/>
                </a:cubicBezTo>
                <a:cubicBezTo>
                  <a:pt x="1087" y="285"/>
                  <a:pt x="1087" y="285"/>
                  <a:pt x="1087" y="285"/>
                </a:cubicBezTo>
                <a:cubicBezTo>
                  <a:pt x="1086" y="286"/>
                  <a:pt x="1086" y="286"/>
                  <a:pt x="1086" y="286"/>
                </a:cubicBezTo>
                <a:cubicBezTo>
                  <a:pt x="1085" y="286"/>
                  <a:pt x="1085" y="286"/>
                  <a:pt x="1085" y="286"/>
                </a:cubicBezTo>
                <a:cubicBezTo>
                  <a:pt x="1084" y="286"/>
                  <a:pt x="1084" y="286"/>
                  <a:pt x="1084" y="286"/>
                </a:cubicBezTo>
                <a:cubicBezTo>
                  <a:pt x="1083" y="287"/>
                  <a:pt x="1083" y="287"/>
                  <a:pt x="1083" y="287"/>
                </a:cubicBezTo>
                <a:cubicBezTo>
                  <a:pt x="1084" y="288"/>
                  <a:pt x="1084" y="288"/>
                  <a:pt x="1084" y="288"/>
                </a:cubicBezTo>
                <a:cubicBezTo>
                  <a:pt x="1085" y="287"/>
                  <a:pt x="1085" y="287"/>
                  <a:pt x="1085" y="287"/>
                </a:cubicBezTo>
                <a:cubicBezTo>
                  <a:pt x="1086" y="286"/>
                  <a:pt x="1086" y="286"/>
                  <a:pt x="1086" y="286"/>
                </a:cubicBezTo>
                <a:cubicBezTo>
                  <a:pt x="1088" y="287"/>
                  <a:pt x="1088" y="287"/>
                  <a:pt x="1088" y="287"/>
                </a:cubicBezTo>
                <a:cubicBezTo>
                  <a:pt x="1089" y="287"/>
                  <a:pt x="1089" y="287"/>
                  <a:pt x="1089" y="287"/>
                </a:cubicBezTo>
                <a:cubicBezTo>
                  <a:pt x="1088" y="288"/>
                  <a:pt x="1088" y="288"/>
                  <a:pt x="1088" y="288"/>
                </a:cubicBezTo>
                <a:cubicBezTo>
                  <a:pt x="1086" y="289"/>
                  <a:pt x="1086" y="289"/>
                  <a:pt x="1086" y="289"/>
                </a:cubicBezTo>
                <a:cubicBezTo>
                  <a:pt x="1086" y="291"/>
                  <a:pt x="1086" y="291"/>
                  <a:pt x="1086" y="291"/>
                </a:cubicBezTo>
                <a:cubicBezTo>
                  <a:pt x="1085" y="291"/>
                  <a:pt x="1085" y="291"/>
                  <a:pt x="1085" y="291"/>
                </a:cubicBezTo>
                <a:cubicBezTo>
                  <a:pt x="1083" y="292"/>
                  <a:pt x="1083" y="292"/>
                  <a:pt x="1083" y="292"/>
                </a:cubicBezTo>
                <a:cubicBezTo>
                  <a:pt x="1083" y="293"/>
                  <a:pt x="1083" y="293"/>
                  <a:pt x="1083" y="293"/>
                </a:cubicBezTo>
                <a:cubicBezTo>
                  <a:pt x="1084" y="294"/>
                  <a:pt x="1084" y="294"/>
                  <a:pt x="1084" y="294"/>
                </a:cubicBezTo>
                <a:cubicBezTo>
                  <a:pt x="1087" y="293"/>
                  <a:pt x="1087" y="293"/>
                  <a:pt x="1087" y="293"/>
                </a:cubicBezTo>
                <a:cubicBezTo>
                  <a:pt x="1088" y="292"/>
                  <a:pt x="1088" y="292"/>
                  <a:pt x="1088" y="292"/>
                </a:cubicBezTo>
                <a:cubicBezTo>
                  <a:pt x="1090" y="292"/>
                  <a:pt x="1090" y="292"/>
                  <a:pt x="1090" y="292"/>
                </a:cubicBezTo>
                <a:cubicBezTo>
                  <a:pt x="1091" y="292"/>
                  <a:pt x="1091" y="292"/>
                  <a:pt x="1091" y="292"/>
                </a:cubicBezTo>
                <a:cubicBezTo>
                  <a:pt x="1092" y="293"/>
                  <a:pt x="1092" y="293"/>
                  <a:pt x="1092" y="293"/>
                </a:cubicBezTo>
                <a:cubicBezTo>
                  <a:pt x="1091" y="293"/>
                  <a:pt x="1091" y="293"/>
                  <a:pt x="1091" y="293"/>
                </a:cubicBezTo>
                <a:cubicBezTo>
                  <a:pt x="1090" y="293"/>
                  <a:pt x="1090" y="293"/>
                  <a:pt x="1090" y="293"/>
                </a:cubicBezTo>
                <a:cubicBezTo>
                  <a:pt x="1087" y="294"/>
                  <a:pt x="1087" y="294"/>
                  <a:pt x="1087" y="294"/>
                </a:cubicBezTo>
                <a:cubicBezTo>
                  <a:pt x="1087" y="295"/>
                  <a:pt x="1087" y="295"/>
                  <a:pt x="1087" y="295"/>
                </a:cubicBezTo>
                <a:cubicBezTo>
                  <a:pt x="1089" y="295"/>
                  <a:pt x="1089" y="295"/>
                  <a:pt x="1089" y="295"/>
                </a:cubicBezTo>
                <a:cubicBezTo>
                  <a:pt x="1089" y="296"/>
                  <a:pt x="1089" y="296"/>
                  <a:pt x="1089" y="296"/>
                </a:cubicBezTo>
                <a:cubicBezTo>
                  <a:pt x="1088" y="297"/>
                  <a:pt x="1088" y="297"/>
                  <a:pt x="1088" y="297"/>
                </a:cubicBezTo>
                <a:cubicBezTo>
                  <a:pt x="1088" y="299"/>
                  <a:pt x="1088" y="299"/>
                  <a:pt x="1088" y="299"/>
                </a:cubicBezTo>
                <a:cubicBezTo>
                  <a:pt x="1090" y="299"/>
                  <a:pt x="1090" y="299"/>
                  <a:pt x="1090" y="299"/>
                </a:cubicBezTo>
                <a:cubicBezTo>
                  <a:pt x="1092" y="297"/>
                  <a:pt x="1092" y="297"/>
                  <a:pt x="1092" y="297"/>
                </a:cubicBezTo>
                <a:cubicBezTo>
                  <a:pt x="1093" y="297"/>
                  <a:pt x="1093" y="297"/>
                  <a:pt x="1093" y="297"/>
                </a:cubicBezTo>
                <a:cubicBezTo>
                  <a:pt x="1094" y="298"/>
                  <a:pt x="1094" y="298"/>
                  <a:pt x="1094" y="298"/>
                </a:cubicBezTo>
                <a:cubicBezTo>
                  <a:pt x="1095" y="299"/>
                  <a:pt x="1095" y="299"/>
                  <a:pt x="1095" y="299"/>
                </a:cubicBezTo>
                <a:cubicBezTo>
                  <a:pt x="1095" y="301"/>
                  <a:pt x="1095" y="301"/>
                  <a:pt x="1095" y="301"/>
                </a:cubicBezTo>
                <a:cubicBezTo>
                  <a:pt x="1097" y="302"/>
                  <a:pt x="1097" y="302"/>
                  <a:pt x="1097" y="302"/>
                </a:cubicBezTo>
                <a:cubicBezTo>
                  <a:pt x="1097" y="302"/>
                  <a:pt x="1097" y="302"/>
                  <a:pt x="1097" y="302"/>
                </a:cubicBezTo>
                <a:cubicBezTo>
                  <a:pt x="1096" y="303"/>
                  <a:pt x="1096" y="303"/>
                  <a:pt x="1096" y="303"/>
                </a:cubicBezTo>
                <a:cubicBezTo>
                  <a:pt x="1094" y="303"/>
                  <a:pt x="1094" y="303"/>
                  <a:pt x="1094" y="303"/>
                </a:cubicBezTo>
                <a:cubicBezTo>
                  <a:pt x="1093" y="305"/>
                  <a:pt x="1093" y="305"/>
                  <a:pt x="1093" y="305"/>
                </a:cubicBezTo>
                <a:cubicBezTo>
                  <a:pt x="1094" y="306"/>
                  <a:pt x="1094" y="306"/>
                  <a:pt x="1094" y="306"/>
                </a:cubicBezTo>
                <a:cubicBezTo>
                  <a:pt x="1097" y="306"/>
                  <a:pt x="1097" y="306"/>
                  <a:pt x="1097" y="306"/>
                </a:cubicBezTo>
                <a:cubicBezTo>
                  <a:pt x="1097" y="306"/>
                  <a:pt x="1097" y="306"/>
                  <a:pt x="1097" y="306"/>
                </a:cubicBezTo>
                <a:cubicBezTo>
                  <a:pt x="1097" y="305"/>
                  <a:pt x="1097" y="305"/>
                  <a:pt x="1097" y="305"/>
                </a:cubicBezTo>
                <a:cubicBezTo>
                  <a:pt x="1097" y="304"/>
                  <a:pt x="1097" y="304"/>
                  <a:pt x="1097" y="304"/>
                </a:cubicBezTo>
                <a:cubicBezTo>
                  <a:pt x="1098" y="304"/>
                  <a:pt x="1098" y="304"/>
                  <a:pt x="1098" y="304"/>
                </a:cubicBezTo>
                <a:cubicBezTo>
                  <a:pt x="1099" y="304"/>
                  <a:pt x="1099" y="304"/>
                  <a:pt x="1099" y="304"/>
                </a:cubicBezTo>
                <a:cubicBezTo>
                  <a:pt x="1100" y="303"/>
                  <a:pt x="1100" y="303"/>
                  <a:pt x="1100" y="303"/>
                </a:cubicBezTo>
                <a:cubicBezTo>
                  <a:pt x="1102" y="303"/>
                  <a:pt x="1102" y="303"/>
                  <a:pt x="1102" y="303"/>
                </a:cubicBezTo>
                <a:cubicBezTo>
                  <a:pt x="1103" y="304"/>
                  <a:pt x="1103" y="304"/>
                  <a:pt x="1103" y="304"/>
                </a:cubicBezTo>
                <a:cubicBezTo>
                  <a:pt x="1104" y="304"/>
                  <a:pt x="1104" y="304"/>
                  <a:pt x="1104" y="304"/>
                </a:cubicBezTo>
                <a:cubicBezTo>
                  <a:pt x="1105" y="304"/>
                  <a:pt x="1105" y="304"/>
                  <a:pt x="1105" y="304"/>
                </a:cubicBezTo>
                <a:cubicBezTo>
                  <a:pt x="1106" y="302"/>
                  <a:pt x="1106" y="302"/>
                  <a:pt x="1106" y="302"/>
                </a:cubicBezTo>
                <a:cubicBezTo>
                  <a:pt x="1107" y="302"/>
                  <a:pt x="1107" y="302"/>
                  <a:pt x="1107" y="302"/>
                </a:cubicBezTo>
                <a:cubicBezTo>
                  <a:pt x="1108" y="302"/>
                  <a:pt x="1108" y="302"/>
                  <a:pt x="1108" y="302"/>
                </a:cubicBezTo>
                <a:cubicBezTo>
                  <a:pt x="1109" y="301"/>
                  <a:pt x="1109" y="301"/>
                  <a:pt x="1109" y="301"/>
                </a:cubicBezTo>
                <a:cubicBezTo>
                  <a:pt x="1110" y="302"/>
                  <a:pt x="1110" y="302"/>
                  <a:pt x="1110" y="302"/>
                </a:cubicBezTo>
                <a:cubicBezTo>
                  <a:pt x="1112" y="301"/>
                  <a:pt x="1112" y="301"/>
                  <a:pt x="1112" y="301"/>
                </a:cubicBezTo>
                <a:cubicBezTo>
                  <a:pt x="1112" y="300"/>
                  <a:pt x="1112" y="300"/>
                  <a:pt x="1112" y="300"/>
                </a:cubicBezTo>
                <a:cubicBezTo>
                  <a:pt x="1111" y="299"/>
                  <a:pt x="1111" y="299"/>
                  <a:pt x="1111" y="299"/>
                </a:cubicBezTo>
                <a:cubicBezTo>
                  <a:pt x="1111" y="298"/>
                  <a:pt x="1111" y="298"/>
                  <a:pt x="1111" y="298"/>
                </a:cubicBezTo>
                <a:cubicBezTo>
                  <a:pt x="1112" y="298"/>
                  <a:pt x="1112" y="298"/>
                  <a:pt x="1112" y="298"/>
                </a:cubicBezTo>
                <a:cubicBezTo>
                  <a:pt x="1113" y="298"/>
                  <a:pt x="1113" y="298"/>
                  <a:pt x="1113" y="298"/>
                </a:cubicBezTo>
                <a:cubicBezTo>
                  <a:pt x="1114" y="300"/>
                  <a:pt x="1114" y="300"/>
                  <a:pt x="1114" y="300"/>
                </a:cubicBezTo>
                <a:cubicBezTo>
                  <a:pt x="1113" y="302"/>
                  <a:pt x="1113" y="302"/>
                  <a:pt x="1113" y="302"/>
                </a:cubicBezTo>
                <a:cubicBezTo>
                  <a:pt x="1112" y="303"/>
                  <a:pt x="1112" y="303"/>
                  <a:pt x="1112" y="303"/>
                </a:cubicBezTo>
                <a:cubicBezTo>
                  <a:pt x="1111" y="303"/>
                  <a:pt x="1111" y="303"/>
                  <a:pt x="1111" y="303"/>
                </a:cubicBezTo>
                <a:cubicBezTo>
                  <a:pt x="1110" y="304"/>
                  <a:pt x="1110" y="304"/>
                  <a:pt x="1110" y="304"/>
                </a:cubicBezTo>
                <a:cubicBezTo>
                  <a:pt x="1110" y="305"/>
                  <a:pt x="1110" y="305"/>
                  <a:pt x="1110" y="305"/>
                </a:cubicBezTo>
                <a:cubicBezTo>
                  <a:pt x="1112" y="304"/>
                  <a:pt x="1112" y="304"/>
                  <a:pt x="1112" y="304"/>
                </a:cubicBezTo>
                <a:cubicBezTo>
                  <a:pt x="1115" y="302"/>
                  <a:pt x="1115" y="302"/>
                  <a:pt x="1115" y="302"/>
                </a:cubicBezTo>
                <a:cubicBezTo>
                  <a:pt x="1117" y="300"/>
                  <a:pt x="1117" y="300"/>
                  <a:pt x="1117" y="300"/>
                </a:cubicBezTo>
                <a:cubicBezTo>
                  <a:pt x="1118" y="300"/>
                  <a:pt x="1118" y="300"/>
                  <a:pt x="1118" y="300"/>
                </a:cubicBezTo>
                <a:cubicBezTo>
                  <a:pt x="1119" y="301"/>
                  <a:pt x="1119" y="301"/>
                  <a:pt x="1119" y="301"/>
                </a:cubicBezTo>
                <a:cubicBezTo>
                  <a:pt x="1119" y="302"/>
                  <a:pt x="1119" y="302"/>
                  <a:pt x="1119" y="302"/>
                </a:cubicBezTo>
                <a:cubicBezTo>
                  <a:pt x="1117" y="303"/>
                  <a:pt x="1117" y="303"/>
                  <a:pt x="1117" y="303"/>
                </a:cubicBezTo>
                <a:cubicBezTo>
                  <a:pt x="1116" y="304"/>
                  <a:pt x="1116" y="304"/>
                  <a:pt x="1116" y="304"/>
                </a:cubicBezTo>
                <a:cubicBezTo>
                  <a:pt x="1114" y="305"/>
                  <a:pt x="1114" y="305"/>
                  <a:pt x="1114" y="305"/>
                </a:cubicBezTo>
                <a:cubicBezTo>
                  <a:pt x="1113" y="306"/>
                  <a:pt x="1113" y="306"/>
                  <a:pt x="1113" y="306"/>
                </a:cubicBezTo>
                <a:cubicBezTo>
                  <a:pt x="1112" y="306"/>
                  <a:pt x="1112" y="306"/>
                  <a:pt x="1112" y="306"/>
                </a:cubicBezTo>
                <a:cubicBezTo>
                  <a:pt x="1112" y="307"/>
                  <a:pt x="1112" y="307"/>
                  <a:pt x="1112" y="307"/>
                </a:cubicBezTo>
                <a:cubicBezTo>
                  <a:pt x="1114" y="306"/>
                  <a:pt x="1114" y="306"/>
                  <a:pt x="1114" y="306"/>
                </a:cubicBezTo>
                <a:cubicBezTo>
                  <a:pt x="1116" y="305"/>
                  <a:pt x="1116" y="305"/>
                  <a:pt x="1116" y="305"/>
                </a:cubicBezTo>
                <a:cubicBezTo>
                  <a:pt x="1117" y="305"/>
                  <a:pt x="1117" y="305"/>
                  <a:pt x="1117" y="305"/>
                </a:cubicBezTo>
                <a:cubicBezTo>
                  <a:pt x="1115" y="307"/>
                  <a:pt x="1115" y="307"/>
                  <a:pt x="1115" y="307"/>
                </a:cubicBezTo>
                <a:cubicBezTo>
                  <a:pt x="1113" y="307"/>
                  <a:pt x="1113" y="307"/>
                  <a:pt x="1113" y="307"/>
                </a:cubicBezTo>
                <a:cubicBezTo>
                  <a:pt x="1113" y="309"/>
                  <a:pt x="1113" y="309"/>
                  <a:pt x="1113" y="309"/>
                </a:cubicBezTo>
                <a:cubicBezTo>
                  <a:pt x="1110" y="311"/>
                  <a:pt x="1110" y="311"/>
                  <a:pt x="1110" y="311"/>
                </a:cubicBezTo>
                <a:cubicBezTo>
                  <a:pt x="1110" y="312"/>
                  <a:pt x="1110" y="312"/>
                  <a:pt x="1110" y="312"/>
                </a:cubicBezTo>
                <a:cubicBezTo>
                  <a:pt x="1111" y="312"/>
                  <a:pt x="1111" y="312"/>
                  <a:pt x="1111" y="312"/>
                </a:cubicBezTo>
                <a:cubicBezTo>
                  <a:pt x="1112" y="311"/>
                  <a:pt x="1112" y="311"/>
                  <a:pt x="1112" y="311"/>
                </a:cubicBezTo>
                <a:cubicBezTo>
                  <a:pt x="1112" y="311"/>
                  <a:pt x="1112" y="311"/>
                  <a:pt x="1112" y="311"/>
                </a:cubicBezTo>
                <a:cubicBezTo>
                  <a:pt x="1113" y="311"/>
                  <a:pt x="1113" y="311"/>
                  <a:pt x="1113" y="311"/>
                </a:cubicBezTo>
                <a:cubicBezTo>
                  <a:pt x="1113" y="313"/>
                  <a:pt x="1113" y="313"/>
                  <a:pt x="1113" y="313"/>
                </a:cubicBezTo>
                <a:cubicBezTo>
                  <a:pt x="1114" y="312"/>
                  <a:pt x="1114" y="312"/>
                  <a:pt x="1114" y="312"/>
                </a:cubicBezTo>
                <a:cubicBezTo>
                  <a:pt x="1115" y="311"/>
                  <a:pt x="1115" y="311"/>
                  <a:pt x="1115" y="311"/>
                </a:cubicBezTo>
                <a:cubicBezTo>
                  <a:pt x="1116" y="310"/>
                  <a:pt x="1116" y="310"/>
                  <a:pt x="1116" y="310"/>
                </a:cubicBezTo>
                <a:cubicBezTo>
                  <a:pt x="1116" y="310"/>
                  <a:pt x="1116" y="310"/>
                  <a:pt x="1116" y="310"/>
                </a:cubicBezTo>
                <a:cubicBezTo>
                  <a:pt x="1117" y="310"/>
                  <a:pt x="1117" y="310"/>
                  <a:pt x="1117" y="310"/>
                </a:cubicBezTo>
                <a:cubicBezTo>
                  <a:pt x="1116" y="311"/>
                  <a:pt x="1116" y="311"/>
                  <a:pt x="1116" y="311"/>
                </a:cubicBezTo>
                <a:cubicBezTo>
                  <a:pt x="1115" y="313"/>
                  <a:pt x="1115" y="313"/>
                  <a:pt x="1115" y="313"/>
                </a:cubicBezTo>
                <a:cubicBezTo>
                  <a:pt x="1115" y="313"/>
                  <a:pt x="1115" y="313"/>
                  <a:pt x="1115" y="313"/>
                </a:cubicBezTo>
                <a:cubicBezTo>
                  <a:pt x="1117" y="313"/>
                  <a:pt x="1117" y="313"/>
                  <a:pt x="1117" y="313"/>
                </a:cubicBezTo>
                <a:cubicBezTo>
                  <a:pt x="1118" y="312"/>
                  <a:pt x="1118" y="312"/>
                  <a:pt x="1118" y="312"/>
                </a:cubicBezTo>
                <a:cubicBezTo>
                  <a:pt x="1118" y="312"/>
                  <a:pt x="1118" y="312"/>
                  <a:pt x="1118" y="312"/>
                </a:cubicBezTo>
                <a:cubicBezTo>
                  <a:pt x="1120" y="311"/>
                  <a:pt x="1120" y="311"/>
                  <a:pt x="1120" y="311"/>
                </a:cubicBezTo>
                <a:cubicBezTo>
                  <a:pt x="1118" y="313"/>
                  <a:pt x="1118" y="313"/>
                  <a:pt x="1118" y="313"/>
                </a:cubicBezTo>
                <a:cubicBezTo>
                  <a:pt x="1118" y="315"/>
                  <a:pt x="1118" y="315"/>
                  <a:pt x="1118" y="315"/>
                </a:cubicBezTo>
                <a:cubicBezTo>
                  <a:pt x="1116" y="317"/>
                  <a:pt x="1116" y="317"/>
                  <a:pt x="1116" y="317"/>
                </a:cubicBezTo>
                <a:cubicBezTo>
                  <a:pt x="1116" y="318"/>
                  <a:pt x="1116" y="318"/>
                  <a:pt x="1116" y="318"/>
                </a:cubicBezTo>
                <a:cubicBezTo>
                  <a:pt x="1117" y="318"/>
                  <a:pt x="1117" y="318"/>
                  <a:pt x="1117" y="318"/>
                </a:cubicBezTo>
                <a:cubicBezTo>
                  <a:pt x="1118" y="317"/>
                  <a:pt x="1118" y="317"/>
                  <a:pt x="1118" y="317"/>
                </a:cubicBezTo>
                <a:cubicBezTo>
                  <a:pt x="1120" y="313"/>
                  <a:pt x="1120" y="313"/>
                  <a:pt x="1120" y="313"/>
                </a:cubicBezTo>
                <a:cubicBezTo>
                  <a:pt x="1121" y="312"/>
                  <a:pt x="1121" y="312"/>
                  <a:pt x="1121" y="312"/>
                </a:cubicBezTo>
                <a:cubicBezTo>
                  <a:pt x="1121" y="313"/>
                  <a:pt x="1121" y="313"/>
                  <a:pt x="1121" y="313"/>
                </a:cubicBezTo>
                <a:cubicBezTo>
                  <a:pt x="1120" y="315"/>
                  <a:pt x="1120" y="315"/>
                  <a:pt x="1120" y="315"/>
                </a:cubicBezTo>
                <a:cubicBezTo>
                  <a:pt x="1120" y="317"/>
                  <a:pt x="1120" y="317"/>
                  <a:pt x="1120" y="317"/>
                </a:cubicBezTo>
                <a:cubicBezTo>
                  <a:pt x="1119" y="318"/>
                  <a:pt x="1119" y="318"/>
                  <a:pt x="1119" y="318"/>
                </a:cubicBezTo>
                <a:cubicBezTo>
                  <a:pt x="1118" y="320"/>
                  <a:pt x="1118" y="320"/>
                  <a:pt x="1118" y="320"/>
                </a:cubicBezTo>
                <a:cubicBezTo>
                  <a:pt x="1120" y="321"/>
                  <a:pt x="1120" y="321"/>
                  <a:pt x="1120" y="321"/>
                </a:cubicBezTo>
                <a:cubicBezTo>
                  <a:pt x="1120" y="320"/>
                  <a:pt x="1120" y="320"/>
                  <a:pt x="1120" y="320"/>
                </a:cubicBezTo>
                <a:cubicBezTo>
                  <a:pt x="1120" y="318"/>
                  <a:pt x="1120" y="318"/>
                  <a:pt x="1120" y="318"/>
                </a:cubicBezTo>
                <a:cubicBezTo>
                  <a:pt x="1121" y="317"/>
                  <a:pt x="1121" y="317"/>
                  <a:pt x="1121" y="317"/>
                </a:cubicBezTo>
                <a:cubicBezTo>
                  <a:pt x="1121" y="317"/>
                  <a:pt x="1121" y="317"/>
                  <a:pt x="1121" y="317"/>
                </a:cubicBezTo>
                <a:cubicBezTo>
                  <a:pt x="1123" y="318"/>
                  <a:pt x="1123" y="318"/>
                  <a:pt x="1123" y="318"/>
                </a:cubicBezTo>
                <a:cubicBezTo>
                  <a:pt x="1123" y="315"/>
                  <a:pt x="1123" y="315"/>
                  <a:pt x="1123" y="315"/>
                </a:cubicBezTo>
                <a:cubicBezTo>
                  <a:pt x="1123" y="315"/>
                  <a:pt x="1123" y="315"/>
                  <a:pt x="1123" y="315"/>
                </a:cubicBezTo>
                <a:cubicBezTo>
                  <a:pt x="1124" y="314"/>
                  <a:pt x="1124" y="314"/>
                  <a:pt x="1124" y="314"/>
                </a:cubicBezTo>
                <a:cubicBezTo>
                  <a:pt x="1125" y="314"/>
                  <a:pt x="1125" y="314"/>
                  <a:pt x="1125" y="314"/>
                </a:cubicBezTo>
                <a:cubicBezTo>
                  <a:pt x="1125" y="315"/>
                  <a:pt x="1125" y="315"/>
                  <a:pt x="1125" y="315"/>
                </a:cubicBezTo>
                <a:cubicBezTo>
                  <a:pt x="1125" y="315"/>
                  <a:pt x="1125" y="315"/>
                  <a:pt x="1125" y="315"/>
                </a:cubicBezTo>
                <a:cubicBezTo>
                  <a:pt x="1124" y="317"/>
                  <a:pt x="1124" y="317"/>
                  <a:pt x="1124" y="317"/>
                </a:cubicBezTo>
                <a:cubicBezTo>
                  <a:pt x="1125" y="318"/>
                  <a:pt x="1125" y="318"/>
                  <a:pt x="1125" y="318"/>
                </a:cubicBezTo>
                <a:cubicBezTo>
                  <a:pt x="1127" y="318"/>
                  <a:pt x="1127" y="318"/>
                  <a:pt x="1127" y="318"/>
                </a:cubicBezTo>
                <a:cubicBezTo>
                  <a:pt x="1132" y="320"/>
                  <a:pt x="1132" y="320"/>
                  <a:pt x="1132" y="320"/>
                </a:cubicBezTo>
                <a:cubicBezTo>
                  <a:pt x="1132" y="320"/>
                  <a:pt x="1132" y="320"/>
                  <a:pt x="1132" y="320"/>
                </a:cubicBezTo>
                <a:cubicBezTo>
                  <a:pt x="1132" y="319"/>
                  <a:pt x="1132" y="319"/>
                  <a:pt x="1132" y="319"/>
                </a:cubicBezTo>
                <a:cubicBezTo>
                  <a:pt x="1133" y="319"/>
                  <a:pt x="1133" y="319"/>
                  <a:pt x="1133" y="319"/>
                </a:cubicBezTo>
                <a:cubicBezTo>
                  <a:pt x="1134" y="318"/>
                  <a:pt x="1134" y="318"/>
                  <a:pt x="1134" y="318"/>
                </a:cubicBezTo>
                <a:cubicBezTo>
                  <a:pt x="1134" y="318"/>
                  <a:pt x="1134" y="318"/>
                  <a:pt x="1134" y="318"/>
                </a:cubicBezTo>
                <a:cubicBezTo>
                  <a:pt x="1134" y="317"/>
                  <a:pt x="1134" y="317"/>
                  <a:pt x="1134" y="317"/>
                </a:cubicBezTo>
                <a:cubicBezTo>
                  <a:pt x="1133" y="317"/>
                  <a:pt x="1133" y="317"/>
                  <a:pt x="1133" y="317"/>
                </a:cubicBezTo>
                <a:cubicBezTo>
                  <a:pt x="1132" y="317"/>
                  <a:pt x="1132" y="317"/>
                  <a:pt x="1132" y="317"/>
                </a:cubicBezTo>
                <a:cubicBezTo>
                  <a:pt x="1131" y="317"/>
                  <a:pt x="1131" y="317"/>
                  <a:pt x="1131" y="317"/>
                </a:cubicBezTo>
                <a:cubicBezTo>
                  <a:pt x="1131" y="316"/>
                  <a:pt x="1131" y="316"/>
                  <a:pt x="1131" y="316"/>
                </a:cubicBezTo>
                <a:cubicBezTo>
                  <a:pt x="1132" y="315"/>
                  <a:pt x="1132" y="315"/>
                  <a:pt x="1132" y="315"/>
                </a:cubicBezTo>
                <a:cubicBezTo>
                  <a:pt x="1132" y="315"/>
                  <a:pt x="1132" y="315"/>
                  <a:pt x="1132" y="315"/>
                </a:cubicBezTo>
                <a:cubicBezTo>
                  <a:pt x="1130" y="314"/>
                  <a:pt x="1130" y="314"/>
                  <a:pt x="1130" y="314"/>
                </a:cubicBezTo>
                <a:cubicBezTo>
                  <a:pt x="1127" y="312"/>
                  <a:pt x="1127" y="312"/>
                  <a:pt x="1127" y="312"/>
                </a:cubicBezTo>
                <a:cubicBezTo>
                  <a:pt x="1126" y="311"/>
                  <a:pt x="1126" y="311"/>
                  <a:pt x="1126" y="311"/>
                </a:cubicBezTo>
                <a:cubicBezTo>
                  <a:pt x="1127" y="311"/>
                  <a:pt x="1127" y="311"/>
                  <a:pt x="1127" y="311"/>
                </a:cubicBezTo>
                <a:cubicBezTo>
                  <a:pt x="1128" y="311"/>
                  <a:pt x="1128" y="311"/>
                  <a:pt x="1128" y="311"/>
                </a:cubicBezTo>
                <a:cubicBezTo>
                  <a:pt x="1129" y="311"/>
                  <a:pt x="1129" y="311"/>
                  <a:pt x="1129" y="311"/>
                </a:cubicBezTo>
                <a:cubicBezTo>
                  <a:pt x="1130" y="311"/>
                  <a:pt x="1130" y="311"/>
                  <a:pt x="1130" y="311"/>
                </a:cubicBezTo>
                <a:cubicBezTo>
                  <a:pt x="1130" y="312"/>
                  <a:pt x="1130" y="312"/>
                  <a:pt x="1130" y="312"/>
                </a:cubicBezTo>
                <a:cubicBezTo>
                  <a:pt x="1132" y="313"/>
                  <a:pt x="1132" y="313"/>
                  <a:pt x="1132" y="313"/>
                </a:cubicBezTo>
                <a:cubicBezTo>
                  <a:pt x="1133" y="314"/>
                  <a:pt x="1133" y="314"/>
                  <a:pt x="1133" y="314"/>
                </a:cubicBezTo>
                <a:cubicBezTo>
                  <a:pt x="1134" y="314"/>
                  <a:pt x="1134" y="314"/>
                  <a:pt x="1134" y="314"/>
                </a:cubicBezTo>
                <a:cubicBezTo>
                  <a:pt x="1136" y="313"/>
                  <a:pt x="1136" y="313"/>
                  <a:pt x="1136" y="313"/>
                </a:cubicBezTo>
                <a:cubicBezTo>
                  <a:pt x="1137" y="312"/>
                  <a:pt x="1137" y="312"/>
                  <a:pt x="1137" y="312"/>
                </a:cubicBezTo>
                <a:cubicBezTo>
                  <a:pt x="1137" y="312"/>
                  <a:pt x="1137" y="312"/>
                  <a:pt x="1137" y="312"/>
                </a:cubicBezTo>
                <a:cubicBezTo>
                  <a:pt x="1136" y="311"/>
                  <a:pt x="1136" y="311"/>
                  <a:pt x="1136" y="311"/>
                </a:cubicBezTo>
                <a:cubicBezTo>
                  <a:pt x="1134" y="312"/>
                  <a:pt x="1134" y="312"/>
                  <a:pt x="1134" y="312"/>
                </a:cubicBezTo>
                <a:cubicBezTo>
                  <a:pt x="1133" y="311"/>
                  <a:pt x="1133" y="311"/>
                  <a:pt x="1133" y="311"/>
                </a:cubicBezTo>
                <a:cubicBezTo>
                  <a:pt x="1133" y="311"/>
                  <a:pt x="1133" y="311"/>
                  <a:pt x="1133" y="311"/>
                </a:cubicBezTo>
                <a:cubicBezTo>
                  <a:pt x="1134" y="311"/>
                  <a:pt x="1134" y="311"/>
                  <a:pt x="1134" y="311"/>
                </a:cubicBezTo>
                <a:cubicBezTo>
                  <a:pt x="1136" y="311"/>
                  <a:pt x="1136" y="311"/>
                  <a:pt x="1136" y="311"/>
                </a:cubicBezTo>
                <a:cubicBezTo>
                  <a:pt x="1137" y="310"/>
                  <a:pt x="1137" y="310"/>
                  <a:pt x="1137" y="310"/>
                </a:cubicBezTo>
                <a:cubicBezTo>
                  <a:pt x="1137" y="309"/>
                  <a:pt x="1137" y="309"/>
                  <a:pt x="1137" y="309"/>
                </a:cubicBezTo>
                <a:cubicBezTo>
                  <a:pt x="1135" y="309"/>
                  <a:pt x="1135" y="309"/>
                  <a:pt x="1135" y="309"/>
                </a:cubicBezTo>
                <a:cubicBezTo>
                  <a:pt x="1134" y="308"/>
                  <a:pt x="1134" y="308"/>
                  <a:pt x="1134" y="308"/>
                </a:cubicBezTo>
                <a:cubicBezTo>
                  <a:pt x="1134" y="308"/>
                  <a:pt x="1134" y="308"/>
                  <a:pt x="1134" y="308"/>
                </a:cubicBezTo>
                <a:cubicBezTo>
                  <a:pt x="1135" y="308"/>
                  <a:pt x="1135" y="308"/>
                  <a:pt x="1135" y="308"/>
                </a:cubicBezTo>
                <a:cubicBezTo>
                  <a:pt x="1135" y="307"/>
                  <a:pt x="1135" y="307"/>
                  <a:pt x="1135" y="307"/>
                </a:cubicBezTo>
                <a:cubicBezTo>
                  <a:pt x="1134" y="307"/>
                  <a:pt x="1134" y="307"/>
                  <a:pt x="1134" y="307"/>
                </a:cubicBezTo>
                <a:cubicBezTo>
                  <a:pt x="1132" y="306"/>
                  <a:pt x="1132" y="306"/>
                  <a:pt x="1132" y="306"/>
                </a:cubicBezTo>
                <a:cubicBezTo>
                  <a:pt x="1132" y="305"/>
                  <a:pt x="1132" y="305"/>
                  <a:pt x="1132" y="305"/>
                </a:cubicBezTo>
                <a:cubicBezTo>
                  <a:pt x="1132" y="305"/>
                  <a:pt x="1132" y="305"/>
                  <a:pt x="1132" y="305"/>
                </a:cubicBezTo>
                <a:cubicBezTo>
                  <a:pt x="1134" y="306"/>
                  <a:pt x="1134" y="306"/>
                  <a:pt x="1134" y="306"/>
                </a:cubicBezTo>
                <a:cubicBezTo>
                  <a:pt x="1136" y="306"/>
                  <a:pt x="1136" y="306"/>
                  <a:pt x="1136" y="306"/>
                </a:cubicBezTo>
                <a:cubicBezTo>
                  <a:pt x="1138" y="306"/>
                  <a:pt x="1138" y="306"/>
                  <a:pt x="1138" y="306"/>
                </a:cubicBezTo>
                <a:cubicBezTo>
                  <a:pt x="1140" y="305"/>
                  <a:pt x="1140" y="305"/>
                  <a:pt x="1140" y="305"/>
                </a:cubicBezTo>
                <a:cubicBezTo>
                  <a:pt x="1140" y="304"/>
                  <a:pt x="1140" y="304"/>
                  <a:pt x="1140" y="304"/>
                </a:cubicBezTo>
                <a:cubicBezTo>
                  <a:pt x="1139" y="303"/>
                  <a:pt x="1139" y="303"/>
                  <a:pt x="1139" y="303"/>
                </a:cubicBezTo>
                <a:cubicBezTo>
                  <a:pt x="1138" y="303"/>
                  <a:pt x="1138" y="303"/>
                  <a:pt x="1138" y="303"/>
                </a:cubicBezTo>
                <a:cubicBezTo>
                  <a:pt x="1134" y="302"/>
                  <a:pt x="1134" y="302"/>
                  <a:pt x="1134" y="302"/>
                </a:cubicBezTo>
                <a:cubicBezTo>
                  <a:pt x="1133" y="302"/>
                  <a:pt x="1133" y="302"/>
                  <a:pt x="1133" y="302"/>
                </a:cubicBezTo>
                <a:cubicBezTo>
                  <a:pt x="1133" y="301"/>
                  <a:pt x="1133" y="301"/>
                  <a:pt x="1133" y="301"/>
                </a:cubicBezTo>
                <a:cubicBezTo>
                  <a:pt x="1134" y="301"/>
                  <a:pt x="1134" y="301"/>
                  <a:pt x="1134" y="301"/>
                </a:cubicBezTo>
                <a:cubicBezTo>
                  <a:pt x="1135" y="302"/>
                  <a:pt x="1135" y="302"/>
                  <a:pt x="1135" y="302"/>
                </a:cubicBezTo>
                <a:cubicBezTo>
                  <a:pt x="1137" y="302"/>
                  <a:pt x="1137" y="302"/>
                  <a:pt x="1137" y="302"/>
                </a:cubicBezTo>
                <a:cubicBezTo>
                  <a:pt x="1139" y="301"/>
                  <a:pt x="1139" y="301"/>
                  <a:pt x="1139" y="301"/>
                </a:cubicBezTo>
                <a:cubicBezTo>
                  <a:pt x="1139" y="300"/>
                  <a:pt x="1139" y="300"/>
                  <a:pt x="1139" y="300"/>
                </a:cubicBezTo>
                <a:cubicBezTo>
                  <a:pt x="1138" y="299"/>
                  <a:pt x="1138" y="299"/>
                  <a:pt x="1138" y="299"/>
                </a:cubicBezTo>
                <a:cubicBezTo>
                  <a:pt x="1136" y="298"/>
                  <a:pt x="1136" y="298"/>
                  <a:pt x="1136" y="298"/>
                </a:cubicBezTo>
                <a:cubicBezTo>
                  <a:pt x="1136" y="297"/>
                  <a:pt x="1136" y="297"/>
                  <a:pt x="1136" y="297"/>
                </a:cubicBezTo>
                <a:cubicBezTo>
                  <a:pt x="1137" y="297"/>
                  <a:pt x="1137" y="297"/>
                  <a:pt x="1137" y="297"/>
                </a:cubicBezTo>
                <a:cubicBezTo>
                  <a:pt x="1138" y="298"/>
                  <a:pt x="1138" y="298"/>
                  <a:pt x="1138" y="298"/>
                </a:cubicBezTo>
                <a:cubicBezTo>
                  <a:pt x="1139" y="299"/>
                  <a:pt x="1139" y="299"/>
                  <a:pt x="1139" y="299"/>
                </a:cubicBezTo>
                <a:cubicBezTo>
                  <a:pt x="1140" y="298"/>
                  <a:pt x="1140" y="298"/>
                  <a:pt x="1140" y="298"/>
                </a:cubicBezTo>
                <a:cubicBezTo>
                  <a:pt x="1141" y="297"/>
                  <a:pt x="1141" y="297"/>
                  <a:pt x="1141" y="297"/>
                </a:cubicBezTo>
                <a:cubicBezTo>
                  <a:pt x="1141" y="296"/>
                  <a:pt x="1141" y="296"/>
                  <a:pt x="1141" y="296"/>
                </a:cubicBezTo>
                <a:cubicBezTo>
                  <a:pt x="1140" y="296"/>
                  <a:pt x="1140" y="296"/>
                  <a:pt x="1140" y="296"/>
                </a:cubicBezTo>
                <a:cubicBezTo>
                  <a:pt x="1139" y="295"/>
                  <a:pt x="1139" y="295"/>
                  <a:pt x="1139" y="295"/>
                </a:cubicBezTo>
                <a:cubicBezTo>
                  <a:pt x="1139" y="294"/>
                  <a:pt x="1139" y="294"/>
                  <a:pt x="1139" y="294"/>
                </a:cubicBezTo>
                <a:cubicBezTo>
                  <a:pt x="1140" y="294"/>
                  <a:pt x="1140" y="294"/>
                  <a:pt x="1140" y="294"/>
                </a:cubicBezTo>
                <a:cubicBezTo>
                  <a:pt x="1140" y="295"/>
                  <a:pt x="1140" y="295"/>
                  <a:pt x="1140" y="295"/>
                </a:cubicBezTo>
                <a:cubicBezTo>
                  <a:pt x="1141" y="295"/>
                  <a:pt x="1141" y="295"/>
                  <a:pt x="1141" y="295"/>
                </a:cubicBezTo>
                <a:cubicBezTo>
                  <a:pt x="1143" y="294"/>
                  <a:pt x="1143" y="294"/>
                  <a:pt x="1143" y="294"/>
                </a:cubicBezTo>
                <a:cubicBezTo>
                  <a:pt x="1143" y="293"/>
                  <a:pt x="1143" y="293"/>
                  <a:pt x="1143" y="293"/>
                </a:cubicBezTo>
                <a:cubicBezTo>
                  <a:pt x="1141" y="293"/>
                  <a:pt x="1141" y="293"/>
                  <a:pt x="1141" y="293"/>
                </a:cubicBezTo>
                <a:cubicBezTo>
                  <a:pt x="1139" y="292"/>
                  <a:pt x="1139" y="292"/>
                  <a:pt x="1139" y="292"/>
                </a:cubicBezTo>
                <a:cubicBezTo>
                  <a:pt x="1139" y="291"/>
                  <a:pt x="1139" y="291"/>
                  <a:pt x="1139" y="291"/>
                </a:cubicBezTo>
                <a:cubicBezTo>
                  <a:pt x="1139" y="291"/>
                  <a:pt x="1139" y="291"/>
                  <a:pt x="1139" y="291"/>
                </a:cubicBezTo>
                <a:cubicBezTo>
                  <a:pt x="1141" y="292"/>
                  <a:pt x="1141" y="292"/>
                  <a:pt x="1141" y="292"/>
                </a:cubicBezTo>
                <a:cubicBezTo>
                  <a:pt x="1142" y="292"/>
                  <a:pt x="1142" y="292"/>
                  <a:pt x="1142" y="292"/>
                </a:cubicBezTo>
                <a:cubicBezTo>
                  <a:pt x="1143" y="293"/>
                  <a:pt x="1143" y="293"/>
                  <a:pt x="1143" y="293"/>
                </a:cubicBezTo>
                <a:cubicBezTo>
                  <a:pt x="1144" y="293"/>
                  <a:pt x="1144" y="293"/>
                  <a:pt x="1144" y="293"/>
                </a:cubicBezTo>
                <a:cubicBezTo>
                  <a:pt x="1145" y="291"/>
                  <a:pt x="1145" y="291"/>
                  <a:pt x="1145" y="291"/>
                </a:cubicBezTo>
                <a:cubicBezTo>
                  <a:pt x="1145" y="290"/>
                  <a:pt x="1145" y="290"/>
                  <a:pt x="1145" y="290"/>
                </a:cubicBezTo>
                <a:cubicBezTo>
                  <a:pt x="1146" y="289"/>
                  <a:pt x="1146" y="289"/>
                  <a:pt x="1146" y="289"/>
                </a:cubicBezTo>
                <a:cubicBezTo>
                  <a:pt x="1146" y="289"/>
                  <a:pt x="1146" y="289"/>
                  <a:pt x="1146" y="289"/>
                </a:cubicBezTo>
                <a:cubicBezTo>
                  <a:pt x="1146" y="288"/>
                  <a:pt x="1146" y="288"/>
                  <a:pt x="1146" y="288"/>
                </a:cubicBezTo>
                <a:cubicBezTo>
                  <a:pt x="1146" y="286"/>
                  <a:pt x="1146" y="286"/>
                  <a:pt x="1146" y="286"/>
                </a:cubicBezTo>
                <a:cubicBezTo>
                  <a:pt x="1146" y="285"/>
                  <a:pt x="1146" y="285"/>
                  <a:pt x="1146" y="285"/>
                </a:cubicBezTo>
                <a:cubicBezTo>
                  <a:pt x="1145" y="283"/>
                  <a:pt x="1145" y="283"/>
                  <a:pt x="1145" y="283"/>
                </a:cubicBezTo>
                <a:cubicBezTo>
                  <a:pt x="1143" y="281"/>
                  <a:pt x="1143" y="281"/>
                  <a:pt x="1143" y="281"/>
                </a:cubicBezTo>
                <a:cubicBezTo>
                  <a:pt x="1141" y="281"/>
                  <a:pt x="1141" y="281"/>
                  <a:pt x="1141" y="281"/>
                </a:cubicBezTo>
                <a:cubicBezTo>
                  <a:pt x="1140" y="280"/>
                  <a:pt x="1140" y="280"/>
                  <a:pt x="1140" y="280"/>
                </a:cubicBezTo>
                <a:cubicBezTo>
                  <a:pt x="1140" y="280"/>
                  <a:pt x="1140" y="280"/>
                  <a:pt x="1140" y="280"/>
                </a:cubicBezTo>
                <a:cubicBezTo>
                  <a:pt x="1141" y="279"/>
                  <a:pt x="1141" y="279"/>
                  <a:pt x="1141" y="279"/>
                </a:cubicBezTo>
                <a:cubicBezTo>
                  <a:pt x="1142" y="280"/>
                  <a:pt x="1142" y="280"/>
                  <a:pt x="1142" y="280"/>
                </a:cubicBezTo>
                <a:cubicBezTo>
                  <a:pt x="1145" y="282"/>
                  <a:pt x="1145" y="282"/>
                  <a:pt x="1145" y="282"/>
                </a:cubicBezTo>
                <a:cubicBezTo>
                  <a:pt x="1146" y="283"/>
                  <a:pt x="1146" y="283"/>
                  <a:pt x="1146" y="283"/>
                </a:cubicBezTo>
                <a:cubicBezTo>
                  <a:pt x="1147" y="283"/>
                  <a:pt x="1147" y="283"/>
                  <a:pt x="1147" y="283"/>
                </a:cubicBezTo>
                <a:cubicBezTo>
                  <a:pt x="1148" y="283"/>
                  <a:pt x="1148" y="283"/>
                  <a:pt x="1148" y="283"/>
                </a:cubicBezTo>
                <a:cubicBezTo>
                  <a:pt x="1147" y="280"/>
                  <a:pt x="1147" y="280"/>
                  <a:pt x="1147" y="280"/>
                </a:cubicBezTo>
                <a:cubicBezTo>
                  <a:pt x="1146" y="279"/>
                  <a:pt x="1146" y="279"/>
                  <a:pt x="1146" y="279"/>
                </a:cubicBezTo>
                <a:cubicBezTo>
                  <a:pt x="1144" y="278"/>
                  <a:pt x="1144" y="278"/>
                  <a:pt x="1144" y="278"/>
                </a:cubicBezTo>
                <a:cubicBezTo>
                  <a:pt x="1141" y="277"/>
                  <a:pt x="1141" y="277"/>
                  <a:pt x="1141" y="277"/>
                </a:cubicBezTo>
                <a:cubicBezTo>
                  <a:pt x="1140" y="276"/>
                  <a:pt x="1140" y="276"/>
                  <a:pt x="1140" y="276"/>
                </a:cubicBezTo>
                <a:cubicBezTo>
                  <a:pt x="1140" y="275"/>
                  <a:pt x="1140" y="275"/>
                  <a:pt x="1140" y="275"/>
                </a:cubicBezTo>
                <a:cubicBezTo>
                  <a:pt x="1141" y="275"/>
                  <a:pt x="1141" y="275"/>
                  <a:pt x="1141" y="275"/>
                </a:cubicBezTo>
                <a:cubicBezTo>
                  <a:pt x="1142" y="276"/>
                  <a:pt x="1142" y="276"/>
                  <a:pt x="1142" y="276"/>
                </a:cubicBezTo>
                <a:cubicBezTo>
                  <a:pt x="1143" y="277"/>
                  <a:pt x="1143" y="277"/>
                  <a:pt x="1143" y="277"/>
                </a:cubicBezTo>
                <a:cubicBezTo>
                  <a:pt x="1145" y="277"/>
                  <a:pt x="1145" y="277"/>
                  <a:pt x="1145" y="277"/>
                </a:cubicBezTo>
                <a:cubicBezTo>
                  <a:pt x="1146" y="275"/>
                  <a:pt x="1146" y="275"/>
                  <a:pt x="1146" y="275"/>
                </a:cubicBezTo>
                <a:cubicBezTo>
                  <a:pt x="1146" y="274"/>
                  <a:pt x="1146" y="274"/>
                  <a:pt x="1146" y="274"/>
                </a:cubicBezTo>
                <a:cubicBezTo>
                  <a:pt x="1146" y="273"/>
                  <a:pt x="1146" y="273"/>
                  <a:pt x="1146" y="273"/>
                </a:cubicBezTo>
                <a:cubicBezTo>
                  <a:pt x="1147" y="273"/>
                  <a:pt x="1147" y="273"/>
                  <a:pt x="1147" y="273"/>
                </a:cubicBezTo>
                <a:cubicBezTo>
                  <a:pt x="1148" y="273"/>
                  <a:pt x="1148" y="273"/>
                  <a:pt x="1148" y="273"/>
                </a:cubicBezTo>
                <a:cubicBezTo>
                  <a:pt x="1148" y="274"/>
                  <a:pt x="1148" y="274"/>
                  <a:pt x="1148" y="274"/>
                </a:cubicBezTo>
                <a:cubicBezTo>
                  <a:pt x="1148" y="275"/>
                  <a:pt x="1148" y="275"/>
                  <a:pt x="1148" y="275"/>
                </a:cubicBezTo>
                <a:cubicBezTo>
                  <a:pt x="1149" y="276"/>
                  <a:pt x="1149" y="276"/>
                  <a:pt x="1149" y="276"/>
                </a:cubicBezTo>
                <a:cubicBezTo>
                  <a:pt x="1151" y="276"/>
                  <a:pt x="1151" y="276"/>
                  <a:pt x="1151" y="276"/>
                </a:cubicBezTo>
                <a:cubicBezTo>
                  <a:pt x="1152" y="276"/>
                  <a:pt x="1152" y="276"/>
                  <a:pt x="1152" y="276"/>
                </a:cubicBezTo>
                <a:cubicBezTo>
                  <a:pt x="1153" y="276"/>
                  <a:pt x="1153" y="276"/>
                  <a:pt x="1153" y="276"/>
                </a:cubicBezTo>
                <a:cubicBezTo>
                  <a:pt x="1153" y="275"/>
                  <a:pt x="1153" y="275"/>
                  <a:pt x="1153" y="275"/>
                </a:cubicBezTo>
                <a:cubicBezTo>
                  <a:pt x="1154" y="274"/>
                  <a:pt x="1154" y="274"/>
                  <a:pt x="1154" y="274"/>
                </a:cubicBezTo>
                <a:cubicBezTo>
                  <a:pt x="1155" y="274"/>
                  <a:pt x="1155" y="274"/>
                  <a:pt x="1155" y="274"/>
                </a:cubicBezTo>
                <a:cubicBezTo>
                  <a:pt x="1154" y="273"/>
                  <a:pt x="1154" y="273"/>
                  <a:pt x="1154" y="273"/>
                </a:cubicBezTo>
                <a:cubicBezTo>
                  <a:pt x="1153" y="272"/>
                  <a:pt x="1153" y="272"/>
                  <a:pt x="1153" y="272"/>
                </a:cubicBezTo>
                <a:cubicBezTo>
                  <a:pt x="1150" y="272"/>
                  <a:pt x="1150" y="272"/>
                  <a:pt x="1150" y="272"/>
                </a:cubicBezTo>
                <a:cubicBezTo>
                  <a:pt x="1150" y="272"/>
                  <a:pt x="1150" y="272"/>
                  <a:pt x="1150" y="272"/>
                </a:cubicBezTo>
                <a:cubicBezTo>
                  <a:pt x="1150" y="271"/>
                  <a:pt x="1150" y="271"/>
                  <a:pt x="1150" y="271"/>
                </a:cubicBezTo>
                <a:cubicBezTo>
                  <a:pt x="1150" y="270"/>
                  <a:pt x="1150" y="270"/>
                  <a:pt x="1150" y="270"/>
                </a:cubicBezTo>
                <a:cubicBezTo>
                  <a:pt x="1149" y="269"/>
                  <a:pt x="1149" y="269"/>
                  <a:pt x="1149" y="269"/>
                </a:cubicBezTo>
                <a:cubicBezTo>
                  <a:pt x="1149" y="268"/>
                  <a:pt x="1149" y="268"/>
                  <a:pt x="1149" y="268"/>
                </a:cubicBezTo>
                <a:cubicBezTo>
                  <a:pt x="1149" y="267"/>
                  <a:pt x="1149" y="267"/>
                  <a:pt x="1149" y="267"/>
                </a:cubicBezTo>
                <a:cubicBezTo>
                  <a:pt x="1150" y="267"/>
                  <a:pt x="1150" y="267"/>
                  <a:pt x="1150" y="267"/>
                </a:cubicBezTo>
                <a:cubicBezTo>
                  <a:pt x="1151" y="268"/>
                  <a:pt x="1151" y="268"/>
                  <a:pt x="1151" y="268"/>
                </a:cubicBezTo>
                <a:cubicBezTo>
                  <a:pt x="1151" y="270"/>
                  <a:pt x="1151" y="270"/>
                  <a:pt x="1151" y="270"/>
                </a:cubicBezTo>
                <a:cubicBezTo>
                  <a:pt x="1152" y="271"/>
                  <a:pt x="1152" y="271"/>
                  <a:pt x="1152" y="271"/>
                </a:cubicBezTo>
                <a:cubicBezTo>
                  <a:pt x="1154" y="271"/>
                  <a:pt x="1154" y="271"/>
                  <a:pt x="1154" y="271"/>
                </a:cubicBezTo>
                <a:cubicBezTo>
                  <a:pt x="1155" y="270"/>
                  <a:pt x="1155" y="270"/>
                  <a:pt x="1155" y="270"/>
                </a:cubicBezTo>
                <a:cubicBezTo>
                  <a:pt x="1155" y="270"/>
                  <a:pt x="1155" y="270"/>
                  <a:pt x="1155" y="270"/>
                </a:cubicBezTo>
                <a:cubicBezTo>
                  <a:pt x="1155" y="269"/>
                  <a:pt x="1155" y="269"/>
                  <a:pt x="1155" y="269"/>
                </a:cubicBezTo>
                <a:cubicBezTo>
                  <a:pt x="1153" y="268"/>
                  <a:pt x="1153" y="268"/>
                  <a:pt x="1153" y="268"/>
                </a:cubicBezTo>
                <a:cubicBezTo>
                  <a:pt x="1151" y="267"/>
                  <a:pt x="1151" y="267"/>
                  <a:pt x="1151" y="267"/>
                </a:cubicBezTo>
                <a:cubicBezTo>
                  <a:pt x="1151" y="265"/>
                  <a:pt x="1151" y="265"/>
                  <a:pt x="1151" y="265"/>
                </a:cubicBezTo>
                <a:cubicBezTo>
                  <a:pt x="1152" y="265"/>
                  <a:pt x="1152" y="265"/>
                  <a:pt x="1152" y="265"/>
                </a:cubicBezTo>
                <a:cubicBezTo>
                  <a:pt x="1152" y="266"/>
                  <a:pt x="1152" y="266"/>
                  <a:pt x="1152" y="266"/>
                </a:cubicBezTo>
                <a:cubicBezTo>
                  <a:pt x="1154" y="267"/>
                  <a:pt x="1154" y="267"/>
                  <a:pt x="1154" y="267"/>
                </a:cubicBezTo>
                <a:cubicBezTo>
                  <a:pt x="1155" y="268"/>
                  <a:pt x="1155" y="268"/>
                  <a:pt x="1155" y="268"/>
                </a:cubicBezTo>
                <a:cubicBezTo>
                  <a:pt x="1157" y="269"/>
                  <a:pt x="1157" y="269"/>
                  <a:pt x="1157" y="269"/>
                </a:cubicBezTo>
                <a:cubicBezTo>
                  <a:pt x="1157" y="268"/>
                  <a:pt x="1157" y="268"/>
                  <a:pt x="1157" y="268"/>
                </a:cubicBezTo>
                <a:cubicBezTo>
                  <a:pt x="1157" y="267"/>
                  <a:pt x="1157" y="267"/>
                  <a:pt x="1157" y="267"/>
                </a:cubicBezTo>
                <a:cubicBezTo>
                  <a:pt x="1157" y="266"/>
                  <a:pt x="1157" y="266"/>
                  <a:pt x="1157" y="266"/>
                </a:cubicBezTo>
                <a:cubicBezTo>
                  <a:pt x="1155" y="265"/>
                  <a:pt x="1155" y="265"/>
                  <a:pt x="1155" y="265"/>
                </a:cubicBezTo>
                <a:cubicBezTo>
                  <a:pt x="1153" y="264"/>
                  <a:pt x="1153" y="264"/>
                  <a:pt x="1153" y="264"/>
                </a:cubicBezTo>
                <a:cubicBezTo>
                  <a:pt x="1153" y="263"/>
                  <a:pt x="1153" y="263"/>
                  <a:pt x="1153" y="263"/>
                </a:cubicBezTo>
                <a:cubicBezTo>
                  <a:pt x="1154" y="262"/>
                  <a:pt x="1154" y="262"/>
                  <a:pt x="1154" y="262"/>
                </a:cubicBezTo>
                <a:cubicBezTo>
                  <a:pt x="1155" y="261"/>
                  <a:pt x="1155" y="261"/>
                  <a:pt x="1155" y="261"/>
                </a:cubicBezTo>
                <a:cubicBezTo>
                  <a:pt x="1156" y="261"/>
                  <a:pt x="1156" y="261"/>
                  <a:pt x="1156" y="261"/>
                </a:cubicBezTo>
                <a:cubicBezTo>
                  <a:pt x="1156" y="262"/>
                  <a:pt x="1156" y="262"/>
                  <a:pt x="1156" y="262"/>
                </a:cubicBezTo>
                <a:cubicBezTo>
                  <a:pt x="1158" y="264"/>
                  <a:pt x="1158" y="264"/>
                  <a:pt x="1158" y="264"/>
                </a:cubicBezTo>
                <a:cubicBezTo>
                  <a:pt x="1160" y="264"/>
                  <a:pt x="1160" y="264"/>
                  <a:pt x="1160" y="264"/>
                </a:cubicBezTo>
                <a:cubicBezTo>
                  <a:pt x="1160" y="264"/>
                  <a:pt x="1160" y="264"/>
                  <a:pt x="1160" y="264"/>
                </a:cubicBezTo>
                <a:cubicBezTo>
                  <a:pt x="1162" y="264"/>
                  <a:pt x="1162" y="264"/>
                  <a:pt x="1162" y="264"/>
                </a:cubicBezTo>
                <a:cubicBezTo>
                  <a:pt x="1163" y="263"/>
                  <a:pt x="1163" y="263"/>
                  <a:pt x="1163" y="263"/>
                </a:cubicBezTo>
                <a:cubicBezTo>
                  <a:pt x="1164" y="262"/>
                  <a:pt x="1164" y="262"/>
                  <a:pt x="1164" y="262"/>
                </a:cubicBezTo>
                <a:cubicBezTo>
                  <a:pt x="1163" y="261"/>
                  <a:pt x="1163" y="261"/>
                  <a:pt x="1163" y="261"/>
                </a:cubicBezTo>
                <a:cubicBezTo>
                  <a:pt x="1162" y="261"/>
                  <a:pt x="1162" y="261"/>
                  <a:pt x="1162" y="261"/>
                </a:cubicBezTo>
                <a:cubicBezTo>
                  <a:pt x="1161" y="260"/>
                  <a:pt x="1161" y="260"/>
                  <a:pt x="1161" y="260"/>
                </a:cubicBezTo>
                <a:cubicBezTo>
                  <a:pt x="1159" y="259"/>
                  <a:pt x="1159" y="259"/>
                  <a:pt x="1159" y="259"/>
                </a:cubicBezTo>
                <a:cubicBezTo>
                  <a:pt x="1158" y="258"/>
                  <a:pt x="1158" y="258"/>
                  <a:pt x="1158" y="258"/>
                </a:cubicBezTo>
                <a:cubicBezTo>
                  <a:pt x="1156" y="258"/>
                  <a:pt x="1156" y="258"/>
                  <a:pt x="1156" y="258"/>
                </a:cubicBezTo>
                <a:cubicBezTo>
                  <a:pt x="1157" y="257"/>
                  <a:pt x="1157" y="257"/>
                  <a:pt x="1157" y="257"/>
                </a:cubicBezTo>
                <a:cubicBezTo>
                  <a:pt x="1157" y="256"/>
                  <a:pt x="1157" y="256"/>
                  <a:pt x="1157" y="256"/>
                </a:cubicBezTo>
                <a:cubicBezTo>
                  <a:pt x="1158" y="257"/>
                  <a:pt x="1158" y="257"/>
                  <a:pt x="1158" y="257"/>
                </a:cubicBezTo>
                <a:cubicBezTo>
                  <a:pt x="1159" y="258"/>
                  <a:pt x="1159" y="258"/>
                  <a:pt x="1159" y="258"/>
                </a:cubicBezTo>
                <a:cubicBezTo>
                  <a:pt x="1160" y="258"/>
                  <a:pt x="1160" y="258"/>
                  <a:pt x="1160" y="258"/>
                </a:cubicBezTo>
                <a:cubicBezTo>
                  <a:pt x="1161" y="258"/>
                  <a:pt x="1161" y="258"/>
                  <a:pt x="1161" y="258"/>
                </a:cubicBezTo>
                <a:cubicBezTo>
                  <a:pt x="1162" y="260"/>
                  <a:pt x="1162" y="260"/>
                  <a:pt x="1162" y="260"/>
                </a:cubicBezTo>
                <a:cubicBezTo>
                  <a:pt x="1164" y="261"/>
                  <a:pt x="1164" y="261"/>
                  <a:pt x="1164" y="261"/>
                </a:cubicBezTo>
                <a:cubicBezTo>
                  <a:pt x="1164" y="260"/>
                  <a:pt x="1164" y="260"/>
                  <a:pt x="1164" y="260"/>
                </a:cubicBezTo>
                <a:cubicBezTo>
                  <a:pt x="1165" y="259"/>
                  <a:pt x="1165" y="259"/>
                  <a:pt x="1165" y="259"/>
                </a:cubicBezTo>
                <a:cubicBezTo>
                  <a:pt x="1165" y="258"/>
                  <a:pt x="1165" y="258"/>
                  <a:pt x="1165" y="258"/>
                </a:cubicBezTo>
                <a:cubicBezTo>
                  <a:pt x="1165" y="257"/>
                  <a:pt x="1165" y="257"/>
                  <a:pt x="1165" y="257"/>
                </a:cubicBezTo>
                <a:cubicBezTo>
                  <a:pt x="1165" y="256"/>
                  <a:pt x="1165" y="256"/>
                  <a:pt x="1165" y="256"/>
                </a:cubicBezTo>
                <a:cubicBezTo>
                  <a:pt x="1164" y="255"/>
                  <a:pt x="1164" y="255"/>
                  <a:pt x="1164" y="255"/>
                </a:cubicBezTo>
                <a:cubicBezTo>
                  <a:pt x="1164" y="255"/>
                  <a:pt x="1164" y="255"/>
                  <a:pt x="1164" y="255"/>
                </a:cubicBezTo>
                <a:cubicBezTo>
                  <a:pt x="1165" y="255"/>
                  <a:pt x="1165" y="255"/>
                  <a:pt x="1165" y="255"/>
                </a:cubicBezTo>
                <a:cubicBezTo>
                  <a:pt x="1166" y="255"/>
                  <a:pt x="1166" y="255"/>
                  <a:pt x="1166" y="255"/>
                </a:cubicBezTo>
                <a:cubicBezTo>
                  <a:pt x="1166" y="253"/>
                  <a:pt x="1166" y="253"/>
                  <a:pt x="1166" y="253"/>
                </a:cubicBezTo>
                <a:cubicBezTo>
                  <a:pt x="1166" y="252"/>
                  <a:pt x="1166" y="252"/>
                  <a:pt x="1166" y="252"/>
                </a:cubicBezTo>
                <a:cubicBezTo>
                  <a:pt x="1165" y="252"/>
                  <a:pt x="1165" y="252"/>
                  <a:pt x="1165" y="252"/>
                </a:cubicBezTo>
                <a:cubicBezTo>
                  <a:pt x="1164" y="252"/>
                  <a:pt x="1164" y="252"/>
                  <a:pt x="1164" y="252"/>
                </a:cubicBezTo>
                <a:cubicBezTo>
                  <a:pt x="1164" y="252"/>
                  <a:pt x="1164" y="252"/>
                  <a:pt x="1164" y="252"/>
                </a:cubicBezTo>
                <a:cubicBezTo>
                  <a:pt x="1163" y="251"/>
                  <a:pt x="1163" y="251"/>
                  <a:pt x="1163" y="251"/>
                </a:cubicBezTo>
                <a:cubicBezTo>
                  <a:pt x="1161" y="251"/>
                  <a:pt x="1161" y="251"/>
                  <a:pt x="1161" y="251"/>
                </a:cubicBezTo>
                <a:cubicBezTo>
                  <a:pt x="1159" y="249"/>
                  <a:pt x="1159" y="249"/>
                  <a:pt x="1159" y="249"/>
                </a:cubicBezTo>
                <a:cubicBezTo>
                  <a:pt x="1158" y="249"/>
                  <a:pt x="1158" y="249"/>
                  <a:pt x="1158" y="249"/>
                </a:cubicBezTo>
                <a:cubicBezTo>
                  <a:pt x="1159" y="248"/>
                  <a:pt x="1159" y="248"/>
                  <a:pt x="1159" y="248"/>
                </a:cubicBezTo>
                <a:cubicBezTo>
                  <a:pt x="1161" y="248"/>
                  <a:pt x="1161" y="248"/>
                  <a:pt x="1161" y="248"/>
                </a:cubicBezTo>
                <a:cubicBezTo>
                  <a:pt x="1163" y="248"/>
                  <a:pt x="1163" y="248"/>
                  <a:pt x="1163" y="248"/>
                </a:cubicBezTo>
                <a:cubicBezTo>
                  <a:pt x="1165" y="248"/>
                  <a:pt x="1165" y="248"/>
                  <a:pt x="1165" y="248"/>
                </a:cubicBezTo>
                <a:cubicBezTo>
                  <a:pt x="1165" y="247"/>
                  <a:pt x="1165" y="247"/>
                  <a:pt x="1165" y="247"/>
                </a:cubicBezTo>
                <a:cubicBezTo>
                  <a:pt x="1166" y="247"/>
                  <a:pt x="1166" y="247"/>
                  <a:pt x="1166" y="247"/>
                </a:cubicBezTo>
                <a:cubicBezTo>
                  <a:pt x="1167" y="248"/>
                  <a:pt x="1167" y="248"/>
                  <a:pt x="1167" y="248"/>
                </a:cubicBezTo>
                <a:cubicBezTo>
                  <a:pt x="1168" y="246"/>
                  <a:pt x="1168" y="246"/>
                  <a:pt x="1168" y="246"/>
                </a:cubicBezTo>
                <a:cubicBezTo>
                  <a:pt x="1167" y="243"/>
                  <a:pt x="1167" y="243"/>
                  <a:pt x="1167" y="243"/>
                </a:cubicBezTo>
                <a:cubicBezTo>
                  <a:pt x="1167" y="241"/>
                  <a:pt x="1167" y="241"/>
                  <a:pt x="1167" y="241"/>
                </a:cubicBezTo>
                <a:cubicBezTo>
                  <a:pt x="1165" y="240"/>
                  <a:pt x="1165" y="240"/>
                  <a:pt x="1165" y="240"/>
                </a:cubicBezTo>
                <a:cubicBezTo>
                  <a:pt x="1165" y="239"/>
                  <a:pt x="1165" y="239"/>
                  <a:pt x="1165" y="239"/>
                </a:cubicBezTo>
                <a:cubicBezTo>
                  <a:pt x="1165" y="238"/>
                  <a:pt x="1165" y="238"/>
                  <a:pt x="1165" y="238"/>
                </a:cubicBezTo>
                <a:cubicBezTo>
                  <a:pt x="1166" y="237"/>
                  <a:pt x="1166" y="237"/>
                  <a:pt x="1166" y="237"/>
                </a:cubicBezTo>
                <a:cubicBezTo>
                  <a:pt x="1165" y="235"/>
                  <a:pt x="1165" y="235"/>
                  <a:pt x="1165" y="235"/>
                </a:cubicBezTo>
                <a:cubicBezTo>
                  <a:pt x="1165" y="235"/>
                  <a:pt x="1165" y="235"/>
                  <a:pt x="1165" y="235"/>
                </a:cubicBezTo>
                <a:cubicBezTo>
                  <a:pt x="1165" y="234"/>
                  <a:pt x="1165" y="234"/>
                  <a:pt x="1165" y="234"/>
                </a:cubicBezTo>
                <a:cubicBezTo>
                  <a:pt x="1166" y="234"/>
                  <a:pt x="1166" y="234"/>
                  <a:pt x="1166" y="234"/>
                </a:cubicBezTo>
                <a:cubicBezTo>
                  <a:pt x="1167" y="235"/>
                  <a:pt x="1167" y="235"/>
                  <a:pt x="1167" y="235"/>
                </a:cubicBezTo>
                <a:cubicBezTo>
                  <a:pt x="1168" y="236"/>
                  <a:pt x="1168" y="236"/>
                  <a:pt x="1168" y="236"/>
                </a:cubicBezTo>
                <a:cubicBezTo>
                  <a:pt x="1168" y="235"/>
                  <a:pt x="1168" y="235"/>
                  <a:pt x="1168" y="235"/>
                </a:cubicBezTo>
                <a:cubicBezTo>
                  <a:pt x="1169" y="235"/>
                  <a:pt x="1169" y="235"/>
                  <a:pt x="1169" y="235"/>
                </a:cubicBezTo>
                <a:cubicBezTo>
                  <a:pt x="1170" y="235"/>
                  <a:pt x="1170" y="235"/>
                  <a:pt x="1170" y="235"/>
                </a:cubicBezTo>
                <a:cubicBezTo>
                  <a:pt x="1171" y="237"/>
                  <a:pt x="1171" y="237"/>
                  <a:pt x="1171" y="237"/>
                </a:cubicBezTo>
                <a:cubicBezTo>
                  <a:pt x="1172" y="238"/>
                  <a:pt x="1172" y="238"/>
                  <a:pt x="1172" y="238"/>
                </a:cubicBezTo>
                <a:cubicBezTo>
                  <a:pt x="1173" y="238"/>
                  <a:pt x="1173" y="238"/>
                  <a:pt x="1173" y="238"/>
                </a:cubicBezTo>
                <a:cubicBezTo>
                  <a:pt x="1175" y="236"/>
                  <a:pt x="1175" y="236"/>
                  <a:pt x="1175" y="236"/>
                </a:cubicBezTo>
                <a:cubicBezTo>
                  <a:pt x="1176" y="233"/>
                  <a:pt x="1176" y="233"/>
                  <a:pt x="1176" y="233"/>
                </a:cubicBezTo>
                <a:cubicBezTo>
                  <a:pt x="1176" y="231"/>
                  <a:pt x="1176" y="231"/>
                  <a:pt x="1176" y="231"/>
                </a:cubicBezTo>
                <a:cubicBezTo>
                  <a:pt x="1175" y="230"/>
                  <a:pt x="1175" y="230"/>
                  <a:pt x="1175" y="230"/>
                </a:cubicBezTo>
                <a:cubicBezTo>
                  <a:pt x="1175" y="229"/>
                  <a:pt x="1175" y="229"/>
                  <a:pt x="1175" y="229"/>
                </a:cubicBezTo>
                <a:cubicBezTo>
                  <a:pt x="1176" y="228"/>
                  <a:pt x="1176" y="228"/>
                  <a:pt x="1176" y="228"/>
                </a:cubicBezTo>
                <a:cubicBezTo>
                  <a:pt x="1177" y="228"/>
                  <a:pt x="1177" y="228"/>
                  <a:pt x="1177" y="228"/>
                </a:cubicBezTo>
                <a:cubicBezTo>
                  <a:pt x="1177" y="228"/>
                  <a:pt x="1177" y="228"/>
                  <a:pt x="1177" y="228"/>
                </a:cubicBezTo>
                <a:cubicBezTo>
                  <a:pt x="1178" y="227"/>
                  <a:pt x="1178" y="227"/>
                  <a:pt x="1178" y="227"/>
                </a:cubicBezTo>
                <a:cubicBezTo>
                  <a:pt x="1179" y="228"/>
                  <a:pt x="1179" y="228"/>
                  <a:pt x="1179" y="228"/>
                </a:cubicBezTo>
                <a:cubicBezTo>
                  <a:pt x="1179" y="230"/>
                  <a:pt x="1179" y="230"/>
                  <a:pt x="1179" y="230"/>
                </a:cubicBezTo>
                <a:cubicBezTo>
                  <a:pt x="1180" y="230"/>
                  <a:pt x="1180" y="230"/>
                  <a:pt x="1180" y="230"/>
                </a:cubicBezTo>
                <a:cubicBezTo>
                  <a:pt x="1181" y="229"/>
                  <a:pt x="1181" y="229"/>
                  <a:pt x="1181" y="229"/>
                </a:cubicBezTo>
                <a:cubicBezTo>
                  <a:pt x="1181" y="228"/>
                  <a:pt x="1181" y="228"/>
                  <a:pt x="1181" y="228"/>
                </a:cubicBezTo>
                <a:cubicBezTo>
                  <a:pt x="1182" y="227"/>
                  <a:pt x="1182" y="227"/>
                  <a:pt x="1182" y="227"/>
                </a:cubicBezTo>
                <a:cubicBezTo>
                  <a:pt x="1182" y="227"/>
                  <a:pt x="1182" y="227"/>
                  <a:pt x="1182" y="227"/>
                </a:cubicBezTo>
                <a:cubicBezTo>
                  <a:pt x="1183" y="228"/>
                  <a:pt x="1183" y="228"/>
                  <a:pt x="1183" y="228"/>
                </a:cubicBezTo>
                <a:cubicBezTo>
                  <a:pt x="1183" y="230"/>
                  <a:pt x="1183" y="230"/>
                  <a:pt x="1183" y="230"/>
                </a:cubicBezTo>
                <a:cubicBezTo>
                  <a:pt x="1184" y="231"/>
                  <a:pt x="1184" y="231"/>
                  <a:pt x="1184" y="231"/>
                </a:cubicBezTo>
                <a:cubicBezTo>
                  <a:pt x="1186" y="230"/>
                  <a:pt x="1186" y="230"/>
                  <a:pt x="1186" y="230"/>
                </a:cubicBezTo>
                <a:cubicBezTo>
                  <a:pt x="1186" y="229"/>
                  <a:pt x="1186" y="229"/>
                  <a:pt x="1186" y="229"/>
                </a:cubicBezTo>
                <a:cubicBezTo>
                  <a:pt x="1187" y="228"/>
                  <a:pt x="1187" y="228"/>
                  <a:pt x="1187" y="228"/>
                </a:cubicBezTo>
                <a:cubicBezTo>
                  <a:pt x="1188" y="229"/>
                  <a:pt x="1188" y="229"/>
                  <a:pt x="1188" y="229"/>
                </a:cubicBezTo>
                <a:cubicBezTo>
                  <a:pt x="1189" y="229"/>
                  <a:pt x="1189" y="229"/>
                  <a:pt x="1189" y="229"/>
                </a:cubicBezTo>
                <a:cubicBezTo>
                  <a:pt x="1191" y="229"/>
                  <a:pt x="1191" y="229"/>
                  <a:pt x="1191" y="229"/>
                </a:cubicBezTo>
                <a:cubicBezTo>
                  <a:pt x="1191" y="227"/>
                  <a:pt x="1191" y="227"/>
                  <a:pt x="1191" y="227"/>
                </a:cubicBezTo>
                <a:cubicBezTo>
                  <a:pt x="1192" y="227"/>
                  <a:pt x="1192" y="227"/>
                  <a:pt x="1192" y="227"/>
                </a:cubicBezTo>
                <a:cubicBezTo>
                  <a:pt x="1192" y="226"/>
                  <a:pt x="1192" y="226"/>
                  <a:pt x="1192" y="226"/>
                </a:cubicBezTo>
                <a:cubicBezTo>
                  <a:pt x="1191" y="225"/>
                  <a:pt x="1191" y="225"/>
                  <a:pt x="1191" y="225"/>
                </a:cubicBezTo>
                <a:cubicBezTo>
                  <a:pt x="1190" y="223"/>
                  <a:pt x="1190" y="223"/>
                  <a:pt x="1190" y="223"/>
                </a:cubicBezTo>
                <a:cubicBezTo>
                  <a:pt x="1190" y="222"/>
                  <a:pt x="1190" y="222"/>
                  <a:pt x="1190" y="222"/>
                </a:cubicBezTo>
                <a:cubicBezTo>
                  <a:pt x="1190" y="221"/>
                  <a:pt x="1190" y="221"/>
                  <a:pt x="1190" y="221"/>
                </a:cubicBezTo>
                <a:cubicBezTo>
                  <a:pt x="1191" y="221"/>
                  <a:pt x="1191" y="221"/>
                  <a:pt x="1191" y="221"/>
                </a:cubicBezTo>
                <a:cubicBezTo>
                  <a:pt x="1191" y="223"/>
                  <a:pt x="1191" y="223"/>
                  <a:pt x="1191" y="223"/>
                </a:cubicBezTo>
                <a:cubicBezTo>
                  <a:pt x="1192" y="223"/>
                  <a:pt x="1192" y="223"/>
                  <a:pt x="1192" y="223"/>
                </a:cubicBezTo>
                <a:cubicBezTo>
                  <a:pt x="1194" y="221"/>
                  <a:pt x="1194" y="221"/>
                  <a:pt x="1194" y="221"/>
                </a:cubicBezTo>
                <a:cubicBezTo>
                  <a:pt x="1194" y="220"/>
                  <a:pt x="1194" y="220"/>
                  <a:pt x="1194" y="220"/>
                </a:cubicBezTo>
                <a:cubicBezTo>
                  <a:pt x="1195" y="219"/>
                  <a:pt x="1195" y="219"/>
                  <a:pt x="1195" y="219"/>
                </a:cubicBezTo>
                <a:cubicBezTo>
                  <a:pt x="1195" y="218"/>
                  <a:pt x="1195" y="218"/>
                  <a:pt x="1195" y="218"/>
                </a:cubicBezTo>
                <a:cubicBezTo>
                  <a:pt x="1194" y="216"/>
                  <a:pt x="1194" y="216"/>
                  <a:pt x="1194" y="216"/>
                </a:cubicBezTo>
                <a:cubicBezTo>
                  <a:pt x="1194" y="215"/>
                  <a:pt x="1194" y="215"/>
                  <a:pt x="1194" y="215"/>
                </a:cubicBezTo>
                <a:cubicBezTo>
                  <a:pt x="1195" y="214"/>
                  <a:pt x="1195" y="214"/>
                  <a:pt x="1195" y="214"/>
                </a:cubicBezTo>
                <a:cubicBezTo>
                  <a:pt x="1195" y="214"/>
                  <a:pt x="1195" y="214"/>
                  <a:pt x="1195" y="214"/>
                </a:cubicBezTo>
                <a:cubicBezTo>
                  <a:pt x="1196" y="214"/>
                  <a:pt x="1196" y="214"/>
                  <a:pt x="1196" y="214"/>
                </a:cubicBezTo>
                <a:cubicBezTo>
                  <a:pt x="1196" y="215"/>
                  <a:pt x="1196" y="215"/>
                  <a:pt x="1196" y="215"/>
                </a:cubicBezTo>
                <a:cubicBezTo>
                  <a:pt x="1197" y="216"/>
                  <a:pt x="1197" y="216"/>
                  <a:pt x="1197" y="216"/>
                </a:cubicBezTo>
                <a:cubicBezTo>
                  <a:pt x="1199" y="216"/>
                  <a:pt x="1199" y="216"/>
                  <a:pt x="1199" y="216"/>
                </a:cubicBezTo>
                <a:cubicBezTo>
                  <a:pt x="1199" y="217"/>
                  <a:pt x="1199" y="217"/>
                  <a:pt x="1199" y="217"/>
                </a:cubicBezTo>
                <a:cubicBezTo>
                  <a:pt x="1198" y="218"/>
                  <a:pt x="1198" y="218"/>
                  <a:pt x="1198" y="218"/>
                </a:cubicBezTo>
                <a:cubicBezTo>
                  <a:pt x="1197" y="219"/>
                  <a:pt x="1197" y="219"/>
                  <a:pt x="1197" y="219"/>
                </a:cubicBezTo>
                <a:cubicBezTo>
                  <a:pt x="1196" y="221"/>
                  <a:pt x="1196" y="221"/>
                  <a:pt x="1196" y="221"/>
                </a:cubicBezTo>
                <a:cubicBezTo>
                  <a:pt x="1196" y="222"/>
                  <a:pt x="1196" y="222"/>
                  <a:pt x="1196" y="222"/>
                </a:cubicBezTo>
                <a:cubicBezTo>
                  <a:pt x="1198" y="225"/>
                  <a:pt x="1198" y="225"/>
                  <a:pt x="1198" y="225"/>
                </a:cubicBezTo>
                <a:cubicBezTo>
                  <a:pt x="1199" y="226"/>
                  <a:pt x="1199" y="226"/>
                  <a:pt x="1199" y="226"/>
                </a:cubicBezTo>
                <a:cubicBezTo>
                  <a:pt x="1200" y="224"/>
                  <a:pt x="1200" y="224"/>
                  <a:pt x="1200" y="224"/>
                </a:cubicBezTo>
                <a:cubicBezTo>
                  <a:pt x="1200" y="223"/>
                  <a:pt x="1200" y="223"/>
                  <a:pt x="1200" y="223"/>
                </a:cubicBezTo>
                <a:cubicBezTo>
                  <a:pt x="1200" y="222"/>
                  <a:pt x="1200" y="222"/>
                  <a:pt x="1200" y="222"/>
                </a:cubicBezTo>
                <a:cubicBezTo>
                  <a:pt x="1200" y="220"/>
                  <a:pt x="1200" y="220"/>
                  <a:pt x="1200" y="220"/>
                </a:cubicBezTo>
                <a:cubicBezTo>
                  <a:pt x="1201" y="220"/>
                  <a:pt x="1201" y="220"/>
                  <a:pt x="1201" y="220"/>
                </a:cubicBezTo>
                <a:cubicBezTo>
                  <a:pt x="1201" y="221"/>
                  <a:pt x="1201" y="221"/>
                  <a:pt x="1201" y="221"/>
                </a:cubicBezTo>
                <a:cubicBezTo>
                  <a:pt x="1201" y="222"/>
                  <a:pt x="1201" y="222"/>
                  <a:pt x="1201" y="222"/>
                </a:cubicBezTo>
                <a:cubicBezTo>
                  <a:pt x="1201" y="223"/>
                  <a:pt x="1201" y="223"/>
                  <a:pt x="1201" y="223"/>
                </a:cubicBezTo>
                <a:cubicBezTo>
                  <a:pt x="1202" y="225"/>
                  <a:pt x="1202" y="225"/>
                  <a:pt x="1202" y="225"/>
                </a:cubicBezTo>
                <a:cubicBezTo>
                  <a:pt x="1203" y="225"/>
                  <a:pt x="1203" y="225"/>
                  <a:pt x="1203" y="225"/>
                </a:cubicBezTo>
                <a:cubicBezTo>
                  <a:pt x="1205" y="225"/>
                  <a:pt x="1205" y="225"/>
                  <a:pt x="1205" y="225"/>
                </a:cubicBezTo>
                <a:cubicBezTo>
                  <a:pt x="1206" y="225"/>
                  <a:pt x="1206" y="225"/>
                  <a:pt x="1206" y="225"/>
                </a:cubicBezTo>
                <a:cubicBezTo>
                  <a:pt x="1206" y="224"/>
                  <a:pt x="1206" y="224"/>
                  <a:pt x="1206" y="224"/>
                </a:cubicBezTo>
                <a:cubicBezTo>
                  <a:pt x="1206" y="223"/>
                  <a:pt x="1206" y="223"/>
                  <a:pt x="1206" y="223"/>
                </a:cubicBezTo>
                <a:cubicBezTo>
                  <a:pt x="1206" y="222"/>
                  <a:pt x="1206" y="222"/>
                  <a:pt x="1206" y="222"/>
                </a:cubicBezTo>
                <a:cubicBezTo>
                  <a:pt x="1207" y="222"/>
                  <a:pt x="1207" y="222"/>
                  <a:pt x="1207" y="222"/>
                </a:cubicBezTo>
                <a:cubicBezTo>
                  <a:pt x="1208" y="222"/>
                  <a:pt x="1208" y="222"/>
                  <a:pt x="1208" y="222"/>
                </a:cubicBezTo>
                <a:cubicBezTo>
                  <a:pt x="1207" y="223"/>
                  <a:pt x="1207" y="223"/>
                  <a:pt x="1207" y="223"/>
                </a:cubicBezTo>
                <a:cubicBezTo>
                  <a:pt x="1207" y="224"/>
                  <a:pt x="1207" y="224"/>
                  <a:pt x="1207" y="224"/>
                </a:cubicBezTo>
                <a:cubicBezTo>
                  <a:pt x="1208" y="225"/>
                  <a:pt x="1208" y="225"/>
                  <a:pt x="1208" y="225"/>
                </a:cubicBezTo>
                <a:cubicBezTo>
                  <a:pt x="1210" y="225"/>
                  <a:pt x="1210" y="225"/>
                  <a:pt x="1210" y="225"/>
                </a:cubicBezTo>
                <a:cubicBezTo>
                  <a:pt x="1211" y="223"/>
                  <a:pt x="1211" y="223"/>
                  <a:pt x="1211" y="223"/>
                </a:cubicBezTo>
                <a:cubicBezTo>
                  <a:pt x="1214" y="221"/>
                  <a:pt x="1214" y="221"/>
                  <a:pt x="1214" y="221"/>
                </a:cubicBezTo>
                <a:cubicBezTo>
                  <a:pt x="1214" y="221"/>
                  <a:pt x="1214" y="221"/>
                  <a:pt x="1214" y="221"/>
                </a:cubicBezTo>
                <a:cubicBezTo>
                  <a:pt x="1215" y="221"/>
                  <a:pt x="1215" y="221"/>
                  <a:pt x="1215" y="221"/>
                </a:cubicBezTo>
                <a:cubicBezTo>
                  <a:pt x="1215" y="219"/>
                  <a:pt x="1215" y="219"/>
                  <a:pt x="1215" y="219"/>
                </a:cubicBezTo>
                <a:cubicBezTo>
                  <a:pt x="1215" y="218"/>
                  <a:pt x="1215" y="218"/>
                  <a:pt x="1215" y="218"/>
                </a:cubicBezTo>
                <a:cubicBezTo>
                  <a:pt x="1214" y="217"/>
                  <a:pt x="1214" y="217"/>
                  <a:pt x="1214" y="217"/>
                </a:cubicBezTo>
                <a:cubicBezTo>
                  <a:pt x="1213" y="216"/>
                  <a:pt x="1213" y="216"/>
                  <a:pt x="1213" y="216"/>
                </a:cubicBezTo>
                <a:cubicBezTo>
                  <a:pt x="1213" y="216"/>
                  <a:pt x="1213" y="216"/>
                  <a:pt x="1213" y="216"/>
                </a:cubicBezTo>
                <a:cubicBezTo>
                  <a:pt x="1214" y="216"/>
                  <a:pt x="1214" y="216"/>
                  <a:pt x="1214" y="216"/>
                </a:cubicBezTo>
                <a:cubicBezTo>
                  <a:pt x="1215" y="217"/>
                  <a:pt x="1215" y="217"/>
                  <a:pt x="1215" y="217"/>
                </a:cubicBezTo>
                <a:cubicBezTo>
                  <a:pt x="1217" y="218"/>
                  <a:pt x="1217" y="218"/>
                  <a:pt x="1217" y="218"/>
                </a:cubicBezTo>
                <a:cubicBezTo>
                  <a:pt x="1218" y="218"/>
                  <a:pt x="1218" y="218"/>
                  <a:pt x="1218" y="218"/>
                </a:cubicBezTo>
                <a:cubicBezTo>
                  <a:pt x="1218" y="217"/>
                  <a:pt x="1218" y="217"/>
                  <a:pt x="1218" y="217"/>
                </a:cubicBezTo>
                <a:cubicBezTo>
                  <a:pt x="1219" y="217"/>
                  <a:pt x="1219" y="217"/>
                  <a:pt x="1219" y="217"/>
                </a:cubicBezTo>
                <a:cubicBezTo>
                  <a:pt x="1219" y="217"/>
                  <a:pt x="1219" y="217"/>
                  <a:pt x="1219" y="217"/>
                </a:cubicBezTo>
                <a:cubicBezTo>
                  <a:pt x="1219" y="219"/>
                  <a:pt x="1219" y="219"/>
                  <a:pt x="1219" y="219"/>
                </a:cubicBezTo>
                <a:cubicBezTo>
                  <a:pt x="1220" y="219"/>
                  <a:pt x="1220" y="219"/>
                  <a:pt x="1220" y="219"/>
                </a:cubicBezTo>
                <a:cubicBezTo>
                  <a:pt x="1221" y="218"/>
                  <a:pt x="1221" y="218"/>
                  <a:pt x="1221" y="218"/>
                </a:cubicBezTo>
                <a:cubicBezTo>
                  <a:pt x="1223" y="216"/>
                  <a:pt x="1223" y="216"/>
                  <a:pt x="1223" y="216"/>
                </a:cubicBezTo>
                <a:cubicBezTo>
                  <a:pt x="1224" y="215"/>
                  <a:pt x="1224" y="215"/>
                  <a:pt x="1224" y="215"/>
                </a:cubicBezTo>
                <a:cubicBezTo>
                  <a:pt x="1223" y="215"/>
                  <a:pt x="1223" y="215"/>
                  <a:pt x="1223" y="215"/>
                </a:cubicBezTo>
                <a:cubicBezTo>
                  <a:pt x="1224" y="213"/>
                  <a:pt x="1224" y="213"/>
                  <a:pt x="1224" y="213"/>
                </a:cubicBezTo>
                <a:cubicBezTo>
                  <a:pt x="1224" y="213"/>
                  <a:pt x="1224" y="213"/>
                  <a:pt x="1224" y="213"/>
                </a:cubicBezTo>
                <a:cubicBezTo>
                  <a:pt x="1225" y="212"/>
                  <a:pt x="1225" y="212"/>
                  <a:pt x="1225" y="212"/>
                </a:cubicBezTo>
                <a:cubicBezTo>
                  <a:pt x="1225" y="213"/>
                  <a:pt x="1225" y="213"/>
                  <a:pt x="1225" y="213"/>
                </a:cubicBezTo>
                <a:cubicBezTo>
                  <a:pt x="1225" y="214"/>
                  <a:pt x="1225" y="214"/>
                  <a:pt x="1225" y="214"/>
                </a:cubicBezTo>
                <a:cubicBezTo>
                  <a:pt x="1226" y="214"/>
                  <a:pt x="1226" y="214"/>
                  <a:pt x="1226" y="214"/>
                </a:cubicBezTo>
                <a:cubicBezTo>
                  <a:pt x="1227" y="214"/>
                  <a:pt x="1227" y="214"/>
                  <a:pt x="1227" y="214"/>
                </a:cubicBezTo>
                <a:cubicBezTo>
                  <a:pt x="1228" y="212"/>
                  <a:pt x="1228" y="212"/>
                  <a:pt x="1228" y="212"/>
                </a:cubicBezTo>
                <a:cubicBezTo>
                  <a:pt x="1229" y="210"/>
                  <a:pt x="1229" y="210"/>
                  <a:pt x="1229" y="210"/>
                </a:cubicBezTo>
                <a:cubicBezTo>
                  <a:pt x="1229" y="209"/>
                  <a:pt x="1229" y="209"/>
                  <a:pt x="1229" y="209"/>
                </a:cubicBezTo>
                <a:cubicBezTo>
                  <a:pt x="1229" y="208"/>
                  <a:pt x="1229" y="208"/>
                  <a:pt x="1229" y="208"/>
                </a:cubicBezTo>
                <a:cubicBezTo>
                  <a:pt x="1231" y="205"/>
                  <a:pt x="1231" y="205"/>
                  <a:pt x="1231" y="205"/>
                </a:cubicBezTo>
                <a:cubicBezTo>
                  <a:pt x="1233" y="205"/>
                  <a:pt x="1233" y="205"/>
                  <a:pt x="1233" y="205"/>
                </a:cubicBezTo>
                <a:cubicBezTo>
                  <a:pt x="1233" y="204"/>
                  <a:pt x="1233" y="204"/>
                  <a:pt x="1233" y="204"/>
                </a:cubicBezTo>
                <a:cubicBezTo>
                  <a:pt x="1233" y="203"/>
                  <a:pt x="1233" y="203"/>
                  <a:pt x="1233" y="203"/>
                </a:cubicBezTo>
                <a:cubicBezTo>
                  <a:pt x="1233" y="202"/>
                  <a:pt x="1233" y="202"/>
                  <a:pt x="1233" y="202"/>
                </a:cubicBezTo>
                <a:cubicBezTo>
                  <a:pt x="1233" y="202"/>
                  <a:pt x="1233" y="202"/>
                  <a:pt x="1233" y="202"/>
                </a:cubicBezTo>
                <a:cubicBezTo>
                  <a:pt x="1234" y="202"/>
                  <a:pt x="1234" y="202"/>
                  <a:pt x="1234" y="202"/>
                </a:cubicBezTo>
                <a:cubicBezTo>
                  <a:pt x="1235" y="202"/>
                  <a:pt x="1235" y="202"/>
                  <a:pt x="1235" y="202"/>
                </a:cubicBezTo>
                <a:cubicBezTo>
                  <a:pt x="1235" y="202"/>
                  <a:pt x="1235" y="202"/>
                  <a:pt x="1235" y="202"/>
                </a:cubicBezTo>
                <a:cubicBezTo>
                  <a:pt x="1236" y="201"/>
                  <a:pt x="1236" y="201"/>
                  <a:pt x="1236" y="201"/>
                </a:cubicBezTo>
                <a:cubicBezTo>
                  <a:pt x="1236" y="200"/>
                  <a:pt x="1236" y="200"/>
                  <a:pt x="1236" y="200"/>
                </a:cubicBezTo>
                <a:cubicBezTo>
                  <a:pt x="1235" y="199"/>
                  <a:pt x="1235" y="199"/>
                  <a:pt x="1235" y="199"/>
                </a:cubicBezTo>
                <a:cubicBezTo>
                  <a:pt x="1236" y="200"/>
                  <a:pt x="1236" y="200"/>
                  <a:pt x="1236" y="200"/>
                </a:cubicBezTo>
                <a:cubicBezTo>
                  <a:pt x="1237" y="201"/>
                  <a:pt x="1237" y="201"/>
                  <a:pt x="1237" y="201"/>
                </a:cubicBezTo>
                <a:cubicBezTo>
                  <a:pt x="1237" y="200"/>
                  <a:pt x="1237" y="200"/>
                  <a:pt x="1237" y="200"/>
                </a:cubicBezTo>
                <a:cubicBezTo>
                  <a:pt x="1237" y="199"/>
                  <a:pt x="1237" y="199"/>
                  <a:pt x="1237" y="199"/>
                </a:cubicBezTo>
                <a:cubicBezTo>
                  <a:pt x="1237" y="197"/>
                  <a:pt x="1237" y="197"/>
                  <a:pt x="1237" y="197"/>
                </a:cubicBezTo>
                <a:cubicBezTo>
                  <a:pt x="1238" y="197"/>
                  <a:pt x="1238" y="197"/>
                  <a:pt x="1238" y="197"/>
                </a:cubicBezTo>
                <a:cubicBezTo>
                  <a:pt x="1240" y="197"/>
                  <a:pt x="1240" y="197"/>
                  <a:pt x="1240" y="197"/>
                </a:cubicBezTo>
                <a:cubicBezTo>
                  <a:pt x="1240" y="195"/>
                  <a:pt x="1240" y="195"/>
                  <a:pt x="1240" y="195"/>
                </a:cubicBezTo>
                <a:cubicBezTo>
                  <a:pt x="1239" y="195"/>
                  <a:pt x="1239" y="195"/>
                  <a:pt x="1239" y="195"/>
                </a:cubicBezTo>
                <a:cubicBezTo>
                  <a:pt x="1240" y="194"/>
                  <a:pt x="1240" y="194"/>
                  <a:pt x="1240" y="194"/>
                </a:cubicBezTo>
                <a:cubicBezTo>
                  <a:pt x="1241" y="194"/>
                  <a:pt x="1241" y="194"/>
                  <a:pt x="1241" y="194"/>
                </a:cubicBezTo>
                <a:cubicBezTo>
                  <a:pt x="1242" y="194"/>
                  <a:pt x="1242" y="194"/>
                  <a:pt x="1242" y="194"/>
                </a:cubicBezTo>
                <a:cubicBezTo>
                  <a:pt x="1243" y="192"/>
                  <a:pt x="1243" y="192"/>
                  <a:pt x="1243" y="192"/>
                </a:cubicBezTo>
                <a:cubicBezTo>
                  <a:pt x="1245" y="191"/>
                  <a:pt x="1245" y="191"/>
                  <a:pt x="1245" y="191"/>
                </a:cubicBezTo>
                <a:cubicBezTo>
                  <a:pt x="1246" y="191"/>
                  <a:pt x="1246" y="191"/>
                  <a:pt x="1246" y="191"/>
                </a:cubicBezTo>
                <a:cubicBezTo>
                  <a:pt x="1246" y="192"/>
                  <a:pt x="1246" y="192"/>
                  <a:pt x="1246" y="192"/>
                </a:cubicBezTo>
                <a:cubicBezTo>
                  <a:pt x="1247" y="191"/>
                  <a:pt x="1247" y="191"/>
                  <a:pt x="1247" y="191"/>
                </a:cubicBezTo>
                <a:cubicBezTo>
                  <a:pt x="1248" y="190"/>
                  <a:pt x="1248" y="190"/>
                  <a:pt x="1248" y="190"/>
                </a:cubicBezTo>
                <a:cubicBezTo>
                  <a:pt x="1249" y="188"/>
                  <a:pt x="1249" y="188"/>
                  <a:pt x="1249" y="188"/>
                </a:cubicBezTo>
                <a:cubicBezTo>
                  <a:pt x="1249" y="186"/>
                  <a:pt x="1249" y="186"/>
                  <a:pt x="1249" y="186"/>
                </a:cubicBezTo>
                <a:cubicBezTo>
                  <a:pt x="1247" y="185"/>
                  <a:pt x="1247" y="185"/>
                  <a:pt x="1247" y="185"/>
                </a:cubicBezTo>
                <a:cubicBezTo>
                  <a:pt x="1247" y="185"/>
                  <a:pt x="1247" y="185"/>
                  <a:pt x="1247" y="185"/>
                </a:cubicBezTo>
                <a:cubicBezTo>
                  <a:pt x="1248" y="184"/>
                  <a:pt x="1248" y="184"/>
                  <a:pt x="1248" y="184"/>
                </a:cubicBezTo>
                <a:cubicBezTo>
                  <a:pt x="1248" y="182"/>
                  <a:pt x="1248" y="182"/>
                  <a:pt x="1248" y="182"/>
                </a:cubicBezTo>
                <a:cubicBezTo>
                  <a:pt x="1247" y="181"/>
                  <a:pt x="1247" y="181"/>
                  <a:pt x="1247" y="181"/>
                </a:cubicBezTo>
                <a:cubicBezTo>
                  <a:pt x="1246" y="180"/>
                  <a:pt x="1246" y="180"/>
                  <a:pt x="1246" y="180"/>
                </a:cubicBezTo>
                <a:cubicBezTo>
                  <a:pt x="1246" y="178"/>
                  <a:pt x="1246" y="178"/>
                  <a:pt x="1246" y="178"/>
                </a:cubicBezTo>
                <a:cubicBezTo>
                  <a:pt x="1245" y="177"/>
                  <a:pt x="1245" y="177"/>
                  <a:pt x="1245" y="177"/>
                </a:cubicBezTo>
                <a:cubicBezTo>
                  <a:pt x="1245" y="176"/>
                  <a:pt x="1245" y="176"/>
                  <a:pt x="1245" y="176"/>
                </a:cubicBezTo>
                <a:cubicBezTo>
                  <a:pt x="1246" y="176"/>
                  <a:pt x="1246" y="176"/>
                  <a:pt x="1246" y="176"/>
                </a:cubicBezTo>
                <a:cubicBezTo>
                  <a:pt x="1247" y="176"/>
                  <a:pt x="1247" y="176"/>
                  <a:pt x="1247" y="176"/>
                </a:cubicBezTo>
                <a:cubicBezTo>
                  <a:pt x="1247" y="178"/>
                  <a:pt x="1247" y="178"/>
                  <a:pt x="1247" y="178"/>
                </a:cubicBezTo>
                <a:cubicBezTo>
                  <a:pt x="1248" y="179"/>
                  <a:pt x="1248" y="179"/>
                  <a:pt x="1248" y="179"/>
                </a:cubicBezTo>
                <a:cubicBezTo>
                  <a:pt x="1248" y="181"/>
                  <a:pt x="1248" y="181"/>
                  <a:pt x="1248" y="181"/>
                </a:cubicBezTo>
                <a:cubicBezTo>
                  <a:pt x="1249" y="183"/>
                  <a:pt x="1249" y="183"/>
                  <a:pt x="1249" y="183"/>
                </a:cubicBezTo>
                <a:cubicBezTo>
                  <a:pt x="1250" y="183"/>
                  <a:pt x="1250" y="183"/>
                  <a:pt x="1250" y="183"/>
                </a:cubicBezTo>
                <a:cubicBezTo>
                  <a:pt x="1251" y="184"/>
                  <a:pt x="1251" y="184"/>
                  <a:pt x="1251" y="184"/>
                </a:cubicBezTo>
                <a:cubicBezTo>
                  <a:pt x="1251" y="185"/>
                  <a:pt x="1251" y="185"/>
                  <a:pt x="1251" y="185"/>
                </a:cubicBezTo>
                <a:cubicBezTo>
                  <a:pt x="1251" y="187"/>
                  <a:pt x="1251" y="187"/>
                  <a:pt x="1251" y="187"/>
                </a:cubicBezTo>
                <a:cubicBezTo>
                  <a:pt x="1253" y="188"/>
                  <a:pt x="1253" y="188"/>
                  <a:pt x="1253" y="188"/>
                </a:cubicBezTo>
                <a:cubicBezTo>
                  <a:pt x="1254" y="188"/>
                  <a:pt x="1254" y="188"/>
                  <a:pt x="1254" y="188"/>
                </a:cubicBezTo>
                <a:cubicBezTo>
                  <a:pt x="1254" y="187"/>
                  <a:pt x="1254" y="187"/>
                  <a:pt x="1254" y="187"/>
                </a:cubicBezTo>
                <a:cubicBezTo>
                  <a:pt x="1255" y="186"/>
                  <a:pt x="1255" y="186"/>
                  <a:pt x="1255" y="186"/>
                </a:cubicBezTo>
                <a:cubicBezTo>
                  <a:pt x="1255" y="186"/>
                  <a:pt x="1255" y="186"/>
                  <a:pt x="1255" y="186"/>
                </a:cubicBezTo>
                <a:cubicBezTo>
                  <a:pt x="1256" y="187"/>
                  <a:pt x="1256" y="187"/>
                  <a:pt x="1256" y="187"/>
                </a:cubicBezTo>
                <a:cubicBezTo>
                  <a:pt x="1258" y="188"/>
                  <a:pt x="1258" y="188"/>
                  <a:pt x="1258" y="188"/>
                </a:cubicBezTo>
                <a:cubicBezTo>
                  <a:pt x="1259" y="187"/>
                  <a:pt x="1259" y="187"/>
                  <a:pt x="1259" y="187"/>
                </a:cubicBezTo>
                <a:cubicBezTo>
                  <a:pt x="1260" y="186"/>
                  <a:pt x="1260" y="186"/>
                  <a:pt x="1260" y="186"/>
                </a:cubicBezTo>
                <a:cubicBezTo>
                  <a:pt x="1261" y="187"/>
                  <a:pt x="1261" y="187"/>
                  <a:pt x="1261" y="187"/>
                </a:cubicBezTo>
                <a:cubicBezTo>
                  <a:pt x="1262" y="187"/>
                  <a:pt x="1262" y="187"/>
                  <a:pt x="1262" y="187"/>
                </a:cubicBezTo>
                <a:cubicBezTo>
                  <a:pt x="1263" y="186"/>
                  <a:pt x="1263" y="186"/>
                  <a:pt x="1263" y="186"/>
                </a:cubicBezTo>
                <a:cubicBezTo>
                  <a:pt x="1263" y="185"/>
                  <a:pt x="1263" y="185"/>
                  <a:pt x="1263" y="185"/>
                </a:cubicBezTo>
                <a:cubicBezTo>
                  <a:pt x="1264" y="185"/>
                  <a:pt x="1264" y="185"/>
                  <a:pt x="1264" y="185"/>
                </a:cubicBezTo>
                <a:cubicBezTo>
                  <a:pt x="1264" y="184"/>
                  <a:pt x="1264" y="184"/>
                  <a:pt x="1264" y="184"/>
                </a:cubicBezTo>
                <a:cubicBezTo>
                  <a:pt x="1265" y="183"/>
                  <a:pt x="1265" y="183"/>
                  <a:pt x="1265" y="183"/>
                </a:cubicBezTo>
                <a:cubicBezTo>
                  <a:pt x="1266" y="184"/>
                  <a:pt x="1266" y="184"/>
                  <a:pt x="1266" y="184"/>
                </a:cubicBezTo>
                <a:cubicBezTo>
                  <a:pt x="1268" y="186"/>
                  <a:pt x="1268" y="186"/>
                  <a:pt x="1268" y="186"/>
                </a:cubicBezTo>
                <a:cubicBezTo>
                  <a:pt x="1269" y="187"/>
                  <a:pt x="1269" y="187"/>
                  <a:pt x="1269" y="187"/>
                </a:cubicBezTo>
                <a:cubicBezTo>
                  <a:pt x="1270" y="187"/>
                  <a:pt x="1270" y="187"/>
                  <a:pt x="1270" y="187"/>
                </a:cubicBezTo>
                <a:cubicBezTo>
                  <a:pt x="1270" y="186"/>
                  <a:pt x="1270" y="186"/>
                  <a:pt x="1270" y="186"/>
                </a:cubicBezTo>
                <a:cubicBezTo>
                  <a:pt x="1271" y="186"/>
                  <a:pt x="1271" y="186"/>
                  <a:pt x="1271" y="186"/>
                </a:cubicBezTo>
                <a:cubicBezTo>
                  <a:pt x="1272" y="184"/>
                  <a:pt x="1272" y="184"/>
                  <a:pt x="1272" y="184"/>
                </a:cubicBezTo>
                <a:cubicBezTo>
                  <a:pt x="1272" y="184"/>
                  <a:pt x="1272" y="184"/>
                  <a:pt x="1272" y="184"/>
                </a:cubicBezTo>
                <a:cubicBezTo>
                  <a:pt x="1273" y="184"/>
                  <a:pt x="1273" y="184"/>
                  <a:pt x="1273" y="184"/>
                </a:cubicBezTo>
                <a:cubicBezTo>
                  <a:pt x="1273" y="184"/>
                  <a:pt x="1273" y="184"/>
                  <a:pt x="1273" y="184"/>
                </a:cubicBezTo>
                <a:cubicBezTo>
                  <a:pt x="1274" y="183"/>
                  <a:pt x="1274" y="183"/>
                  <a:pt x="1274" y="183"/>
                </a:cubicBezTo>
                <a:cubicBezTo>
                  <a:pt x="1274" y="183"/>
                  <a:pt x="1274" y="183"/>
                  <a:pt x="1274" y="183"/>
                </a:cubicBezTo>
                <a:cubicBezTo>
                  <a:pt x="1275" y="184"/>
                  <a:pt x="1275" y="184"/>
                  <a:pt x="1275" y="184"/>
                </a:cubicBezTo>
                <a:cubicBezTo>
                  <a:pt x="1276" y="184"/>
                  <a:pt x="1276" y="184"/>
                  <a:pt x="1276" y="184"/>
                </a:cubicBezTo>
                <a:cubicBezTo>
                  <a:pt x="1276" y="183"/>
                  <a:pt x="1276" y="183"/>
                  <a:pt x="1276" y="183"/>
                </a:cubicBezTo>
                <a:cubicBezTo>
                  <a:pt x="1276" y="182"/>
                  <a:pt x="1276" y="182"/>
                  <a:pt x="1276" y="182"/>
                </a:cubicBezTo>
                <a:cubicBezTo>
                  <a:pt x="1277" y="182"/>
                  <a:pt x="1277" y="182"/>
                  <a:pt x="1277" y="182"/>
                </a:cubicBezTo>
                <a:cubicBezTo>
                  <a:pt x="1279" y="182"/>
                  <a:pt x="1279" y="182"/>
                  <a:pt x="1279" y="182"/>
                </a:cubicBezTo>
                <a:cubicBezTo>
                  <a:pt x="1280" y="181"/>
                  <a:pt x="1280" y="181"/>
                  <a:pt x="1280" y="181"/>
                </a:cubicBezTo>
                <a:cubicBezTo>
                  <a:pt x="1280" y="180"/>
                  <a:pt x="1280" y="180"/>
                  <a:pt x="1280" y="180"/>
                </a:cubicBezTo>
                <a:cubicBezTo>
                  <a:pt x="1280" y="180"/>
                  <a:pt x="1280" y="180"/>
                  <a:pt x="1280" y="180"/>
                </a:cubicBezTo>
                <a:cubicBezTo>
                  <a:pt x="1280" y="181"/>
                  <a:pt x="1280" y="181"/>
                  <a:pt x="1280" y="181"/>
                </a:cubicBezTo>
                <a:cubicBezTo>
                  <a:pt x="1281" y="182"/>
                  <a:pt x="1281" y="182"/>
                  <a:pt x="1281" y="182"/>
                </a:cubicBezTo>
                <a:cubicBezTo>
                  <a:pt x="1282" y="181"/>
                  <a:pt x="1282" y="181"/>
                  <a:pt x="1282" y="181"/>
                </a:cubicBezTo>
                <a:cubicBezTo>
                  <a:pt x="1283" y="179"/>
                  <a:pt x="1283" y="179"/>
                  <a:pt x="1283" y="179"/>
                </a:cubicBezTo>
                <a:cubicBezTo>
                  <a:pt x="1283" y="180"/>
                  <a:pt x="1283" y="180"/>
                  <a:pt x="1283" y="180"/>
                </a:cubicBezTo>
                <a:cubicBezTo>
                  <a:pt x="1284" y="181"/>
                  <a:pt x="1284" y="181"/>
                  <a:pt x="1284" y="181"/>
                </a:cubicBezTo>
                <a:cubicBezTo>
                  <a:pt x="1285" y="181"/>
                  <a:pt x="1285" y="181"/>
                  <a:pt x="1285" y="181"/>
                </a:cubicBezTo>
                <a:cubicBezTo>
                  <a:pt x="1286" y="179"/>
                  <a:pt x="1286" y="179"/>
                  <a:pt x="1286" y="179"/>
                </a:cubicBezTo>
                <a:cubicBezTo>
                  <a:pt x="1287" y="179"/>
                  <a:pt x="1287" y="179"/>
                  <a:pt x="1287" y="179"/>
                </a:cubicBezTo>
                <a:cubicBezTo>
                  <a:pt x="1287" y="180"/>
                  <a:pt x="1287" y="180"/>
                  <a:pt x="1287" y="180"/>
                </a:cubicBezTo>
                <a:cubicBezTo>
                  <a:pt x="1288" y="180"/>
                  <a:pt x="1288" y="180"/>
                  <a:pt x="1288" y="180"/>
                </a:cubicBezTo>
                <a:cubicBezTo>
                  <a:pt x="1289" y="180"/>
                  <a:pt x="1289" y="180"/>
                  <a:pt x="1289" y="180"/>
                </a:cubicBezTo>
                <a:cubicBezTo>
                  <a:pt x="1290" y="179"/>
                  <a:pt x="1290" y="179"/>
                  <a:pt x="1290" y="179"/>
                </a:cubicBezTo>
                <a:cubicBezTo>
                  <a:pt x="1291" y="179"/>
                  <a:pt x="1291" y="179"/>
                  <a:pt x="1291" y="179"/>
                </a:cubicBezTo>
                <a:cubicBezTo>
                  <a:pt x="1292" y="179"/>
                  <a:pt x="1292" y="179"/>
                  <a:pt x="1292" y="179"/>
                </a:cubicBezTo>
                <a:cubicBezTo>
                  <a:pt x="1294" y="178"/>
                  <a:pt x="1294" y="178"/>
                  <a:pt x="1294" y="178"/>
                </a:cubicBezTo>
                <a:cubicBezTo>
                  <a:pt x="1295" y="178"/>
                  <a:pt x="1295" y="178"/>
                  <a:pt x="1295" y="178"/>
                </a:cubicBezTo>
                <a:cubicBezTo>
                  <a:pt x="1296" y="179"/>
                  <a:pt x="1296" y="179"/>
                  <a:pt x="1296" y="179"/>
                </a:cubicBezTo>
                <a:cubicBezTo>
                  <a:pt x="1296" y="179"/>
                  <a:pt x="1296" y="179"/>
                  <a:pt x="1296" y="179"/>
                </a:cubicBezTo>
                <a:cubicBezTo>
                  <a:pt x="1297" y="177"/>
                  <a:pt x="1297" y="177"/>
                  <a:pt x="1297" y="177"/>
                </a:cubicBezTo>
                <a:cubicBezTo>
                  <a:pt x="1298" y="176"/>
                  <a:pt x="1298" y="176"/>
                  <a:pt x="1298" y="176"/>
                </a:cubicBezTo>
                <a:cubicBezTo>
                  <a:pt x="1300" y="176"/>
                  <a:pt x="1300" y="176"/>
                  <a:pt x="1300" y="176"/>
                </a:cubicBezTo>
                <a:cubicBezTo>
                  <a:pt x="1301" y="175"/>
                  <a:pt x="1301" y="175"/>
                  <a:pt x="1301" y="175"/>
                </a:cubicBezTo>
                <a:cubicBezTo>
                  <a:pt x="1302" y="175"/>
                  <a:pt x="1302" y="175"/>
                  <a:pt x="1302" y="175"/>
                </a:cubicBezTo>
                <a:cubicBezTo>
                  <a:pt x="1303" y="174"/>
                  <a:pt x="1303" y="174"/>
                  <a:pt x="1303" y="174"/>
                </a:cubicBezTo>
                <a:cubicBezTo>
                  <a:pt x="1303" y="173"/>
                  <a:pt x="1303" y="173"/>
                  <a:pt x="1303" y="173"/>
                </a:cubicBezTo>
                <a:cubicBezTo>
                  <a:pt x="1303" y="172"/>
                  <a:pt x="1303" y="172"/>
                  <a:pt x="1303" y="172"/>
                </a:cubicBezTo>
                <a:cubicBezTo>
                  <a:pt x="1303" y="171"/>
                  <a:pt x="1303" y="171"/>
                  <a:pt x="1303" y="171"/>
                </a:cubicBezTo>
                <a:lnTo>
                  <a:pt x="1304" y="171"/>
                </a:lnTo>
                <a:close/>
                <a:moveTo>
                  <a:pt x="1370" y="3"/>
                </a:moveTo>
                <a:cubicBezTo>
                  <a:pt x="1370" y="2"/>
                  <a:pt x="1370" y="2"/>
                  <a:pt x="1370" y="2"/>
                </a:cubicBezTo>
                <a:cubicBezTo>
                  <a:pt x="1371" y="3"/>
                  <a:pt x="1371" y="3"/>
                  <a:pt x="1371" y="3"/>
                </a:cubicBezTo>
                <a:cubicBezTo>
                  <a:pt x="1372" y="4"/>
                  <a:pt x="1372" y="4"/>
                  <a:pt x="1372" y="4"/>
                </a:cubicBezTo>
                <a:cubicBezTo>
                  <a:pt x="1374" y="5"/>
                  <a:pt x="1374" y="5"/>
                  <a:pt x="1374" y="5"/>
                </a:cubicBezTo>
                <a:cubicBezTo>
                  <a:pt x="1375" y="6"/>
                  <a:pt x="1375" y="6"/>
                  <a:pt x="1375" y="6"/>
                </a:cubicBezTo>
                <a:cubicBezTo>
                  <a:pt x="1376" y="7"/>
                  <a:pt x="1376" y="7"/>
                  <a:pt x="1376" y="7"/>
                </a:cubicBezTo>
                <a:cubicBezTo>
                  <a:pt x="1376" y="6"/>
                  <a:pt x="1376" y="6"/>
                  <a:pt x="1376" y="6"/>
                </a:cubicBezTo>
                <a:cubicBezTo>
                  <a:pt x="1377" y="4"/>
                  <a:pt x="1377" y="4"/>
                  <a:pt x="1377" y="4"/>
                </a:cubicBezTo>
                <a:cubicBezTo>
                  <a:pt x="1377" y="3"/>
                  <a:pt x="1377" y="3"/>
                  <a:pt x="1377" y="3"/>
                </a:cubicBezTo>
                <a:cubicBezTo>
                  <a:pt x="1378" y="0"/>
                  <a:pt x="1378" y="0"/>
                  <a:pt x="1378" y="0"/>
                </a:cubicBezTo>
                <a:cubicBezTo>
                  <a:pt x="1368" y="0"/>
                  <a:pt x="1368" y="0"/>
                  <a:pt x="1368" y="0"/>
                </a:cubicBezTo>
                <a:cubicBezTo>
                  <a:pt x="1368" y="2"/>
                  <a:pt x="1368" y="2"/>
                  <a:pt x="1368" y="2"/>
                </a:cubicBezTo>
                <a:cubicBezTo>
                  <a:pt x="1368" y="2"/>
                  <a:pt x="1368" y="2"/>
                  <a:pt x="1368" y="2"/>
                </a:cubicBezTo>
                <a:lnTo>
                  <a:pt x="1370" y="3"/>
                </a:lnTo>
                <a:close/>
                <a:moveTo>
                  <a:pt x="3232" y="1495"/>
                </a:moveTo>
                <a:cubicBezTo>
                  <a:pt x="3231" y="1495"/>
                  <a:pt x="3231" y="1495"/>
                  <a:pt x="3231" y="1495"/>
                </a:cubicBezTo>
                <a:cubicBezTo>
                  <a:pt x="3232" y="1496"/>
                  <a:pt x="3232" y="1496"/>
                  <a:pt x="3232" y="1496"/>
                </a:cubicBezTo>
                <a:lnTo>
                  <a:pt x="3232" y="1495"/>
                </a:lnTo>
                <a:close/>
                <a:moveTo>
                  <a:pt x="3229" y="1505"/>
                </a:moveTo>
                <a:cubicBezTo>
                  <a:pt x="3230" y="1505"/>
                  <a:pt x="3230" y="1505"/>
                  <a:pt x="3230" y="1505"/>
                </a:cubicBezTo>
                <a:cubicBezTo>
                  <a:pt x="3230" y="1504"/>
                  <a:pt x="3230" y="1504"/>
                  <a:pt x="3230" y="1504"/>
                </a:cubicBezTo>
                <a:cubicBezTo>
                  <a:pt x="3229" y="1504"/>
                  <a:pt x="3229" y="1504"/>
                  <a:pt x="3229" y="1504"/>
                </a:cubicBezTo>
                <a:lnTo>
                  <a:pt x="3229" y="1505"/>
                </a:lnTo>
                <a:close/>
                <a:moveTo>
                  <a:pt x="1906" y="57"/>
                </a:moveTo>
                <a:cubicBezTo>
                  <a:pt x="1907" y="56"/>
                  <a:pt x="1907" y="56"/>
                  <a:pt x="1907" y="56"/>
                </a:cubicBezTo>
                <a:cubicBezTo>
                  <a:pt x="1907" y="55"/>
                  <a:pt x="1907" y="55"/>
                  <a:pt x="1907" y="55"/>
                </a:cubicBezTo>
                <a:cubicBezTo>
                  <a:pt x="1908" y="54"/>
                  <a:pt x="1908" y="54"/>
                  <a:pt x="1908" y="54"/>
                </a:cubicBezTo>
                <a:cubicBezTo>
                  <a:pt x="1911" y="52"/>
                  <a:pt x="1911" y="52"/>
                  <a:pt x="1911" y="52"/>
                </a:cubicBezTo>
                <a:cubicBezTo>
                  <a:pt x="1913" y="51"/>
                  <a:pt x="1913" y="51"/>
                  <a:pt x="1913" y="51"/>
                </a:cubicBezTo>
                <a:cubicBezTo>
                  <a:pt x="1915" y="52"/>
                  <a:pt x="1915" y="52"/>
                  <a:pt x="1915" y="52"/>
                </a:cubicBezTo>
                <a:cubicBezTo>
                  <a:pt x="1916" y="52"/>
                  <a:pt x="1916" y="52"/>
                  <a:pt x="1916" y="52"/>
                </a:cubicBezTo>
                <a:cubicBezTo>
                  <a:pt x="1916" y="53"/>
                  <a:pt x="1916" y="53"/>
                  <a:pt x="1916" y="53"/>
                </a:cubicBezTo>
                <a:cubicBezTo>
                  <a:pt x="1915" y="53"/>
                  <a:pt x="1915" y="53"/>
                  <a:pt x="1915" y="53"/>
                </a:cubicBezTo>
                <a:cubicBezTo>
                  <a:pt x="1914" y="52"/>
                  <a:pt x="1914" y="52"/>
                  <a:pt x="1914" y="52"/>
                </a:cubicBezTo>
                <a:cubicBezTo>
                  <a:pt x="1913" y="52"/>
                  <a:pt x="1913" y="52"/>
                  <a:pt x="1913" y="52"/>
                </a:cubicBezTo>
                <a:cubicBezTo>
                  <a:pt x="1912" y="54"/>
                  <a:pt x="1912" y="54"/>
                  <a:pt x="1912" y="54"/>
                </a:cubicBezTo>
                <a:cubicBezTo>
                  <a:pt x="1909" y="55"/>
                  <a:pt x="1909" y="55"/>
                  <a:pt x="1909" y="55"/>
                </a:cubicBezTo>
                <a:cubicBezTo>
                  <a:pt x="1908" y="57"/>
                  <a:pt x="1908" y="57"/>
                  <a:pt x="1908" y="57"/>
                </a:cubicBezTo>
                <a:cubicBezTo>
                  <a:pt x="1908" y="59"/>
                  <a:pt x="1908" y="59"/>
                  <a:pt x="1908" y="59"/>
                </a:cubicBezTo>
                <a:cubicBezTo>
                  <a:pt x="1908" y="60"/>
                  <a:pt x="1908" y="60"/>
                  <a:pt x="1908" y="60"/>
                </a:cubicBezTo>
                <a:cubicBezTo>
                  <a:pt x="1908" y="61"/>
                  <a:pt x="1908" y="61"/>
                  <a:pt x="1908" y="61"/>
                </a:cubicBezTo>
                <a:cubicBezTo>
                  <a:pt x="1908" y="61"/>
                  <a:pt x="1908" y="62"/>
                  <a:pt x="1908" y="62"/>
                </a:cubicBezTo>
                <a:cubicBezTo>
                  <a:pt x="1911" y="62"/>
                  <a:pt x="1911" y="62"/>
                  <a:pt x="1911" y="62"/>
                </a:cubicBezTo>
                <a:cubicBezTo>
                  <a:pt x="1914" y="61"/>
                  <a:pt x="1914" y="61"/>
                  <a:pt x="1914" y="61"/>
                </a:cubicBezTo>
                <a:cubicBezTo>
                  <a:pt x="1916" y="60"/>
                  <a:pt x="1916" y="60"/>
                  <a:pt x="1916" y="60"/>
                </a:cubicBezTo>
                <a:cubicBezTo>
                  <a:pt x="1918" y="60"/>
                  <a:pt x="1918" y="60"/>
                  <a:pt x="1918" y="60"/>
                </a:cubicBezTo>
                <a:cubicBezTo>
                  <a:pt x="1919" y="61"/>
                  <a:pt x="1919" y="61"/>
                  <a:pt x="1919" y="61"/>
                </a:cubicBezTo>
                <a:cubicBezTo>
                  <a:pt x="1921" y="62"/>
                  <a:pt x="1921" y="62"/>
                  <a:pt x="1921" y="62"/>
                </a:cubicBezTo>
                <a:cubicBezTo>
                  <a:pt x="1923" y="61"/>
                  <a:pt x="1923" y="61"/>
                  <a:pt x="1923" y="61"/>
                </a:cubicBezTo>
                <a:cubicBezTo>
                  <a:pt x="1922" y="60"/>
                  <a:pt x="1922" y="60"/>
                  <a:pt x="1922" y="60"/>
                </a:cubicBezTo>
                <a:cubicBezTo>
                  <a:pt x="1922" y="58"/>
                  <a:pt x="1922" y="58"/>
                  <a:pt x="1922" y="58"/>
                </a:cubicBezTo>
                <a:cubicBezTo>
                  <a:pt x="1923" y="59"/>
                  <a:pt x="1923" y="59"/>
                  <a:pt x="1923" y="59"/>
                </a:cubicBezTo>
                <a:cubicBezTo>
                  <a:pt x="1924" y="61"/>
                  <a:pt x="1924" y="61"/>
                  <a:pt x="1924" y="61"/>
                </a:cubicBezTo>
                <a:cubicBezTo>
                  <a:pt x="1926" y="61"/>
                  <a:pt x="1926" y="61"/>
                  <a:pt x="1926" y="61"/>
                </a:cubicBezTo>
                <a:cubicBezTo>
                  <a:pt x="1928" y="61"/>
                  <a:pt x="1928" y="61"/>
                  <a:pt x="1928" y="61"/>
                </a:cubicBezTo>
                <a:cubicBezTo>
                  <a:pt x="1929" y="60"/>
                  <a:pt x="1929" y="60"/>
                  <a:pt x="1929" y="60"/>
                </a:cubicBezTo>
                <a:cubicBezTo>
                  <a:pt x="1930" y="60"/>
                  <a:pt x="1930" y="60"/>
                  <a:pt x="1930" y="60"/>
                </a:cubicBezTo>
                <a:cubicBezTo>
                  <a:pt x="1932" y="57"/>
                  <a:pt x="1932" y="57"/>
                  <a:pt x="1932" y="57"/>
                </a:cubicBezTo>
                <a:cubicBezTo>
                  <a:pt x="1931" y="55"/>
                  <a:pt x="1931" y="55"/>
                  <a:pt x="1931" y="55"/>
                </a:cubicBezTo>
                <a:cubicBezTo>
                  <a:pt x="1933" y="53"/>
                  <a:pt x="1933" y="53"/>
                  <a:pt x="1933" y="53"/>
                </a:cubicBezTo>
                <a:cubicBezTo>
                  <a:pt x="1933" y="51"/>
                  <a:pt x="1933" y="51"/>
                  <a:pt x="1933" y="51"/>
                </a:cubicBezTo>
                <a:cubicBezTo>
                  <a:pt x="1932" y="50"/>
                  <a:pt x="1932" y="50"/>
                  <a:pt x="1932" y="50"/>
                </a:cubicBezTo>
                <a:cubicBezTo>
                  <a:pt x="1930" y="48"/>
                  <a:pt x="1930" y="48"/>
                  <a:pt x="1930" y="48"/>
                </a:cubicBezTo>
                <a:cubicBezTo>
                  <a:pt x="1929" y="47"/>
                  <a:pt x="1929" y="47"/>
                  <a:pt x="1929" y="47"/>
                </a:cubicBezTo>
                <a:cubicBezTo>
                  <a:pt x="1927" y="47"/>
                  <a:pt x="1927" y="47"/>
                  <a:pt x="1927" y="47"/>
                </a:cubicBezTo>
                <a:cubicBezTo>
                  <a:pt x="1926" y="46"/>
                  <a:pt x="1926" y="46"/>
                  <a:pt x="1926" y="46"/>
                </a:cubicBezTo>
                <a:cubicBezTo>
                  <a:pt x="1928" y="46"/>
                  <a:pt x="1928" y="46"/>
                  <a:pt x="1928" y="46"/>
                </a:cubicBezTo>
                <a:cubicBezTo>
                  <a:pt x="1929" y="46"/>
                  <a:pt x="1929" y="46"/>
                  <a:pt x="1929" y="46"/>
                </a:cubicBezTo>
                <a:cubicBezTo>
                  <a:pt x="1931" y="46"/>
                  <a:pt x="1931" y="46"/>
                  <a:pt x="1931" y="46"/>
                </a:cubicBezTo>
                <a:cubicBezTo>
                  <a:pt x="1932" y="47"/>
                  <a:pt x="1932" y="47"/>
                  <a:pt x="1932" y="47"/>
                </a:cubicBezTo>
                <a:cubicBezTo>
                  <a:pt x="1932" y="48"/>
                  <a:pt x="1932" y="48"/>
                  <a:pt x="1932" y="48"/>
                </a:cubicBezTo>
                <a:cubicBezTo>
                  <a:pt x="1933" y="49"/>
                  <a:pt x="1933" y="49"/>
                  <a:pt x="1933" y="49"/>
                </a:cubicBezTo>
                <a:cubicBezTo>
                  <a:pt x="1934" y="48"/>
                  <a:pt x="1934" y="48"/>
                  <a:pt x="1934" y="48"/>
                </a:cubicBezTo>
                <a:cubicBezTo>
                  <a:pt x="1933" y="45"/>
                  <a:pt x="1933" y="45"/>
                  <a:pt x="1933" y="45"/>
                </a:cubicBezTo>
                <a:cubicBezTo>
                  <a:pt x="1931" y="42"/>
                  <a:pt x="1931" y="42"/>
                  <a:pt x="1931" y="42"/>
                </a:cubicBezTo>
                <a:cubicBezTo>
                  <a:pt x="1929" y="39"/>
                  <a:pt x="1929" y="39"/>
                  <a:pt x="1929" y="39"/>
                </a:cubicBezTo>
                <a:cubicBezTo>
                  <a:pt x="1929" y="38"/>
                  <a:pt x="1929" y="38"/>
                  <a:pt x="1929" y="38"/>
                </a:cubicBezTo>
                <a:cubicBezTo>
                  <a:pt x="1931" y="40"/>
                  <a:pt x="1931" y="40"/>
                  <a:pt x="1931" y="40"/>
                </a:cubicBezTo>
                <a:cubicBezTo>
                  <a:pt x="1931" y="41"/>
                  <a:pt x="1931" y="41"/>
                  <a:pt x="1931" y="41"/>
                </a:cubicBezTo>
                <a:cubicBezTo>
                  <a:pt x="1933" y="42"/>
                  <a:pt x="1933" y="42"/>
                  <a:pt x="1933" y="42"/>
                </a:cubicBezTo>
                <a:cubicBezTo>
                  <a:pt x="1935" y="42"/>
                  <a:pt x="1935" y="42"/>
                  <a:pt x="1935" y="42"/>
                </a:cubicBezTo>
                <a:cubicBezTo>
                  <a:pt x="1935" y="41"/>
                  <a:pt x="1935" y="41"/>
                  <a:pt x="1935" y="41"/>
                </a:cubicBezTo>
                <a:cubicBezTo>
                  <a:pt x="1935" y="40"/>
                  <a:pt x="1935" y="40"/>
                  <a:pt x="1935" y="40"/>
                </a:cubicBezTo>
                <a:cubicBezTo>
                  <a:pt x="1934" y="39"/>
                  <a:pt x="1934" y="39"/>
                  <a:pt x="1934" y="39"/>
                </a:cubicBezTo>
                <a:cubicBezTo>
                  <a:pt x="1934" y="38"/>
                  <a:pt x="1934" y="38"/>
                  <a:pt x="1934" y="38"/>
                </a:cubicBezTo>
                <a:cubicBezTo>
                  <a:pt x="1935" y="36"/>
                  <a:pt x="1935" y="36"/>
                  <a:pt x="1935" y="36"/>
                </a:cubicBezTo>
                <a:cubicBezTo>
                  <a:pt x="1935" y="34"/>
                  <a:pt x="1935" y="34"/>
                  <a:pt x="1935" y="34"/>
                </a:cubicBezTo>
                <a:cubicBezTo>
                  <a:pt x="1934" y="32"/>
                  <a:pt x="1934" y="32"/>
                  <a:pt x="1934" y="32"/>
                </a:cubicBezTo>
                <a:cubicBezTo>
                  <a:pt x="1932" y="29"/>
                  <a:pt x="1932" y="29"/>
                  <a:pt x="1932" y="29"/>
                </a:cubicBezTo>
                <a:cubicBezTo>
                  <a:pt x="1933" y="29"/>
                  <a:pt x="1933" y="29"/>
                  <a:pt x="1933" y="29"/>
                </a:cubicBezTo>
                <a:cubicBezTo>
                  <a:pt x="1935" y="31"/>
                  <a:pt x="1935" y="31"/>
                  <a:pt x="1935" y="31"/>
                </a:cubicBezTo>
                <a:cubicBezTo>
                  <a:pt x="1936" y="30"/>
                  <a:pt x="1936" y="30"/>
                  <a:pt x="1936" y="30"/>
                </a:cubicBezTo>
                <a:cubicBezTo>
                  <a:pt x="1937" y="28"/>
                  <a:pt x="1937" y="28"/>
                  <a:pt x="1937" y="28"/>
                </a:cubicBezTo>
                <a:cubicBezTo>
                  <a:pt x="1936" y="28"/>
                  <a:pt x="1936" y="28"/>
                  <a:pt x="1936" y="28"/>
                </a:cubicBezTo>
                <a:cubicBezTo>
                  <a:pt x="1935" y="28"/>
                  <a:pt x="1935" y="28"/>
                  <a:pt x="1935" y="28"/>
                </a:cubicBezTo>
                <a:cubicBezTo>
                  <a:pt x="1935" y="25"/>
                  <a:pt x="1935" y="25"/>
                  <a:pt x="1935" y="25"/>
                </a:cubicBezTo>
                <a:cubicBezTo>
                  <a:pt x="1936" y="25"/>
                  <a:pt x="1936" y="25"/>
                  <a:pt x="1936" y="25"/>
                </a:cubicBezTo>
                <a:cubicBezTo>
                  <a:pt x="1938" y="26"/>
                  <a:pt x="1938" y="26"/>
                  <a:pt x="1938" y="26"/>
                </a:cubicBezTo>
                <a:cubicBezTo>
                  <a:pt x="1941" y="27"/>
                  <a:pt x="1941" y="27"/>
                  <a:pt x="1941" y="27"/>
                </a:cubicBezTo>
                <a:cubicBezTo>
                  <a:pt x="1942" y="26"/>
                  <a:pt x="1942" y="26"/>
                  <a:pt x="1942" y="26"/>
                </a:cubicBezTo>
                <a:cubicBezTo>
                  <a:pt x="1940" y="25"/>
                  <a:pt x="1940" y="25"/>
                  <a:pt x="1940" y="25"/>
                </a:cubicBezTo>
                <a:cubicBezTo>
                  <a:pt x="1940" y="24"/>
                  <a:pt x="1940" y="24"/>
                  <a:pt x="1940" y="24"/>
                </a:cubicBezTo>
                <a:cubicBezTo>
                  <a:pt x="1942" y="24"/>
                  <a:pt x="1942" y="24"/>
                  <a:pt x="1942" y="24"/>
                </a:cubicBezTo>
                <a:cubicBezTo>
                  <a:pt x="1943" y="24"/>
                  <a:pt x="1943" y="24"/>
                  <a:pt x="1943" y="24"/>
                </a:cubicBezTo>
                <a:cubicBezTo>
                  <a:pt x="1944" y="23"/>
                  <a:pt x="1944" y="23"/>
                  <a:pt x="1944" y="23"/>
                </a:cubicBezTo>
                <a:cubicBezTo>
                  <a:pt x="1944" y="21"/>
                  <a:pt x="1944" y="21"/>
                  <a:pt x="1944" y="21"/>
                </a:cubicBezTo>
                <a:cubicBezTo>
                  <a:pt x="1944" y="20"/>
                  <a:pt x="1944" y="20"/>
                  <a:pt x="1944" y="20"/>
                </a:cubicBezTo>
                <a:cubicBezTo>
                  <a:pt x="1944" y="19"/>
                  <a:pt x="1944" y="19"/>
                  <a:pt x="1944" y="19"/>
                </a:cubicBezTo>
                <a:cubicBezTo>
                  <a:pt x="1947" y="18"/>
                  <a:pt x="1947" y="18"/>
                  <a:pt x="1947" y="18"/>
                </a:cubicBezTo>
                <a:cubicBezTo>
                  <a:pt x="1947" y="17"/>
                  <a:pt x="1947" y="17"/>
                  <a:pt x="1947" y="17"/>
                </a:cubicBezTo>
                <a:cubicBezTo>
                  <a:pt x="1945" y="16"/>
                  <a:pt x="1945" y="16"/>
                  <a:pt x="1945" y="16"/>
                </a:cubicBezTo>
                <a:cubicBezTo>
                  <a:pt x="1945" y="14"/>
                  <a:pt x="1945" y="14"/>
                  <a:pt x="1945" y="14"/>
                </a:cubicBezTo>
                <a:cubicBezTo>
                  <a:pt x="1946" y="12"/>
                  <a:pt x="1946" y="12"/>
                  <a:pt x="1946" y="12"/>
                </a:cubicBezTo>
                <a:cubicBezTo>
                  <a:pt x="1947" y="14"/>
                  <a:pt x="1947" y="14"/>
                  <a:pt x="1947" y="14"/>
                </a:cubicBezTo>
                <a:cubicBezTo>
                  <a:pt x="1948" y="13"/>
                  <a:pt x="1948" y="13"/>
                  <a:pt x="1948" y="13"/>
                </a:cubicBezTo>
                <a:cubicBezTo>
                  <a:pt x="1951" y="10"/>
                  <a:pt x="1951" y="10"/>
                  <a:pt x="1951" y="10"/>
                </a:cubicBezTo>
                <a:cubicBezTo>
                  <a:pt x="1951" y="7"/>
                  <a:pt x="1951" y="7"/>
                  <a:pt x="1951" y="7"/>
                </a:cubicBezTo>
                <a:cubicBezTo>
                  <a:pt x="1953" y="6"/>
                  <a:pt x="1953" y="6"/>
                  <a:pt x="1953" y="6"/>
                </a:cubicBezTo>
                <a:cubicBezTo>
                  <a:pt x="1953" y="4"/>
                  <a:pt x="1953" y="4"/>
                  <a:pt x="1953" y="4"/>
                </a:cubicBezTo>
                <a:cubicBezTo>
                  <a:pt x="1956" y="2"/>
                  <a:pt x="1956" y="2"/>
                  <a:pt x="1956" y="2"/>
                </a:cubicBezTo>
                <a:cubicBezTo>
                  <a:pt x="1957" y="0"/>
                  <a:pt x="1957" y="0"/>
                  <a:pt x="1957" y="0"/>
                </a:cubicBezTo>
                <a:cubicBezTo>
                  <a:pt x="1921" y="0"/>
                  <a:pt x="1921" y="0"/>
                  <a:pt x="1921" y="0"/>
                </a:cubicBezTo>
                <a:cubicBezTo>
                  <a:pt x="1921" y="1"/>
                  <a:pt x="1921" y="1"/>
                  <a:pt x="1921" y="1"/>
                </a:cubicBezTo>
                <a:cubicBezTo>
                  <a:pt x="1922" y="2"/>
                  <a:pt x="1922" y="2"/>
                  <a:pt x="1922" y="2"/>
                </a:cubicBezTo>
                <a:cubicBezTo>
                  <a:pt x="1923" y="2"/>
                  <a:pt x="1923" y="2"/>
                  <a:pt x="1923" y="2"/>
                </a:cubicBezTo>
                <a:cubicBezTo>
                  <a:pt x="1921" y="3"/>
                  <a:pt x="1921" y="3"/>
                  <a:pt x="1921" y="3"/>
                </a:cubicBezTo>
                <a:cubicBezTo>
                  <a:pt x="1918" y="3"/>
                  <a:pt x="1918" y="3"/>
                  <a:pt x="1918" y="3"/>
                </a:cubicBezTo>
                <a:cubicBezTo>
                  <a:pt x="1917" y="4"/>
                  <a:pt x="1917" y="4"/>
                  <a:pt x="1917" y="4"/>
                </a:cubicBezTo>
                <a:cubicBezTo>
                  <a:pt x="1917" y="7"/>
                  <a:pt x="1917" y="7"/>
                  <a:pt x="1917" y="7"/>
                </a:cubicBezTo>
                <a:cubicBezTo>
                  <a:pt x="1917" y="9"/>
                  <a:pt x="1917" y="9"/>
                  <a:pt x="1917" y="9"/>
                </a:cubicBezTo>
                <a:cubicBezTo>
                  <a:pt x="1918" y="9"/>
                  <a:pt x="1918" y="9"/>
                  <a:pt x="1918" y="9"/>
                </a:cubicBezTo>
                <a:cubicBezTo>
                  <a:pt x="1919" y="8"/>
                  <a:pt x="1919" y="8"/>
                  <a:pt x="1919" y="8"/>
                </a:cubicBezTo>
                <a:cubicBezTo>
                  <a:pt x="1920" y="9"/>
                  <a:pt x="1920" y="9"/>
                  <a:pt x="1920" y="9"/>
                </a:cubicBezTo>
                <a:cubicBezTo>
                  <a:pt x="1920" y="10"/>
                  <a:pt x="1920" y="10"/>
                  <a:pt x="1920" y="10"/>
                </a:cubicBezTo>
                <a:cubicBezTo>
                  <a:pt x="1920" y="12"/>
                  <a:pt x="1920" y="12"/>
                  <a:pt x="1920" y="12"/>
                </a:cubicBezTo>
                <a:cubicBezTo>
                  <a:pt x="1919" y="13"/>
                  <a:pt x="1919" y="13"/>
                  <a:pt x="1919" y="13"/>
                </a:cubicBezTo>
                <a:cubicBezTo>
                  <a:pt x="1917" y="12"/>
                  <a:pt x="1917" y="12"/>
                  <a:pt x="1917" y="12"/>
                </a:cubicBezTo>
                <a:cubicBezTo>
                  <a:pt x="1915" y="12"/>
                  <a:pt x="1915" y="12"/>
                  <a:pt x="1915" y="12"/>
                </a:cubicBezTo>
                <a:cubicBezTo>
                  <a:pt x="1913" y="13"/>
                  <a:pt x="1913" y="13"/>
                  <a:pt x="1913" y="13"/>
                </a:cubicBezTo>
                <a:cubicBezTo>
                  <a:pt x="1912" y="14"/>
                  <a:pt x="1912" y="14"/>
                  <a:pt x="1912" y="14"/>
                </a:cubicBezTo>
                <a:cubicBezTo>
                  <a:pt x="1912" y="16"/>
                  <a:pt x="1912" y="16"/>
                  <a:pt x="1912" y="16"/>
                </a:cubicBezTo>
                <a:cubicBezTo>
                  <a:pt x="1911" y="18"/>
                  <a:pt x="1911" y="18"/>
                  <a:pt x="1911" y="18"/>
                </a:cubicBezTo>
                <a:cubicBezTo>
                  <a:pt x="1910" y="19"/>
                  <a:pt x="1910" y="19"/>
                  <a:pt x="1910" y="19"/>
                </a:cubicBezTo>
                <a:cubicBezTo>
                  <a:pt x="1908" y="18"/>
                  <a:pt x="1908" y="18"/>
                  <a:pt x="1908" y="18"/>
                </a:cubicBezTo>
                <a:cubicBezTo>
                  <a:pt x="1907" y="17"/>
                  <a:pt x="1907" y="17"/>
                  <a:pt x="1907" y="17"/>
                </a:cubicBezTo>
                <a:cubicBezTo>
                  <a:pt x="1907" y="16"/>
                  <a:pt x="1907" y="16"/>
                  <a:pt x="1907" y="16"/>
                </a:cubicBezTo>
                <a:cubicBezTo>
                  <a:pt x="1906" y="16"/>
                  <a:pt x="1906" y="16"/>
                  <a:pt x="1906" y="16"/>
                </a:cubicBezTo>
                <a:cubicBezTo>
                  <a:pt x="1905" y="19"/>
                  <a:pt x="1905" y="19"/>
                  <a:pt x="1905" y="19"/>
                </a:cubicBezTo>
                <a:cubicBezTo>
                  <a:pt x="1906" y="21"/>
                  <a:pt x="1906" y="21"/>
                  <a:pt x="1906" y="21"/>
                </a:cubicBezTo>
                <a:cubicBezTo>
                  <a:pt x="1907" y="22"/>
                  <a:pt x="1907" y="22"/>
                  <a:pt x="1907" y="22"/>
                </a:cubicBezTo>
                <a:cubicBezTo>
                  <a:pt x="1909" y="22"/>
                  <a:pt x="1909" y="22"/>
                  <a:pt x="1909" y="22"/>
                </a:cubicBezTo>
                <a:cubicBezTo>
                  <a:pt x="1909" y="22"/>
                  <a:pt x="1909" y="22"/>
                  <a:pt x="1909" y="22"/>
                </a:cubicBezTo>
                <a:cubicBezTo>
                  <a:pt x="1910" y="23"/>
                  <a:pt x="1910" y="23"/>
                  <a:pt x="1910" y="23"/>
                </a:cubicBezTo>
                <a:cubicBezTo>
                  <a:pt x="1909" y="26"/>
                  <a:pt x="1909" y="26"/>
                  <a:pt x="1909" y="26"/>
                </a:cubicBezTo>
                <a:cubicBezTo>
                  <a:pt x="1909" y="27"/>
                  <a:pt x="1909" y="27"/>
                  <a:pt x="1909" y="27"/>
                </a:cubicBezTo>
                <a:cubicBezTo>
                  <a:pt x="1910" y="27"/>
                  <a:pt x="1910" y="27"/>
                  <a:pt x="1910" y="27"/>
                </a:cubicBezTo>
                <a:cubicBezTo>
                  <a:pt x="1911" y="26"/>
                  <a:pt x="1911" y="26"/>
                  <a:pt x="1911" y="26"/>
                </a:cubicBezTo>
                <a:cubicBezTo>
                  <a:pt x="1912" y="26"/>
                  <a:pt x="1912" y="26"/>
                  <a:pt x="1912" y="26"/>
                </a:cubicBezTo>
                <a:cubicBezTo>
                  <a:pt x="1913" y="27"/>
                  <a:pt x="1913" y="27"/>
                  <a:pt x="1913" y="27"/>
                </a:cubicBezTo>
                <a:cubicBezTo>
                  <a:pt x="1915" y="27"/>
                  <a:pt x="1915" y="27"/>
                  <a:pt x="1915" y="27"/>
                </a:cubicBezTo>
                <a:cubicBezTo>
                  <a:pt x="1916" y="26"/>
                  <a:pt x="1916" y="26"/>
                  <a:pt x="1916" y="26"/>
                </a:cubicBezTo>
                <a:cubicBezTo>
                  <a:pt x="1917" y="26"/>
                  <a:pt x="1917" y="26"/>
                  <a:pt x="1917" y="26"/>
                </a:cubicBezTo>
                <a:cubicBezTo>
                  <a:pt x="1916" y="28"/>
                  <a:pt x="1916" y="28"/>
                  <a:pt x="1916" y="28"/>
                </a:cubicBezTo>
                <a:cubicBezTo>
                  <a:pt x="1914" y="28"/>
                  <a:pt x="1914" y="28"/>
                  <a:pt x="1914" y="28"/>
                </a:cubicBezTo>
                <a:cubicBezTo>
                  <a:pt x="1912" y="28"/>
                  <a:pt x="1912" y="28"/>
                  <a:pt x="1912" y="28"/>
                </a:cubicBezTo>
                <a:cubicBezTo>
                  <a:pt x="1911" y="29"/>
                  <a:pt x="1911" y="29"/>
                  <a:pt x="1911" y="29"/>
                </a:cubicBezTo>
                <a:cubicBezTo>
                  <a:pt x="1910" y="29"/>
                  <a:pt x="1910" y="29"/>
                  <a:pt x="1910" y="29"/>
                </a:cubicBezTo>
                <a:cubicBezTo>
                  <a:pt x="1909" y="30"/>
                  <a:pt x="1909" y="30"/>
                  <a:pt x="1909" y="30"/>
                </a:cubicBezTo>
                <a:cubicBezTo>
                  <a:pt x="1910" y="32"/>
                  <a:pt x="1910" y="32"/>
                  <a:pt x="1910" y="32"/>
                </a:cubicBezTo>
                <a:cubicBezTo>
                  <a:pt x="1911" y="33"/>
                  <a:pt x="1911" y="33"/>
                  <a:pt x="1911" y="33"/>
                </a:cubicBezTo>
                <a:cubicBezTo>
                  <a:pt x="1913" y="33"/>
                  <a:pt x="1913" y="33"/>
                  <a:pt x="1913" y="33"/>
                </a:cubicBezTo>
                <a:cubicBezTo>
                  <a:pt x="1914" y="33"/>
                  <a:pt x="1914" y="33"/>
                  <a:pt x="1914" y="33"/>
                </a:cubicBezTo>
                <a:cubicBezTo>
                  <a:pt x="1915" y="33"/>
                  <a:pt x="1915" y="33"/>
                  <a:pt x="1915" y="33"/>
                </a:cubicBezTo>
                <a:cubicBezTo>
                  <a:pt x="1914" y="34"/>
                  <a:pt x="1914" y="34"/>
                  <a:pt x="1914" y="34"/>
                </a:cubicBezTo>
                <a:cubicBezTo>
                  <a:pt x="1912" y="35"/>
                  <a:pt x="1912" y="35"/>
                  <a:pt x="1912" y="35"/>
                </a:cubicBezTo>
                <a:cubicBezTo>
                  <a:pt x="1910" y="35"/>
                  <a:pt x="1910" y="35"/>
                  <a:pt x="1910" y="35"/>
                </a:cubicBezTo>
                <a:cubicBezTo>
                  <a:pt x="1908" y="36"/>
                  <a:pt x="1908" y="36"/>
                  <a:pt x="1908" y="36"/>
                </a:cubicBezTo>
                <a:cubicBezTo>
                  <a:pt x="1908" y="37"/>
                  <a:pt x="1908" y="37"/>
                  <a:pt x="1908" y="37"/>
                </a:cubicBezTo>
                <a:cubicBezTo>
                  <a:pt x="1909" y="38"/>
                  <a:pt x="1909" y="38"/>
                  <a:pt x="1909" y="38"/>
                </a:cubicBezTo>
                <a:cubicBezTo>
                  <a:pt x="1911" y="37"/>
                  <a:pt x="1911" y="37"/>
                  <a:pt x="1911" y="37"/>
                </a:cubicBezTo>
                <a:cubicBezTo>
                  <a:pt x="1913" y="37"/>
                  <a:pt x="1913" y="37"/>
                  <a:pt x="1913" y="37"/>
                </a:cubicBezTo>
                <a:cubicBezTo>
                  <a:pt x="1913" y="38"/>
                  <a:pt x="1913" y="38"/>
                  <a:pt x="1913" y="38"/>
                </a:cubicBezTo>
                <a:cubicBezTo>
                  <a:pt x="1912" y="39"/>
                  <a:pt x="1912" y="39"/>
                  <a:pt x="1912" y="39"/>
                </a:cubicBezTo>
                <a:cubicBezTo>
                  <a:pt x="1910" y="39"/>
                  <a:pt x="1910" y="39"/>
                  <a:pt x="1910" y="39"/>
                </a:cubicBezTo>
                <a:cubicBezTo>
                  <a:pt x="1910" y="40"/>
                  <a:pt x="1910" y="40"/>
                  <a:pt x="1910" y="40"/>
                </a:cubicBezTo>
                <a:cubicBezTo>
                  <a:pt x="1911" y="40"/>
                  <a:pt x="1911" y="40"/>
                  <a:pt x="1911" y="40"/>
                </a:cubicBezTo>
                <a:cubicBezTo>
                  <a:pt x="1913" y="41"/>
                  <a:pt x="1913" y="41"/>
                  <a:pt x="1913" y="41"/>
                </a:cubicBezTo>
                <a:cubicBezTo>
                  <a:pt x="1916" y="43"/>
                  <a:pt x="1916" y="43"/>
                  <a:pt x="1916" y="43"/>
                </a:cubicBezTo>
                <a:cubicBezTo>
                  <a:pt x="1917" y="43"/>
                  <a:pt x="1917" y="43"/>
                  <a:pt x="1917" y="43"/>
                </a:cubicBezTo>
                <a:cubicBezTo>
                  <a:pt x="1917" y="44"/>
                  <a:pt x="1917" y="44"/>
                  <a:pt x="1917" y="44"/>
                </a:cubicBezTo>
                <a:cubicBezTo>
                  <a:pt x="1918" y="45"/>
                  <a:pt x="1918" y="45"/>
                  <a:pt x="1918" y="45"/>
                </a:cubicBezTo>
                <a:cubicBezTo>
                  <a:pt x="1916" y="44"/>
                  <a:pt x="1916" y="44"/>
                  <a:pt x="1916" y="44"/>
                </a:cubicBezTo>
                <a:cubicBezTo>
                  <a:pt x="1914" y="43"/>
                  <a:pt x="1914" y="43"/>
                  <a:pt x="1914" y="43"/>
                </a:cubicBezTo>
                <a:cubicBezTo>
                  <a:pt x="1912" y="43"/>
                  <a:pt x="1912" y="43"/>
                  <a:pt x="1912" y="43"/>
                </a:cubicBezTo>
                <a:cubicBezTo>
                  <a:pt x="1911" y="42"/>
                  <a:pt x="1911" y="42"/>
                  <a:pt x="1911" y="42"/>
                </a:cubicBezTo>
                <a:cubicBezTo>
                  <a:pt x="1909" y="41"/>
                  <a:pt x="1909" y="41"/>
                  <a:pt x="1909" y="41"/>
                </a:cubicBezTo>
                <a:cubicBezTo>
                  <a:pt x="1908" y="43"/>
                  <a:pt x="1908" y="43"/>
                  <a:pt x="1908" y="43"/>
                </a:cubicBezTo>
                <a:cubicBezTo>
                  <a:pt x="1908" y="44"/>
                  <a:pt x="1908" y="44"/>
                  <a:pt x="1908" y="44"/>
                </a:cubicBezTo>
                <a:cubicBezTo>
                  <a:pt x="1907" y="45"/>
                  <a:pt x="1907" y="45"/>
                  <a:pt x="1907" y="45"/>
                </a:cubicBezTo>
                <a:cubicBezTo>
                  <a:pt x="1907" y="46"/>
                  <a:pt x="1907" y="46"/>
                  <a:pt x="1907" y="46"/>
                </a:cubicBezTo>
                <a:cubicBezTo>
                  <a:pt x="1908" y="47"/>
                  <a:pt x="1908" y="47"/>
                  <a:pt x="1908" y="47"/>
                </a:cubicBezTo>
                <a:cubicBezTo>
                  <a:pt x="1907" y="48"/>
                  <a:pt x="1907" y="48"/>
                  <a:pt x="1907" y="48"/>
                </a:cubicBezTo>
                <a:cubicBezTo>
                  <a:pt x="1906" y="48"/>
                  <a:pt x="1906" y="48"/>
                  <a:pt x="1906" y="48"/>
                </a:cubicBezTo>
                <a:cubicBezTo>
                  <a:pt x="1905" y="48"/>
                  <a:pt x="1905" y="48"/>
                  <a:pt x="1905" y="48"/>
                </a:cubicBezTo>
                <a:cubicBezTo>
                  <a:pt x="1904" y="49"/>
                  <a:pt x="1904" y="49"/>
                  <a:pt x="1904" y="49"/>
                </a:cubicBezTo>
                <a:cubicBezTo>
                  <a:pt x="1904" y="51"/>
                  <a:pt x="1904" y="51"/>
                  <a:pt x="1904" y="51"/>
                </a:cubicBezTo>
                <a:cubicBezTo>
                  <a:pt x="1904" y="52"/>
                  <a:pt x="1904" y="52"/>
                  <a:pt x="1904" y="52"/>
                </a:cubicBezTo>
                <a:cubicBezTo>
                  <a:pt x="1903" y="52"/>
                  <a:pt x="1903" y="52"/>
                  <a:pt x="1903" y="52"/>
                </a:cubicBezTo>
                <a:cubicBezTo>
                  <a:pt x="1902" y="53"/>
                  <a:pt x="1902" y="53"/>
                  <a:pt x="1902" y="53"/>
                </a:cubicBezTo>
                <a:cubicBezTo>
                  <a:pt x="1902" y="53"/>
                  <a:pt x="1902" y="53"/>
                  <a:pt x="1902" y="53"/>
                </a:cubicBezTo>
                <a:cubicBezTo>
                  <a:pt x="1904" y="56"/>
                  <a:pt x="1904" y="56"/>
                  <a:pt x="1904" y="56"/>
                </a:cubicBezTo>
                <a:lnTo>
                  <a:pt x="1906" y="57"/>
                </a:lnTo>
                <a:close/>
                <a:moveTo>
                  <a:pt x="3235" y="1496"/>
                </a:moveTo>
                <a:cubicBezTo>
                  <a:pt x="3235" y="1495"/>
                  <a:pt x="3235" y="1495"/>
                  <a:pt x="3235" y="1495"/>
                </a:cubicBezTo>
                <a:cubicBezTo>
                  <a:pt x="3236" y="1495"/>
                  <a:pt x="3236" y="1495"/>
                  <a:pt x="3236" y="1495"/>
                </a:cubicBezTo>
                <a:cubicBezTo>
                  <a:pt x="3235" y="1494"/>
                  <a:pt x="3235" y="1494"/>
                  <a:pt x="3235" y="1494"/>
                </a:cubicBezTo>
                <a:cubicBezTo>
                  <a:pt x="3235" y="1492"/>
                  <a:pt x="3235" y="1492"/>
                  <a:pt x="3235" y="1492"/>
                </a:cubicBezTo>
                <a:cubicBezTo>
                  <a:pt x="3234" y="1495"/>
                  <a:pt x="3234" y="1495"/>
                  <a:pt x="3234" y="1495"/>
                </a:cubicBezTo>
                <a:cubicBezTo>
                  <a:pt x="3235" y="1496"/>
                  <a:pt x="3235" y="1496"/>
                  <a:pt x="3235" y="1496"/>
                </a:cubicBezTo>
                <a:close/>
                <a:moveTo>
                  <a:pt x="576" y="50"/>
                </a:moveTo>
                <a:cubicBezTo>
                  <a:pt x="577" y="50"/>
                  <a:pt x="577" y="50"/>
                  <a:pt x="577" y="50"/>
                </a:cubicBezTo>
                <a:cubicBezTo>
                  <a:pt x="577" y="51"/>
                  <a:pt x="577" y="51"/>
                  <a:pt x="577" y="51"/>
                </a:cubicBezTo>
                <a:cubicBezTo>
                  <a:pt x="576" y="52"/>
                  <a:pt x="576" y="52"/>
                  <a:pt x="576" y="52"/>
                </a:cubicBezTo>
                <a:cubicBezTo>
                  <a:pt x="578" y="56"/>
                  <a:pt x="578" y="56"/>
                  <a:pt x="578" y="56"/>
                </a:cubicBezTo>
                <a:cubicBezTo>
                  <a:pt x="579" y="57"/>
                  <a:pt x="579" y="57"/>
                  <a:pt x="579" y="57"/>
                </a:cubicBezTo>
                <a:cubicBezTo>
                  <a:pt x="579" y="58"/>
                  <a:pt x="579" y="58"/>
                  <a:pt x="579" y="58"/>
                </a:cubicBezTo>
                <a:cubicBezTo>
                  <a:pt x="582" y="60"/>
                  <a:pt x="582" y="60"/>
                  <a:pt x="582" y="60"/>
                </a:cubicBezTo>
                <a:cubicBezTo>
                  <a:pt x="583" y="61"/>
                  <a:pt x="583" y="61"/>
                  <a:pt x="583" y="61"/>
                </a:cubicBezTo>
                <a:cubicBezTo>
                  <a:pt x="585" y="61"/>
                  <a:pt x="585" y="61"/>
                  <a:pt x="585" y="61"/>
                </a:cubicBezTo>
                <a:cubicBezTo>
                  <a:pt x="586" y="62"/>
                  <a:pt x="586" y="62"/>
                  <a:pt x="586" y="62"/>
                </a:cubicBezTo>
                <a:cubicBezTo>
                  <a:pt x="587" y="62"/>
                  <a:pt x="587" y="62"/>
                  <a:pt x="587" y="62"/>
                </a:cubicBezTo>
                <a:cubicBezTo>
                  <a:pt x="589" y="61"/>
                  <a:pt x="589" y="61"/>
                  <a:pt x="589" y="61"/>
                </a:cubicBezTo>
                <a:cubicBezTo>
                  <a:pt x="591" y="61"/>
                  <a:pt x="591" y="61"/>
                  <a:pt x="591" y="61"/>
                </a:cubicBezTo>
                <a:cubicBezTo>
                  <a:pt x="592" y="63"/>
                  <a:pt x="592" y="63"/>
                  <a:pt x="592" y="63"/>
                </a:cubicBezTo>
                <a:cubicBezTo>
                  <a:pt x="594" y="63"/>
                  <a:pt x="594" y="63"/>
                  <a:pt x="594" y="63"/>
                </a:cubicBezTo>
                <a:cubicBezTo>
                  <a:pt x="596" y="65"/>
                  <a:pt x="596" y="65"/>
                  <a:pt x="596" y="65"/>
                </a:cubicBezTo>
                <a:cubicBezTo>
                  <a:pt x="597" y="65"/>
                  <a:pt x="597" y="65"/>
                  <a:pt x="597" y="65"/>
                </a:cubicBezTo>
                <a:cubicBezTo>
                  <a:pt x="597" y="66"/>
                  <a:pt x="597" y="66"/>
                  <a:pt x="597" y="66"/>
                </a:cubicBezTo>
                <a:cubicBezTo>
                  <a:pt x="595" y="67"/>
                  <a:pt x="595" y="67"/>
                  <a:pt x="595" y="67"/>
                </a:cubicBezTo>
                <a:cubicBezTo>
                  <a:pt x="595" y="68"/>
                  <a:pt x="595" y="68"/>
                  <a:pt x="595" y="68"/>
                </a:cubicBezTo>
                <a:cubicBezTo>
                  <a:pt x="594" y="69"/>
                  <a:pt x="594" y="69"/>
                  <a:pt x="594" y="69"/>
                </a:cubicBezTo>
                <a:cubicBezTo>
                  <a:pt x="594" y="70"/>
                  <a:pt x="594" y="70"/>
                  <a:pt x="594" y="70"/>
                </a:cubicBezTo>
                <a:cubicBezTo>
                  <a:pt x="594" y="72"/>
                  <a:pt x="594" y="72"/>
                  <a:pt x="594" y="72"/>
                </a:cubicBezTo>
                <a:cubicBezTo>
                  <a:pt x="591" y="73"/>
                  <a:pt x="591" y="73"/>
                  <a:pt x="591" y="73"/>
                </a:cubicBezTo>
                <a:cubicBezTo>
                  <a:pt x="591" y="74"/>
                  <a:pt x="591" y="74"/>
                  <a:pt x="591" y="74"/>
                </a:cubicBezTo>
                <a:cubicBezTo>
                  <a:pt x="590" y="75"/>
                  <a:pt x="590" y="75"/>
                  <a:pt x="590" y="75"/>
                </a:cubicBezTo>
                <a:cubicBezTo>
                  <a:pt x="592" y="76"/>
                  <a:pt x="592" y="76"/>
                  <a:pt x="592" y="76"/>
                </a:cubicBezTo>
                <a:cubicBezTo>
                  <a:pt x="592" y="79"/>
                  <a:pt x="592" y="79"/>
                  <a:pt x="592" y="79"/>
                </a:cubicBezTo>
                <a:cubicBezTo>
                  <a:pt x="593" y="81"/>
                  <a:pt x="593" y="81"/>
                  <a:pt x="593" y="81"/>
                </a:cubicBezTo>
                <a:cubicBezTo>
                  <a:pt x="593" y="82"/>
                  <a:pt x="593" y="82"/>
                  <a:pt x="593" y="82"/>
                </a:cubicBezTo>
                <a:cubicBezTo>
                  <a:pt x="591" y="83"/>
                  <a:pt x="591" y="83"/>
                  <a:pt x="591" y="83"/>
                </a:cubicBezTo>
                <a:cubicBezTo>
                  <a:pt x="591" y="84"/>
                  <a:pt x="591" y="84"/>
                  <a:pt x="591" y="84"/>
                </a:cubicBezTo>
                <a:cubicBezTo>
                  <a:pt x="595" y="84"/>
                  <a:pt x="595" y="84"/>
                  <a:pt x="595" y="84"/>
                </a:cubicBezTo>
                <a:cubicBezTo>
                  <a:pt x="596" y="84"/>
                  <a:pt x="596" y="84"/>
                  <a:pt x="596" y="84"/>
                </a:cubicBezTo>
                <a:cubicBezTo>
                  <a:pt x="597" y="84"/>
                  <a:pt x="597" y="84"/>
                  <a:pt x="597" y="84"/>
                </a:cubicBezTo>
                <a:cubicBezTo>
                  <a:pt x="597" y="85"/>
                  <a:pt x="597" y="85"/>
                  <a:pt x="597" y="85"/>
                </a:cubicBezTo>
                <a:cubicBezTo>
                  <a:pt x="598" y="84"/>
                  <a:pt x="598" y="84"/>
                  <a:pt x="598" y="84"/>
                </a:cubicBezTo>
                <a:cubicBezTo>
                  <a:pt x="599" y="83"/>
                  <a:pt x="599" y="83"/>
                  <a:pt x="599" y="83"/>
                </a:cubicBezTo>
                <a:cubicBezTo>
                  <a:pt x="600" y="84"/>
                  <a:pt x="600" y="84"/>
                  <a:pt x="600" y="84"/>
                </a:cubicBezTo>
                <a:cubicBezTo>
                  <a:pt x="603" y="84"/>
                  <a:pt x="603" y="84"/>
                  <a:pt x="603" y="84"/>
                </a:cubicBezTo>
                <a:cubicBezTo>
                  <a:pt x="606" y="85"/>
                  <a:pt x="606" y="85"/>
                  <a:pt x="606" y="85"/>
                </a:cubicBezTo>
                <a:cubicBezTo>
                  <a:pt x="607" y="84"/>
                  <a:pt x="607" y="84"/>
                  <a:pt x="607" y="84"/>
                </a:cubicBezTo>
                <a:cubicBezTo>
                  <a:pt x="610" y="84"/>
                  <a:pt x="610" y="84"/>
                  <a:pt x="610" y="84"/>
                </a:cubicBezTo>
                <a:cubicBezTo>
                  <a:pt x="610" y="85"/>
                  <a:pt x="610" y="85"/>
                  <a:pt x="610" y="85"/>
                </a:cubicBezTo>
                <a:cubicBezTo>
                  <a:pt x="611" y="85"/>
                  <a:pt x="611" y="85"/>
                  <a:pt x="611" y="85"/>
                </a:cubicBezTo>
                <a:cubicBezTo>
                  <a:pt x="612" y="85"/>
                  <a:pt x="612" y="85"/>
                  <a:pt x="612" y="85"/>
                </a:cubicBezTo>
                <a:cubicBezTo>
                  <a:pt x="613" y="84"/>
                  <a:pt x="613" y="84"/>
                  <a:pt x="613" y="84"/>
                </a:cubicBezTo>
                <a:cubicBezTo>
                  <a:pt x="614" y="85"/>
                  <a:pt x="614" y="85"/>
                  <a:pt x="614" y="85"/>
                </a:cubicBezTo>
                <a:cubicBezTo>
                  <a:pt x="614" y="86"/>
                  <a:pt x="614" y="86"/>
                  <a:pt x="614" y="86"/>
                </a:cubicBezTo>
                <a:cubicBezTo>
                  <a:pt x="615" y="86"/>
                  <a:pt x="615" y="86"/>
                  <a:pt x="615" y="86"/>
                </a:cubicBezTo>
                <a:cubicBezTo>
                  <a:pt x="616" y="85"/>
                  <a:pt x="616" y="85"/>
                  <a:pt x="616" y="85"/>
                </a:cubicBezTo>
                <a:cubicBezTo>
                  <a:pt x="617" y="86"/>
                  <a:pt x="617" y="86"/>
                  <a:pt x="617" y="86"/>
                </a:cubicBezTo>
                <a:cubicBezTo>
                  <a:pt x="617" y="87"/>
                  <a:pt x="617" y="87"/>
                  <a:pt x="617" y="87"/>
                </a:cubicBezTo>
                <a:cubicBezTo>
                  <a:pt x="618" y="87"/>
                  <a:pt x="618" y="87"/>
                  <a:pt x="618" y="87"/>
                </a:cubicBezTo>
                <a:cubicBezTo>
                  <a:pt x="619" y="86"/>
                  <a:pt x="619" y="86"/>
                  <a:pt x="619" y="86"/>
                </a:cubicBezTo>
                <a:cubicBezTo>
                  <a:pt x="622" y="86"/>
                  <a:pt x="622" y="86"/>
                  <a:pt x="622" y="86"/>
                </a:cubicBezTo>
                <a:cubicBezTo>
                  <a:pt x="623" y="85"/>
                  <a:pt x="623" y="85"/>
                  <a:pt x="623" y="85"/>
                </a:cubicBezTo>
                <a:cubicBezTo>
                  <a:pt x="625" y="84"/>
                  <a:pt x="625" y="84"/>
                  <a:pt x="625" y="84"/>
                </a:cubicBezTo>
                <a:cubicBezTo>
                  <a:pt x="626" y="84"/>
                  <a:pt x="626" y="84"/>
                  <a:pt x="626" y="84"/>
                </a:cubicBezTo>
                <a:cubicBezTo>
                  <a:pt x="628" y="82"/>
                  <a:pt x="628" y="82"/>
                  <a:pt x="628" y="82"/>
                </a:cubicBezTo>
                <a:cubicBezTo>
                  <a:pt x="630" y="81"/>
                  <a:pt x="630" y="81"/>
                  <a:pt x="630" y="81"/>
                </a:cubicBezTo>
                <a:cubicBezTo>
                  <a:pt x="632" y="81"/>
                  <a:pt x="632" y="81"/>
                  <a:pt x="632" y="81"/>
                </a:cubicBezTo>
                <a:cubicBezTo>
                  <a:pt x="633" y="80"/>
                  <a:pt x="633" y="80"/>
                  <a:pt x="633" y="80"/>
                </a:cubicBezTo>
                <a:cubicBezTo>
                  <a:pt x="634" y="80"/>
                  <a:pt x="634" y="80"/>
                  <a:pt x="634" y="80"/>
                </a:cubicBezTo>
                <a:cubicBezTo>
                  <a:pt x="636" y="80"/>
                  <a:pt x="636" y="80"/>
                  <a:pt x="636" y="80"/>
                </a:cubicBezTo>
                <a:cubicBezTo>
                  <a:pt x="637" y="80"/>
                  <a:pt x="637" y="80"/>
                  <a:pt x="637" y="80"/>
                </a:cubicBezTo>
                <a:cubicBezTo>
                  <a:pt x="639" y="81"/>
                  <a:pt x="639" y="81"/>
                  <a:pt x="639" y="81"/>
                </a:cubicBezTo>
                <a:cubicBezTo>
                  <a:pt x="643" y="81"/>
                  <a:pt x="643" y="81"/>
                  <a:pt x="643" y="81"/>
                </a:cubicBezTo>
                <a:cubicBezTo>
                  <a:pt x="647" y="78"/>
                  <a:pt x="647" y="78"/>
                  <a:pt x="647" y="78"/>
                </a:cubicBezTo>
                <a:cubicBezTo>
                  <a:pt x="647" y="77"/>
                  <a:pt x="647" y="77"/>
                  <a:pt x="647" y="77"/>
                </a:cubicBezTo>
                <a:cubicBezTo>
                  <a:pt x="648" y="77"/>
                  <a:pt x="648" y="77"/>
                  <a:pt x="648" y="77"/>
                </a:cubicBezTo>
                <a:cubicBezTo>
                  <a:pt x="649" y="78"/>
                  <a:pt x="649" y="78"/>
                  <a:pt x="649" y="78"/>
                </a:cubicBezTo>
                <a:cubicBezTo>
                  <a:pt x="649" y="77"/>
                  <a:pt x="649" y="77"/>
                  <a:pt x="649" y="77"/>
                </a:cubicBezTo>
                <a:cubicBezTo>
                  <a:pt x="651" y="76"/>
                  <a:pt x="651" y="76"/>
                  <a:pt x="651" y="76"/>
                </a:cubicBezTo>
                <a:cubicBezTo>
                  <a:pt x="651" y="74"/>
                  <a:pt x="651" y="74"/>
                  <a:pt x="651" y="74"/>
                </a:cubicBezTo>
                <a:cubicBezTo>
                  <a:pt x="651" y="74"/>
                  <a:pt x="651" y="74"/>
                  <a:pt x="651" y="74"/>
                </a:cubicBezTo>
                <a:cubicBezTo>
                  <a:pt x="652" y="74"/>
                  <a:pt x="652" y="74"/>
                  <a:pt x="652" y="74"/>
                </a:cubicBezTo>
                <a:cubicBezTo>
                  <a:pt x="653" y="74"/>
                  <a:pt x="653" y="74"/>
                  <a:pt x="653" y="74"/>
                </a:cubicBezTo>
                <a:cubicBezTo>
                  <a:pt x="654" y="73"/>
                  <a:pt x="654" y="73"/>
                  <a:pt x="654" y="73"/>
                </a:cubicBezTo>
                <a:cubicBezTo>
                  <a:pt x="654" y="72"/>
                  <a:pt x="654" y="72"/>
                  <a:pt x="654" y="72"/>
                </a:cubicBezTo>
                <a:cubicBezTo>
                  <a:pt x="655" y="72"/>
                  <a:pt x="655" y="72"/>
                  <a:pt x="655" y="72"/>
                </a:cubicBezTo>
                <a:cubicBezTo>
                  <a:pt x="656" y="72"/>
                  <a:pt x="656" y="72"/>
                  <a:pt x="656" y="72"/>
                </a:cubicBezTo>
                <a:cubicBezTo>
                  <a:pt x="656" y="73"/>
                  <a:pt x="656" y="73"/>
                  <a:pt x="656" y="73"/>
                </a:cubicBezTo>
                <a:cubicBezTo>
                  <a:pt x="656" y="74"/>
                  <a:pt x="656" y="74"/>
                  <a:pt x="656" y="74"/>
                </a:cubicBezTo>
                <a:cubicBezTo>
                  <a:pt x="657" y="75"/>
                  <a:pt x="657" y="75"/>
                  <a:pt x="657" y="75"/>
                </a:cubicBezTo>
                <a:cubicBezTo>
                  <a:pt x="655" y="76"/>
                  <a:pt x="655" y="76"/>
                  <a:pt x="655" y="76"/>
                </a:cubicBezTo>
                <a:cubicBezTo>
                  <a:pt x="655" y="77"/>
                  <a:pt x="655" y="77"/>
                  <a:pt x="655" y="77"/>
                </a:cubicBezTo>
                <a:cubicBezTo>
                  <a:pt x="655" y="78"/>
                  <a:pt x="655" y="78"/>
                  <a:pt x="655" y="78"/>
                </a:cubicBezTo>
                <a:cubicBezTo>
                  <a:pt x="654" y="79"/>
                  <a:pt x="654" y="79"/>
                  <a:pt x="654" y="79"/>
                </a:cubicBezTo>
                <a:cubicBezTo>
                  <a:pt x="654" y="80"/>
                  <a:pt x="654" y="80"/>
                  <a:pt x="654" y="80"/>
                </a:cubicBezTo>
                <a:cubicBezTo>
                  <a:pt x="655" y="80"/>
                  <a:pt x="655" y="80"/>
                  <a:pt x="655" y="80"/>
                </a:cubicBezTo>
                <a:cubicBezTo>
                  <a:pt x="657" y="81"/>
                  <a:pt x="657" y="81"/>
                  <a:pt x="657" y="81"/>
                </a:cubicBezTo>
                <a:cubicBezTo>
                  <a:pt x="657" y="81"/>
                  <a:pt x="657" y="81"/>
                  <a:pt x="657" y="81"/>
                </a:cubicBezTo>
                <a:cubicBezTo>
                  <a:pt x="659" y="81"/>
                  <a:pt x="659" y="81"/>
                  <a:pt x="659" y="81"/>
                </a:cubicBezTo>
                <a:cubicBezTo>
                  <a:pt x="660" y="81"/>
                  <a:pt x="660" y="81"/>
                  <a:pt x="660" y="81"/>
                </a:cubicBezTo>
                <a:cubicBezTo>
                  <a:pt x="661" y="83"/>
                  <a:pt x="661" y="83"/>
                  <a:pt x="661" y="83"/>
                </a:cubicBezTo>
                <a:cubicBezTo>
                  <a:pt x="662" y="84"/>
                  <a:pt x="662" y="84"/>
                  <a:pt x="662" y="84"/>
                </a:cubicBezTo>
                <a:cubicBezTo>
                  <a:pt x="662" y="83"/>
                  <a:pt x="662" y="83"/>
                  <a:pt x="662" y="83"/>
                </a:cubicBezTo>
                <a:cubicBezTo>
                  <a:pt x="662" y="83"/>
                  <a:pt x="662" y="83"/>
                  <a:pt x="662" y="83"/>
                </a:cubicBezTo>
                <a:cubicBezTo>
                  <a:pt x="663" y="83"/>
                  <a:pt x="663" y="83"/>
                  <a:pt x="663" y="83"/>
                </a:cubicBezTo>
                <a:cubicBezTo>
                  <a:pt x="664" y="84"/>
                  <a:pt x="664" y="84"/>
                  <a:pt x="664" y="84"/>
                </a:cubicBezTo>
                <a:cubicBezTo>
                  <a:pt x="662" y="86"/>
                  <a:pt x="662" y="86"/>
                  <a:pt x="662" y="86"/>
                </a:cubicBezTo>
                <a:cubicBezTo>
                  <a:pt x="661" y="86"/>
                  <a:pt x="661" y="86"/>
                  <a:pt x="661" y="86"/>
                </a:cubicBezTo>
                <a:cubicBezTo>
                  <a:pt x="660" y="87"/>
                  <a:pt x="660" y="87"/>
                  <a:pt x="660" y="87"/>
                </a:cubicBezTo>
                <a:cubicBezTo>
                  <a:pt x="660" y="88"/>
                  <a:pt x="660" y="88"/>
                  <a:pt x="660" y="88"/>
                </a:cubicBezTo>
                <a:cubicBezTo>
                  <a:pt x="661" y="88"/>
                  <a:pt x="661" y="88"/>
                  <a:pt x="661" y="88"/>
                </a:cubicBezTo>
                <a:cubicBezTo>
                  <a:pt x="662" y="88"/>
                  <a:pt x="662" y="88"/>
                  <a:pt x="662" y="88"/>
                </a:cubicBezTo>
                <a:cubicBezTo>
                  <a:pt x="664" y="90"/>
                  <a:pt x="664" y="90"/>
                  <a:pt x="664" y="90"/>
                </a:cubicBezTo>
                <a:cubicBezTo>
                  <a:pt x="665" y="89"/>
                  <a:pt x="665" y="89"/>
                  <a:pt x="665" y="89"/>
                </a:cubicBezTo>
                <a:cubicBezTo>
                  <a:pt x="667" y="87"/>
                  <a:pt x="667" y="87"/>
                  <a:pt x="667" y="87"/>
                </a:cubicBezTo>
                <a:cubicBezTo>
                  <a:pt x="667" y="87"/>
                  <a:pt x="667" y="87"/>
                  <a:pt x="667" y="87"/>
                </a:cubicBezTo>
                <a:cubicBezTo>
                  <a:pt x="667" y="89"/>
                  <a:pt x="667" y="89"/>
                  <a:pt x="667" y="89"/>
                </a:cubicBezTo>
                <a:cubicBezTo>
                  <a:pt x="668" y="91"/>
                  <a:pt x="668" y="91"/>
                  <a:pt x="668" y="91"/>
                </a:cubicBezTo>
                <a:cubicBezTo>
                  <a:pt x="669" y="91"/>
                  <a:pt x="669" y="91"/>
                  <a:pt x="669" y="91"/>
                </a:cubicBezTo>
                <a:cubicBezTo>
                  <a:pt x="670" y="90"/>
                  <a:pt x="670" y="90"/>
                  <a:pt x="670" y="90"/>
                </a:cubicBezTo>
                <a:cubicBezTo>
                  <a:pt x="672" y="91"/>
                  <a:pt x="672" y="91"/>
                  <a:pt x="672" y="91"/>
                </a:cubicBezTo>
                <a:cubicBezTo>
                  <a:pt x="673" y="92"/>
                  <a:pt x="673" y="92"/>
                  <a:pt x="673" y="92"/>
                </a:cubicBezTo>
                <a:cubicBezTo>
                  <a:pt x="674" y="92"/>
                  <a:pt x="674" y="92"/>
                  <a:pt x="674" y="92"/>
                </a:cubicBezTo>
                <a:cubicBezTo>
                  <a:pt x="675" y="93"/>
                  <a:pt x="675" y="93"/>
                  <a:pt x="675" y="93"/>
                </a:cubicBezTo>
                <a:cubicBezTo>
                  <a:pt x="676" y="93"/>
                  <a:pt x="676" y="93"/>
                  <a:pt x="676" y="93"/>
                </a:cubicBezTo>
                <a:cubicBezTo>
                  <a:pt x="676" y="92"/>
                  <a:pt x="676" y="92"/>
                  <a:pt x="676" y="92"/>
                </a:cubicBezTo>
                <a:cubicBezTo>
                  <a:pt x="677" y="92"/>
                  <a:pt x="677" y="92"/>
                  <a:pt x="677" y="92"/>
                </a:cubicBezTo>
                <a:cubicBezTo>
                  <a:pt x="678" y="91"/>
                  <a:pt x="678" y="91"/>
                  <a:pt x="678" y="91"/>
                </a:cubicBezTo>
                <a:cubicBezTo>
                  <a:pt x="679" y="92"/>
                  <a:pt x="679" y="92"/>
                  <a:pt x="679" y="92"/>
                </a:cubicBezTo>
                <a:cubicBezTo>
                  <a:pt x="679" y="93"/>
                  <a:pt x="679" y="93"/>
                  <a:pt x="679" y="93"/>
                </a:cubicBezTo>
                <a:cubicBezTo>
                  <a:pt x="680" y="93"/>
                  <a:pt x="680" y="93"/>
                  <a:pt x="680" y="93"/>
                </a:cubicBezTo>
                <a:cubicBezTo>
                  <a:pt x="681" y="93"/>
                  <a:pt x="681" y="93"/>
                  <a:pt x="681" y="93"/>
                </a:cubicBezTo>
                <a:cubicBezTo>
                  <a:pt x="682" y="92"/>
                  <a:pt x="682" y="92"/>
                  <a:pt x="682" y="92"/>
                </a:cubicBezTo>
                <a:cubicBezTo>
                  <a:pt x="683" y="92"/>
                  <a:pt x="683" y="92"/>
                  <a:pt x="683" y="92"/>
                </a:cubicBezTo>
                <a:cubicBezTo>
                  <a:pt x="683" y="93"/>
                  <a:pt x="683" y="93"/>
                  <a:pt x="683" y="93"/>
                </a:cubicBezTo>
                <a:cubicBezTo>
                  <a:pt x="684" y="93"/>
                  <a:pt x="684" y="93"/>
                  <a:pt x="684" y="93"/>
                </a:cubicBezTo>
                <a:cubicBezTo>
                  <a:pt x="685" y="92"/>
                  <a:pt x="685" y="92"/>
                  <a:pt x="685" y="92"/>
                </a:cubicBezTo>
                <a:cubicBezTo>
                  <a:pt x="685" y="92"/>
                  <a:pt x="685" y="92"/>
                  <a:pt x="685" y="92"/>
                </a:cubicBezTo>
                <a:cubicBezTo>
                  <a:pt x="686" y="91"/>
                  <a:pt x="686" y="91"/>
                  <a:pt x="686" y="91"/>
                </a:cubicBezTo>
                <a:cubicBezTo>
                  <a:pt x="688" y="91"/>
                  <a:pt x="688" y="91"/>
                  <a:pt x="688" y="91"/>
                </a:cubicBezTo>
                <a:cubicBezTo>
                  <a:pt x="688" y="92"/>
                  <a:pt x="688" y="92"/>
                  <a:pt x="688" y="92"/>
                </a:cubicBezTo>
                <a:cubicBezTo>
                  <a:pt x="689" y="92"/>
                  <a:pt x="689" y="92"/>
                  <a:pt x="689" y="92"/>
                </a:cubicBezTo>
                <a:cubicBezTo>
                  <a:pt x="690" y="92"/>
                  <a:pt x="690" y="92"/>
                  <a:pt x="690" y="92"/>
                </a:cubicBezTo>
                <a:cubicBezTo>
                  <a:pt x="690" y="91"/>
                  <a:pt x="690" y="91"/>
                  <a:pt x="690" y="91"/>
                </a:cubicBezTo>
                <a:cubicBezTo>
                  <a:pt x="690" y="90"/>
                  <a:pt x="690" y="90"/>
                  <a:pt x="690" y="90"/>
                </a:cubicBezTo>
                <a:cubicBezTo>
                  <a:pt x="691" y="88"/>
                  <a:pt x="691" y="88"/>
                  <a:pt x="691" y="88"/>
                </a:cubicBezTo>
                <a:cubicBezTo>
                  <a:pt x="691" y="88"/>
                  <a:pt x="691" y="88"/>
                  <a:pt x="691" y="88"/>
                </a:cubicBezTo>
                <a:cubicBezTo>
                  <a:pt x="692" y="86"/>
                  <a:pt x="692" y="86"/>
                  <a:pt x="692" y="86"/>
                </a:cubicBezTo>
                <a:cubicBezTo>
                  <a:pt x="692" y="85"/>
                  <a:pt x="692" y="85"/>
                  <a:pt x="692" y="85"/>
                </a:cubicBezTo>
                <a:cubicBezTo>
                  <a:pt x="690" y="85"/>
                  <a:pt x="690" y="85"/>
                  <a:pt x="690" y="85"/>
                </a:cubicBezTo>
                <a:cubicBezTo>
                  <a:pt x="690" y="84"/>
                  <a:pt x="690" y="84"/>
                  <a:pt x="690" y="84"/>
                </a:cubicBezTo>
                <a:cubicBezTo>
                  <a:pt x="690" y="82"/>
                  <a:pt x="690" y="82"/>
                  <a:pt x="690" y="82"/>
                </a:cubicBezTo>
                <a:cubicBezTo>
                  <a:pt x="692" y="82"/>
                  <a:pt x="692" y="82"/>
                  <a:pt x="692" y="82"/>
                </a:cubicBezTo>
                <a:cubicBezTo>
                  <a:pt x="692" y="80"/>
                  <a:pt x="692" y="80"/>
                  <a:pt x="692" y="80"/>
                </a:cubicBezTo>
                <a:cubicBezTo>
                  <a:pt x="690" y="79"/>
                  <a:pt x="690" y="79"/>
                  <a:pt x="690" y="79"/>
                </a:cubicBezTo>
                <a:cubicBezTo>
                  <a:pt x="689" y="79"/>
                  <a:pt x="689" y="79"/>
                  <a:pt x="689" y="79"/>
                </a:cubicBezTo>
                <a:cubicBezTo>
                  <a:pt x="689" y="81"/>
                  <a:pt x="689" y="81"/>
                  <a:pt x="689" y="81"/>
                </a:cubicBezTo>
                <a:cubicBezTo>
                  <a:pt x="688" y="81"/>
                  <a:pt x="688" y="81"/>
                  <a:pt x="688" y="81"/>
                </a:cubicBezTo>
                <a:cubicBezTo>
                  <a:pt x="687" y="81"/>
                  <a:pt x="687" y="81"/>
                  <a:pt x="687" y="81"/>
                </a:cubicBezTo>
                <a:cubicBezTo>
                  <a:pt x="684" y="80"/>
                  <a:pt x="684" y="80"/>
                  <a:pt x="684" y="80"/>
                </a:cubicBezTo>
                <a:cubicBezTo>
                  <a:pt x="682" y="83"/>
                  <a:pt x="682" y="83"/>
                  <a:pt x="682" y="83"/>
                </a:cubicBezTo>
                <a:cubicBezTo>
                  <a:pt x="680" y="84"/>
                  <a:pt x="680" y="84"/>
                  <a:pt x="680" y="84"/>
                </a:cubicBezTo>
                <a:cubicBezTo>
                  <a:pt x="680" y="83"/>
                  <a:pt x="680" y="83"/>
                  <a:pt x="680" y="83"/>
                </a:cubicBezTo>
                <a:cubicBezTo>
                  <a:pt x="682" y="82"/>
                  <a:pt x="682" y="82"/>
                  <a:pt x="682" y="82"/>
                </a:cubicBezTo>
                <a:cubicBezTo>
                  <a:pt x="683" y="81"/>
                  <a:pt x="683" y="81"/>
                  <a:pt x="683" y="81"/>
                </a:cubicBezTo>
                <a:cubicBezTo>
                  <a:pt x="683" y="78"/>
                  <a:pt x="683" y="78"/>
                  <a:pt x="683" y="78"/>
                </a:cubicBezTo>
                <a:cubicBezTo>
                  <a:pt x="682" y="80"/>
                  <a:pt x="682" y="80"/>
                  <a:pt x="682" y="80"/>
                </a:cubicBezTo>
                <a:cubicBezTo>
                  <a:pt x="682" y="79"/>
                  <a:pt x="682" y="79"/>
                  <a:pt x="682" y="79"/>
                </a:cubicBezTo>
                <a:cubicBezTo>
                  <a:pt x="681" y="78"/>
                  <a:pt x="681" y="78"/>
                  <a:pt x="681" y="78"/>
                </a:cubicBezTo>
                <a:cubicBezTo>
                  <a:pt x="683" y="76"/>
                  <a:pt x="683" y="76"/>
                  <a:pt x="683" y="76"/>
                </a:cubicBezTo>
                <a:cubicBezTo>
                  <a:pt x="682" y="74"/>
                  <a:pt x="682" y="74"/>
                  <a:pt x="682" y="74"/>
                </a:cubicBezTo>
                <a:cubicBezTo>
                  <a:pt x="683" y="72"/>
                  <a:pt x="683" y="72"/>
                  <a:pt x="683" y="72"/>
                </a:cubicBezTo>
                <a:cubicBezTo>
                  <a:pt x="684" y="72"/>
                  <a:pt x="684" y="72"/>
                  <a:pt x="684" y="72"/>
                </a:cubicBezTo>
                <a:cubicBezTo>
                  <a:pt x="684" y="73"/>
                  <a:pt x="684" y="73"/>
                  <a:pt x="684" y="73"/>
                </a:cubicBezTo>
                <a:cubicBezTo>
                  <a:pt x="685" y="76"/>
                  <a:pt x="685" y="76"/>
                  <a:pt x="685" y="76"/>
                </a:cubicBezTo>
                <a:cubicBezTo>
                  <a:pt x="686" y="78"/>
                  <a:pt x="686" y="78"/>
                  <a:pt x="686" y="78"/>
                </a:cubicBezTo>
                <a:cubicBezTo>
                  <a:pt x="687" y="77"/>
                  <a:pt x="687" y="77"/>
                  <a:pt x="687" y="77"/>
                </a:cubicBezTo>
                <a:cubicBezTo>
                  <a:pt x="689" y="77"/>
                  <a:pt x="689" y="77"/>
                  <a:pt x="689" y="77"/>
                </a:cubicBezTo>
                <a:cubicBezTo>
                  <a:pt x="690" y="75"/>
                  <a:pt x="690" y="75"/>
                  <a:pt x="690" y="75"/>
                </a:cubicBezTo>
                <a:cubicBezTo>
                  <a:pt x="689" y="74"/>
                  <a:pt x="689" y="74"/>
                  <a:pt x="689" y="74"/>
                </a:cubicBezTo>
                <a:cubicBezTo>
                  <a:pt x="689" y="73"/>
                  <a:pt x="689" y="73"/>
                  <a:pt x="689" y="73"/>
                </a:cubicBezTo>
                <a:cubicBezTo>
                  <a:pt x="691" y="73"/>
                  <a:pt x="691" y="73"/>
                  <a:pt x="691" y="73"/>
                </a:cubicBezTo>
                <a:cubicBezTo>
                  <a:pt x="691" y="74"/>
                  <a:pt x="691" y="74"/>
                  <a:pt x="691" y="74"/>
                </a:cubicBezTo>
                <a:cubicBezTo>
                  <a:pt x="692" y="73"/>
                  <a:pt x="692" y="73"/>
                  <a:pt x="692" y="73"/>
                </a:cubicBezTo>
                <a:cubicBezTo>
                  <a:pt x="694" y="72"/>
                  <a:pt x="694" y="72"/>
                  <a:pt x="694" y="72"/>
                </a:cubicBezTo>
                <a:cubicBezTo>
                  <a:pt x="695" y="70"/>
                  <a:pt x="695" y="70"/>
                  <a:pt x="695" y="70"/>
                </a:cubicBezTo>
                <a:cubicBezTo>
                  <a:pt x="695" y="72"/>
                  <a:pt x="695" y="72"/>
                  <a:pt x="695" y="72"/>
                </a:cubicBezTo>
                <a:cubicBezTo>
                  <a:pt x="696" y="72"/>
                  <a:pt x="696" y="72"/>
                  <a:pt x="696" y="72"/>
                </a:cubicBezTo>
                <a:cubicBezTo>
                  <a:pt x="697" y="70"/>
                  <a:pt x="697" y="70"/>
                  <a:pt x="697" y="70"/>
                </a:cubicBezTo>
                <a:cubicBezTo>
                  <a:pt x="696" y="73"/>
                  <a:pt x="696" y="73"/>
                  <a:pt x="696" y="73"/>
                </a:cubicBezTo>
                <a:cubicBezTo>
                  <a:pt x="696" y="76"/>
                  <a:pt x="696" y="76"/>
                  <a:pt x="696" y="76"/>
                </a:cubicBezTo>
                <a:cubicBezTo>
                  <a:pt x="697" y="75"/>
                  <a:pt x="697" y="75"/>
                  <a:pt x="697" y="75"/>
                </a:cubicBezTo>
                <a:cubicBezTo>
                  <a:pt x="698" y="76"/>
                  <a:pt x="698" y="76"/>
                  <a:pt x="698" y="76"/>
                </a:cubicBezTo>
                <a:cubicBezTo>
                  <a:pt x="697" y="77"/>
                  <a:pt x="697" y="77"/>
                  <a:pt x="697" y="77"/>
                </a:cubicBezTo>
                <a:cubicBezTo>
                  <a:pt x="698" y="77"/>
                  <a:pt x="698" y="77"/>
                  <a:pt x="698" y="77"/>
                </a:cubicBezTo>
                <a:cubicBezTo>
                  <a:pt x="699" y="75"/>
                  <a:pt x="699" y="75"/>
                  <a:pt x="699" y="75"/>
                </a:cubicBezTo>
                <a:cubicBezTo>
                  <a:pt x="700" y="75"/>
                  <a:pt x="700" y="75"/>
                  <a:pt x="700" y="75"/>
                </a:cubicBezTo>
                <a:cubicBezTo>
                  <a:pt x="701" y="72"/>
                  <a:pt x="701" y="72"/>
                  <a:pt x="701" y="72"/>
                </a:cubicBezTo>
                <a:cubicBezTo>
                  <a:pt x="703" y="71"/>
                  <a:pt x="703" y="71"/>
                  <a:pt x="703" y="71"/>
                </a:cubicBezTo>
                <a:cubicBezTo>
                  <a:pt x="702" y="73"/>
                  <a:pt x="702" y="73"/>
                  <a:pt x="702" y="73"/>
                </a:cubicBezTo>
                <a:cubicBezTo>
                  <a:pt x="701" y="75"/>
                  <a:pt x="701" y="75"/>
                  <a:pt x="701" y="75"/>
                </a:cubicBezTo>
                <a:cubicBezTo>
                  <a:pt x="701" y="78"/>
                  <a:pt x="701" y="78"/>
                  <a:pt x="701" y="78"/>
                </a:cubicBezTo>
                <a:cubicBezTo>
                  <a:pt x="703" y="78"/>
                  <a:pt x="703" y="78"/>
                  <a:pt x="703" y="78"/>
                </a:cubicBezTo>
                <a:cubicBezTo>
                  <a:pt x="704" y="79"/>
                  <a:pt x="704" y="79"/>
                  <a:pt x="704" y="79"/>
                </a:cubicBezTo>
                <a:cubicBezTo>
                  <a:pt x="705" y="78"/>
                  <a:pt x="705" y="78"/>
                  <a:pt x="705" y="78"/>
                </a:cubicBezTo>
                <a:cubicBezTo>
                  <a:pt x="707" y="76"/>
                  <a:pt x="707" y="76"/>
                  <a:pt x="707" y="76"/>
                </a:cubicBezTo>
                <a:cubicBezTo>
                  <a:pt x="708" y="73"/>
                  <a:pt x="708" y="73"/>
                  <a:pt x="708" y="73"/>
                </a:cubicBezTo>
                <a:cubicBezTo>
                  <a:pt x="709" y="71"/>
                  <a:pt x="709" y="71"/>
                  <a:pt x="709" y="71"/>
                </a:cubicBezTo>
                <a:cubicBezTo>
                  <a:pt x="708" y="69"/>
                  <a:pt x="708" y="69"/>
                  <a:pt x="708" y="69"/>
                </a:cubicBezTo>
                <a:cubicBezTo>
                  <a:pt x="709" y="68"/>
                  <a:pt x="709" y="68"/>
                  <a:pt x="709" y="68"/>
                </a:cubicBezTo>
                <a:cubicBezTo>
                  <a:pt x="709" y="67"/>
                  <a:pt x="709" y="67"/>
                  <a:pt x="709" y="67"/>
                </a:cubicBezTo>
                <a:cubicBezTo>
                  <a:pt x="707" y="67"/>
                  <a:pt x="707" y="67"/>
                  <a:pt x="707" y="67"/>
                </a:cubicBezTo>
                <a:cubicBezTo>
                  <a:pt x="706" y="66"/>
                  <a:pt x="706" y="66"/>
                  <a:pt x="706" y="66"/>
                </a:cubicBezTo>
                <a:cubicBezTo>
                  <a:pt x="705" y="67"/>
                  <a:pt x="705" y="67"/>
                  <a:pt x="705" y="67"/>
                </a:cubicBezTo>
                <a:cubicBezTo>
                  <a:pt x="705" y="65"/>
                  <a:pt x="705" y="65"/>
                  <a:pt x="705" y="65"/>
                </a:cubicBezTo>
                <a:cubicBezTo>
                  <a:pt x="706" y="64"/>
                  <a:pt x="706" y="64"/>
                  <a:pt x="706" y="64"/>
                </a:cubicBezTo>
                <a:cubicBezTo>
                  <a:pt x="705" y="63"/>
                  <a:pt x="705" y="63"/>
                  <a:pt x="705" y="63"/>
                </a:cubicBezTo>
                <a:cubicBezTo>
                  <a:pt x="703" y="64"/>
                  <a:pt x="703" y="64"/>
                  <a:pt x="703" y="64"/>
                </a:cubicBezTo>
                <a:cubicBezTo>
                  <a:pt x="703" y="63"/>
                  <a:pt x="703" y="63"/>
                  <a:pt x="703" y="63"/>
                </a:cubicBezTo>
                <a:cubicBezTo>
                  <a:pt x="701" y="61"/>
                  <a:pt x="701" y="61"/>
                  <a:pt x="701" y="61"/>
                </a:cubicBezTo>
                <a:cubicBezTo>
                  <a:pt x="701" y="60"/>
                  <a:pt x="701" y="60"/>
                  <a:pt x="701" y="60"/>
                </a:cubicBezTo>
                <a:cubicBezTo>
                  <a:pt x="700" y="57"/>
                  <a:pt x="700" y="57"/>
                  <a:pt x="700" y="57"/>
                </a:cubicBezTo>
                <a:cubicBezTo>
                  <a:pt x="700" y="54"/>
                  <a:pt x="700" y="54"/>
                  <a:pt x="700" y="54"/>
                </a:cubicBezTo>
                <a:cubicBezTo>
                  <a:pt x="701" y="52"/>
                  <a:pt x="701" y="52"/>
                  <a:pt x="701" y="52"/>
                </a:cubicBezTo>
                <a:cubicBezTo>
                  <a:pt x="700" y="49"/>
                  <a:pt x="700" y="49"/>
                  <a:pt x="700" y="49"/>
                </a:cubicBezTo>
                <a:cubicBezTo>
                  <a:pt x="699" y="51"/>
                  <a:pt x="699" y="51"/>
                  <a:pt x="699" y="51"/>
                </a:cubicBezTo>
                <a:cubicBezTo>
                  <a:pt x="699" y="53"/>
                  <a:pt x="699" y="53"/>
                  <a:pt x="699" y="53"/>
                </a:cubicBezTo>
                <a:cubicBezTo>
                  <a:pt x="697" y="51"/>
                  <a:pt x="697" y="51"/>
                  <a:pt x="697" y="51"/>
                </a:cubicBezTo>
                <a:cubicBezTo>
                  <a:pt x="695" y="50"/>
                  <a:pt x="695" y="50"/>
                  <a:pt x="695" y="50"/>
                </a:cubicBezTo>
                <a:cubicBezTo>
                  <a:pt x="694" y="46"/>
                  <a:pt x="694" y="46"/>
                  <a:pt x="694" y="46"/>
                </a:cubicBezTo>
                <a:cubicBezTo>
                  <a:pt x="693" y="45"/>
                  <a:pt x="693" y="45"/>
                  <a:pt x="693" y="45"/>
                </a:cubicBezTo>
                <a:cubicBezTo>
                  <a:pt x="693" y="42"/>
                  <a:pt x="693" y="42"/>
                  <a:pt x="693" y="42"/>
                </a:cubicBezTo>
                <a:cubicBezTo>
                  <a:pt x="691" y="40"/>
                  <a:pt x="691" y="40"/>
                  <a:pt x="691" y="40"/>
                </a:cubicBezTo>
                <a:cubicBezTo>
                  <a:pt x="691" y="38"/>
                  <a:pt x="691" y="38"/>
                  <a:pt x="691" y="38"/>
                </a:cubicBezTo>
                <a:cubicBezTo>
                  <a:pt x="691" y="37"/>
                  <a:pt x="691" y="37"/>
                  <a:pt x="691" y="37"/>
                </a:cubicBezTo>
                <a:cubicBezTo>
                  <a:pt x="691" y="35"/>
                  <a:pt x="691" y="35"/>
                  <a:pt x="691" y="35"/>
                </a:cubicBezTo>
                <a:cubicBezTo>
                  <a:pt x="693" y="35"/>
                  <a:pt x="693" y="35"/>
                  <a:pt x="693" y="35"/>
                </a:cubicBezTo>
                <a:cubicBezTo>
                  <a:pt x="693" y="33"/>
                  <a:pt x="693" y="33"/>
                  <a:pt x="693" y="33"/>
                </a:cubicBezTo>
                <a:cubicBezTo>
                  <a:pt x="695" y="33"/>
                  <a:pt x="695" y="33"/>
                  <a:pt x="695" y="33"/>
                </a:cubicBezTo>
                <a:cubicBezTo>
                  <a:pt x="695" y="34"/>
                  <a:pt x="695" y="34"/>
                  <a:pt x="695" y="34"/>
                </a:cubicBezTo>
                <a:cubicBezTo>
                  <a:pt x="696" y="33"/>
                  <a:pt x="696" y="33"/>
                  <a:pt x="696" y="33"/>
                </a:cubicBezTo>
                <a:cubicBezTo>
                  <a:pt x="696" y="31"/>
                  <a:pt x="696" y="31"/>
                  <a:pt x="696" y="31"/>
                </a:cubicBezTo>
                <a:cubicBezTo>
                  <a:pt x="698" y="27"/>
                  <a:pt x="698" y="27"/>
                  <a:pt x="698" y="27"/>
                </a:cubicBezTo>
                <a:cubicBezTo>
                  <a:pt x="698" y="24"/>
                  <a:pt x="698" y="24"/>
                  <a:pt x="698" y="24"/>
                </a:cubicBezTo>
                <a:cubicBezTo>
                  <a:pt x="699" y="23"/>
                  <a:pt x="699" y="23"/>
                  <a:pt x="699" y="23"/>
                </a:cubicBezTo>
                <a:cubicBezTo>
                  <a:pt x="697" y="20"/>
                  <a:pt x="697" y="20"/>
                  <a:pt x="697" y="20"/>
                </a:cubicBezTo>
                <a:cubicBezTo>
                  <a:pt x="698" y="18"/>
                  <a:pt x="698" y="18"/>
                  <a:pt x="698" y="18"/>
                </a:cubicBezTo>
                <a:cubicBezTo>
                  <a:pt x="699" y="18"/>
                  <a:pt x="699" y="18"/>
                  <a:pt x="699" y="18"/>
                </a:cubicBezTo>
                <a:cubicBezTo>
                  <a:pt x="699" y="15"/>
                  <a:pt x="699" y="15"/>
                  <a:pt x="699" y="15"/>
                </a:cubicBezTo>
                <a:cubicBezTo>
                  <a:pt x="701" y="12"/>
                  <a:pt x="701" y="12"/>
                  <a:pt x="701" y="12"/>
                </a:cubicBezTo>
                <a:cubicBezTo>
                  <a:pt x="702" y="10"/>
                  <a:pt x="702" y="10"/>
                  <a:pt x="702" y="10"/>
                </a:cubicBezTo>
                <a:cubicBezTo>
                  <a:pt x="703" y="9"/>
                  <a:pt x="703" y="9"/>
                  <a:pt x="703" y="9"/>
                </a:cubicBezTo>
                <a:cubicBezTo>
                  <a:pt x="703" y="5"/>
                  <a:pt x="703" y="5"/>
                  <a:pt x="703" y="5"/>
                </a:cubicBezTo>
                <a:cubicBezTo>
                  <a:pt x="704" y="4"/>
                  <a:pt x="704" y="4"/>
                  <a:pt x="704" y="4"/>
                </a:cubicBezTo>
                <a:cubicBezTo>
                  <a:pt x="704" y="3"/>
                  <a:pt x="704" y="3"/>
                  <a:pt x="704" y="3"/>
                </a:cubicBezTo>
                <a:cubicBezTo>
                  <a:pt x="706" y="0"/>
                  <a:pt x="706" y="0"/>
                  <a:pt x="706" y="0"/>
                </a:cubicBezTo>
                <a:cubicBezTo>
                  <a:pt x="683" y="0"/>
                  <a:pt x="683" y="0"/>
                  <a:pt x="683" y="0"/>
                </a:cubicBezTo>
                <a:cubicBezTo>
                  <a:pt x="683" y="3"/>
                  <a:pt x="683" y="3"/>
                  <a:pt x="683" y="3"/>
                </a:cubicBezTo>
                <a:cubicBezTo>
                  <a:pt x="682" y="4"/>
                  <a:pt x="682" y="4"/>
                  <a:pt x="682" y="4"/>
                </a:cubicBezTo>
                <a:cubicBezTo>
                  <a:pt x="681" y="4"/>
                  <a:pt x="681" y="4"/>
                  <a:pt x="681" y="4"/>
                </a:cubicBezTo>
                <a:cubicBezTo>
                  <a:pt x="679" y="7"/>
                  <a:pt x="679" y="7"/>
                  <a:pt x="679" y="7"/>
                </a:cubicBezTo>
                <a:cubicBezTo>
                  <a:pt x="680" y="8"/>
                  <a:pt x="680" y="8"/>
                  <a:pt x="680" y="8"/>
                </a:cubicBezTo>
                <a:cubicBezTo>
                  <a:pt x="680" y="10"/>
                  <a:pt x="680" y="10"/>
                  <a:pt x="680" y="10"/>
                </a:cubicBezTo>
                <a:cubicBezTo>
                  <a:pt x="679" y="12"/>
                  <a:pt x="679" y="12"/>
                  <a:pt x="679" y="12"/>
                </a:cubicBezTo>
                <a:cubicBezTo>
                  <a:pt x="678" y="14"/>
                  <a:pt x="678" y="14"/>
                  <a:pt x="678" y="14"/>
                </a:cubicBezTo>
                <a:cubicBezTo>
                  <a:pt x="679" y="15"/>
                  <a:pt x="679" y="15"/>
                  <a:pt x="679" y="15"/>
                </a:cubicBezTo>
                <a:cubicBezTo>
                  <a:pt x="679" y="17"/>
                  <a:pt x="679" y="17"/>
                  <a:pt x="679" y="17"/>
                </a:cubicBezTo>
                <a:cubicBezTo>
                  <a:pt x="676" y="17"/>
                  <a:pt x="676" y="17"/>
                  <a:pt x="676" y="17"/>
                </a:cubicBezTo>
                <a:cubicBezTo>
                  <a:pt x="677" y="18"/>
                  <a:pt x="677" y="18"/>
                  <a:pt x="677" y="18"/>
                </a:cubicBezTo>
                <a:cubicBezTo>
                  <a:pt x="679" y="19"/>
                  <a:pt x="679" y="19"/>
                  <a:pt x="679" y="19"/>
                </a:cubicBezTo>
                <a:cubicBezTo>
                  <a:pt x="679" y="20"/>
                  <a:pt x="679" y="20"/>
                  <a:pt x="679" y="20"/>
                </a:cubicBezTo>
                <a:cubicBezTo>
                  <a:pt x="678" y="20"/>
                  <a:pt x="678" y="20"/>
                  <a:pt x="678" y="20"/>
                </a:cubicBezTo>
                <a:cubicBezTo>
                  <a:pt x="676" y="20"/>
                  <a:pt x="676" y="20"/>
                  <a:pt x="676" y="20"/>
                </a:cubicBezTo>
                <a:cubicBezTo>
                  <a:pt x="675" y="21"/>
                  <a:pt x="675" y="21"/>
                  <a:pt x="675" y="21"/>
                </a:cubicBezTo>
                <a:cubicBezTo>
                  <a:pt x="674" y="21"/>
                  <a:pt x="674" y="21"/>
                  <a:pt x="674" y="21"/>
                </a:cubicBezTo>
                <a:cubicBezTo>
                  <a:pt x="673" y="22"/>
                  <a:pt x="673" y="22"/>
                  <a:pt x="673" y="22"/>
                </a:cubicBezTo>
                <a:cubicBezTo>
                  <a:pt x="673" y="24"/>
                  <a:pt x="673" y="24"/>
                  <a:pt x="673" y="24"/>
                </a:cubicBezTo>
                <a:cubicBezTo>
                  <a:pt x="672" y="24"/>
                  <a:pt x="672" y="24"/>
                  <a:pt x="672" y="24"/>
                </a:cubicBezTo>
                <a:cubicBezTo>
                  <a:pt x="671" y="24"/>
                  <a:pt x="671" y="24"/>
                  <a:pt x="671" y="24"/>
                </a:cubicBezTo>
                <a:cubicBezTo>
                  <a:pt x="670" y="22"/>
                  <a:pt x="670" y="22"/>
                  <a:pt x="670" y="22"/>
                </a:cubicBezTo>
                <a:cubicBezTo>
                  <a:pt x="671" y="20"/>
                  <a:pt x="671" y="20"/>
                  <a:pt x="671" y="20"/>
                </a:cubicBezTo>
                <a:cubicBezTo>
                  <a:pt x="670" y="19"/>
                  <a:pt x="670" y="19"/>
                  <a:pt x="670" y="19"/>
                </a:cubicBezTo>
                <a:cubicBezTo>
                  <a:pt x="670" y="16"/>
                  <a:pt x="670" y="16"/>
                  <a:pt x="670" y="16"/>
                </a:cubicBezTo>
                <a:cubicBezTo>
                  <a:pt x="671" y="13"/>
                  <a:pt x="671" y="13"/>
                  <a:pt x="671" y="13"/>
                </a:cubicBezTo>
                <a:cubicBezTo>
                  <a:pt x="672" y="10"/>
                  <a:pt x="672" y="10"/>
                  <a:pt x="672" y="10"/>
                </a:cubicBezTo>
                <a:cubicBezTo>
                  <a:pt x="673" y="9"/>
                  <a:pt x="673" y="9"/>
                  <a:pt x="673" y="9"/>
                </a:cubicBezTo>
                <a:cubicBezTo>
                  <a:pt x="673" y="7"/>
                  <a:pt x="673" y="7"/>
                  <a:pt x="673" y="7"/>
                </a:cubicBezTo>
                <a:cubicBezTo>
                  <a:pt x="674" y="6"/>
                  <a:pt x="674" y="6"/>
                  <a:pt x="674" y="6"/>
                </a:cubicBezTo>
                <a:cubicBezTo>
                  <a:pt x="675" y="2"/>
                  <a:pt x="675" y="2"/>
                  <a:pt x="675" y="2"/>
                </a:cubicBezTo>
                <a:cubicBezTo>
                  <a:pt x="677" y="0"/>
                  <a:pt x="677" y="0"/>
                  <a:pt x="677" y="0"/>
                </a:cubicBezTo>
                <a:cubicBezTo>
                  <a:pt x="594" y="0"/>
                  <a:pt x="594" y="0"/>
                  <a:pt x="594" y="0"/>
                </a:cubicBezTo>
                <a:cubicBezTo>
                  <a:pt x="592" y="1"/>
                  <a:pt x="592" y="1"/>
                  <a:pt x="592" y="1"/>
                </a:cubicBezTo>
                <a:cubicBezTo>
                  <a:pt x="591" y="0"/>
                  <a:pt x="591" y="0"/>
                  <a:pt x="591" y="0"/>
                </a:cubicBezTo>
                <a:cubicBezTo>
                  <a:pt x="589" y="0"/>
                  <a:pt x="589" y="0"/>
                  <a:pt x="589" y="0"/>
                </a:cubicBezTo>
                <a:cubicBezTo>
                  <a:pt x="588" y="1"/>
                  <a:pt x="588" y="1"/>
                  <a:pt x="588" y="1"/>
                </a:cubicBezTo>
                <a:cubicBezTo>
                  <a:pt x="589" y="3"/>
                  <a:pt x="589" y="3"/>
                  <a:pt x="589" y="3"/>
                </a:cubicBezTo>
                <a:cubicBezTo>
                  <a:pt x="592" y="4"/>
                  <a:pt x="592" y="4"/>
                  <a:pt x="592" y="4"/>
                </a:cubicBezTo>
                <a:cubicBezTo>
                  <a:pt x="593" y="4"/>
                  <a:pt x="593" y="4"/>
                  <a:pt x="593" y="4"/>
                </a:cubicBezTo>
                <a:cubicBezTo>
                  <a:pt x="594" y="2"/>
                  <a:pt x="594" y="2"/>
                  <a:pt x="594" y="2"/>
                </a:cubicBezTo>
                <a:cubicBezTo>
                  <a:pt x="595" y="2"/>
                  <a:pt x="595" y="2"/>
                  <a:pt x="595" y="2"/>
                </a:cubicBezTo>
                <a:cubicBezTo>
                  <a:pt x="596" y="3"/>
                  <a:pt x="596" y="3"/>
                  <a:pt x="596" y="3"/>
                </a:cubicBezTo>
                <a:cubicBezTo>
                  <a:pt x="595" y="4"/>
                  <a:pt x="595" y="4"/>
                  <a:pt x="595" y="4"/>
                </a:cubicBezTo>
                <a:cubicBezTo>
                  <a:pt x="596" y="4"/>
                  <a:pt x="596" y="4"/>
                  <a:pt x="596" y="4"/>
                </a:cubicBezTo>
                <a:cubicBezTo>
                  <a:pt x="600" y="5"/>
                  <a:pt x="600" y="5"/>
                  <a:pt x="600" y="5"/>
                </a:cubicBezTo>
                <a:cubicBezTo>
                  <a:pt x="603" y="4"/>
                  <a:pt x="603" y="4"/>
                  <a:pt x="603" y="4"/>
                </a:cubicBezTo>
                <a:cubicBezTo>
                  <a:pt x="605" y="4"/>
                  <a:pt x="605" y="4"/>
                  <a:pt x="605" y="4"/>
                </a:cubicBezTo>
                <a:cubicBezTo>
                  <a:pt x="608" y="5"/>
                  <a:pt x="608" y="5"/>
                  <a:pt x="608" y="5"/>
                </a:cubicBezTo>
                <a:cubicBezTo>
                  <a:pt x="610" y="5"/>
                  <a:pt x="610" y="5"/>
                  <a:pt x="610" y="5"/>
                </a:cubicBezTo>
                <a:cubicBezTo>
                  <a:pt x="612" y="6"/>
                  <a:pt x="612" y="6"/>
                  <a:pt x="612" y="6"/>
                </a:cubicBezTo>
                <a:cubicBezTo>
                  <a:pt x="613" y="7"/>
                  <a:pt x="613" y="7"/>
                  <a:pt x="613" y="7"/>
                </a:cubicBezTo>
                <a:cubicBezTo>
                  <a:pt x="614" y="8"/>
                  <a:pt x="614" y="8"/>
                  <a:pt x="614" y="8"/>
                </a:cubicBezTo>
                <a:cubicBezTo>
                  <a:pt x="614" y="9"/>
                  <a:pt x="614" y="9"/>
                  <a:pt x="614" y="9"/>
                </a:cubicBezTo>
                <a:cubicBezTo>
                  <a:pt x="612" y="9"/>
                  <a:pt x="612" y="9"/>
                  <a:pt x="612" y="9"/>
                </a:cubicBezTo>
                <a:cubicBezTo>
                  <a:pt x="610" y="7"/>
                  <a:pt x="610" y="7"/>
                  <a:pt x="610" y="7"/>
                </a:cubicBezTo>
                <a:cubicBezTo>
                  <a:pt x="606" y="7"/>
                  <a:pt x="606" y="7"/>
                  <a:pt x="606" y="7"/>
                </a:cubicBezTo>
                <a:cubicBezTo>
                  <a:pt x="605" y="7"/>
                  <a:pt x="605" y="7"/>
                  <a:pt x="605" y="7"/>
                </a:cubicBezTo>
                <a:cubicBezTo>
                  <a:pt x="607" y="8"/>
                  <a:pt x="607" y="8"/>
                  <a:pt x="607" y="8"/>
                </a:cubicBezTo>
                <a:cubicBezTo>
                  <a:pt x="608" y="9"/>
                  <a:pt x="608" y="9"/>
                  <a:pt x="608" y="9"/>
                </a:cubicBezTo>
                <a:cubicBezTo>
                  <a:pt x="605" y="9"/>
                  <a:pt x="605" y="9"/>
                  <a:pt x="605" y="9"/>
                </a:cubicBezTo>
                <a:cubicBezTo>
                  <a:pt x="603" y="8"/>
                  <a:pt x="603" y="8"/>
                  <a:pt x="603" y="8"/>
                </a:cubicBezTo>
                <a:cubicBezTo>
                  <a:pt x="599" y="9"/>
                  <a:pt x="599" y="9"/>
                  <a:pt x="599" y="9"/>
                </a:cubicBezTo>
                <a:cubicBezTo>
                  <a:pt x="598" y="10"/>
                  <a:pt x="598" y="10"/>
                  <a:pt x="598" y="10"/>
                </a:cubicBezTo>
                <a:cubicBezTo>
                  <a:pt x="596" y="9"/>
                  <a:pt x="596" y="9"/>
                  <a:pt x="596" y="9"/>
                </a:cubicBezTo>
                <a:cubicBezTo>
                  <a:pt x="595" y="9"/>
                  <a:pt x="595" y="9"/>
                  <a:pt x="595" y="9"/>
                </a:cubicBezTo>
                <a:cubicBezTo>
                  <a:pt x="594" y="9"/>
                  <a:pt x="594" y="9"/>
                  <a:pt x="594" y="9"/>
                </a:cubicBezTo>
                <a:cubicBezTo>
                  <a:pt x="592" y="9"/>
                  <a:pt x="592" y="9"/>
                  <a:pt x="592" y="9"/>
                </a:cubicBezTo>
                <a:cubicBezTo>
                  <a:pt x="587" y="10"/>
                  <a:pt x="587" y="10"/>
                  <a:pt x="587" y="10"/>
                </a:cubicBezTo>
                <a:cubicBezTo>
                  <a:pt x="587" y="10"/>
                  <a:pt x="587" y="10"/>
                  <a:pt x="587" y="10"/>
                </a:cubicBezTo>
                <a:cubicBezTo>
                  <a:pt x="583" y="11"/>
                  <a:pt x="583" y="11"/>
                  <a:pt x="583" y="11"/>
                </a:cubicBezTo>
                <a:cubicBezTo>
                  <a:pt x="582" y="13"/>
                  <a:pt x="582" y="13"/>
                  <a:pt x="582" y="13"/>
                </a:cubicBezTo>
                <a:cubicBezTo>
                  <a:pt x="583" y="19"/>
                  <a:pt x="583" y="19"/>
                  <a:pt x="583" y="19"/>
                </a:cubicBezTo>
                <a:cubicBezTo>
                  <a:pt x="583" y="20"/>
                  <a:pt x="583" y="20"/>
                  <a:pt x="583" y="20"/>
                </a:cubicBezTo>
                <a:cubicBezTo>
                  <a:pt x="583" y="22"/>
                  <a:pt x="583" y="22"/>
                  <a:pt x="583" y="22"/>
                </a:cubicBezTo>
                <a:cubicBezTo>
                  <a:pt x="582" y="22"/>
                  <a:pt x="582" y="22"/>
                  <a:pt x="582" y="22"/>
                </a:cubicBezTo>
                <a:cubicBezTo>
                  <a:pt x="583" y="24"/>
                  <a:pt x="583" y="24"/>
                  <a:pt x="583" y="24"/>
                </a:cubicBezTo>
                <a:cubicBezTo>
                  <a:pt x="584" y="25"/>
                  <a:pt x="584" y="25"/>
                  <a:pt x="584" y="25"/>
                </a:cubicBezTo>
                <a:cubicBezTo>
                  <a:pt x="585" y="24"/>
                  <a:pt x="585" y="24"/>
                  <a:pt x="585" y="24"/>
                </a:cubicBezTo>
                <a:cubicBezTo>
                  <a:pt x="586" y="24"/>
                  <a:pt x="586" y="24"/>
                  <a:pt x="586" y="24"/>
                </a:cubicBezTo>
                <a:cubicBezTo>
                  <a:pt x="587" y="25"/>
                  <a:pt x="587" y="25"/>
                  <a:pt x="587" y="25"/>
                </a:cubicBezTo>
                <a:cubicBezTo>
                  <a:pt x="589" y="25"/>
                  <a:pt x="589" y="25"/>
                  <a:pt x="589" y="25"/>
                </a:cubicBezTo>
                <a:cubicBezTo>
                  <a:pt x="590" y="24"/>
                  <a:pt x="590" y="24"/>
                  <a:pt x="590" y="24"/>
                </a:cubicBezTo>
                <a:cubicBezTo>
                  <a:pt x="590" y="24"/>
                  <a:pt x="590" y="24"/>
                  <a:pt x="590" y="24"/>
                </a:cubicBezTo>
                <a:cubicBezTo>
                  <a:pt x="591" y="25"/>
                  <a:pt x="591" y="25"/>
                  <a:pt x="591" y="25"/>
                </a:cubicBezTo>
                <a:cubicBezTo>
                  <a:pt x="592" y="26"/>
                  <a:pt x="592" y="26"/>
                  <a:pt x="592" y="26"/>
                </a:cubicBezTo>
                <a:cubicBezTo>
                  <a:pt x="593" y="25"/>
                  <a:pt x="593" y="25"/>
                  <a:pt x="593" y="25"/>
                </a:cubicBezTo>
                <a:cubicBezTo>
                  <a:pt x="594" y="26"/>
                  <a:pt x="594" y="26"/>
                  <a:pt x="594" y="26"/>
                </a:cubicBezTo>
                <a:cubicBezTo>
                  <a:pt x="595" y="27"/>
                  <a:pt x="595" y="27"/>
                  <a:pt x="595" y="27"/>
                </a:cubicBezTo>
                <a:cubicBezTo>
                  <a:pt x="596" y="28"/>
                  <a:pt x="596" y="28"/>
                  <a:pt x="596" y="28"/>
                </a:cubicBezTo>
                <a:cubicBezTo>
                  <a:pt x="597" y="27"/>
                  <a:pt x="597" y="27"/>
                  <a:pt x="597" y="27"/>
                </a:cubicBezTo>
                <a:cubicBezTo>
                  <a:pt x="599" y="27"/>
                  <a:pt x="599" y="27"/>
                  <a:pt x="599" y="27"/>
                </a:cubicBezTo>
                <a:cubicBezTo>
                  <a:pt x="599" y="28"/>
                  <a:pt x="599" y="28"/>
                  <a:pt x="599" y="28"/>
                </a:cubicBezTo>
                <a:cubicBezTo>
                  <a:pt x="602" y="28"/>
                  <a:pt x="602" y="28"/>
                  <a:pt x="602" y="28"/>
                </a:cubicBezTo>
                <a:cubicBezTo>
                  <a:pt x="603" y="28"/>
                  <a:pt x="603" y="28"/>
                  <a:pt x="603" y="28"/>
                </a:cubicBezTo>
                <a:cubicBezTo>
                  <a:pt x="605" y="29"/>
                  <a:pt x="605" y="29"/>
                  <a:pt x="605" y="29"/>
                </a:cubicBezTo>
                <a:cubicBezTo>
                  <a:pt x="606" y="28"/>
                  <a:pt x="606" y="28"/>
                  <a:pt x="606" y="28"/>
                </a:cubicBezTo>
                <a:cubicBezTo>
                  <a:pt x="608" y="28"/>
                  <a:pt x="608" y="28"/>
                  <a:pt x="608" y="28"/>
                </a:cubicBezTo>
                <a:cubicBezTo>
                  <a:pt x="610" y="29"/>
                  <a:pt x="610" y="29"/>
                  <a:pt x="610" y="29"/>
                </a:cubicBezTo>
                <a:cubicBezTo>
                  <a:pt x="612" y="28"/>
                  <a:pt x="612" y="28"/>
                  <a:pt x="612" y="28"/>
                </a:cubicBezTo>
                <a:cubicBezTo>
                  <a:pt x="614" y="29"/>
                  <a:pt x="614" y="29"/>
                  <a:pt x="614" y="29"/>
                </a:cubicBezTo>
                <a:cubicBezTo>
                  <a:pt x="614" y="30"/>
                  <a:pt x="614" y="30"/>
                  <a:pt x="614" y="30"/>
                </a:cubicBezTo>
                <a:cubicBezTo>
                  <a:pt x="616" y="29"/>
                  <a:pt x="616" y="29"/>
                  <a:pt x="616" y="29"/>
                </a:cubicBezTo>
                <a:cubicBezTo>
                  <a:pt x="616" y="31"/>
                  <a:pt x="616" y="31"/>
                  <a:pt x="616" y="31"/>
                </a:cubicBezTo>
                <a:cubicBezTo>
                  <a:pt x="618" y="33"/>
                  <a:pt x="618" y="33"/>
                  <a:pt x="618" y="33"/>
                </a:cubicBezTo>
                <a:cubicBezTo>
                  <a:pt x="618" y="33"/>
                  <a:pt x="618" y="33"/>
                  <a:pt x="618" y="33"/>
                </a:cubicBezTo>
                <a:cubicBezTo>
                  <a:pt x="618" y="34"/>
                  <a:pt x="618" y="34"/>
                  <a:pt x="618" y="34"/>
                </a:cubicBezTo>
                <a:cubicBezTo>
                  <a:pt x="620" y="34"/>
                  <a:pt x="620" y="34"/>
                  <a:pt x="620" y="34"/>
                </a:cubicBezTo>
                <a:cubicBezTo>
                  <a:pt x="621" y="35"/>
                  <a:pt x="621" y="35"/>
                  <a:pt x="621" y="35"/>
                </a:cubicBezTo>
                <a:cubicBezTo>
                  <a:pt x="622" y="36"/>
                  <a:pt x="622" y="36"/>
                  <a:pt x="622" y="36"/>
                </a:cubicBezTo>
                <a:cubicBezTo>
                  <a:pt x="623" y="36"/>
                  <a:pt x="623" y="36"/>
                  <a:pt x="623" y="36"/>
                </a:cubicBezTo>
                <a:cubicBezTo>
                  <a:pt x="624" y="38"/>
                  <a:pt x="624" y="38"/>
                  <a:pt x="624" y="38"/>
                </a:cubicBezTo>
                <a:cubicBezTo>
                  <a:pt x="624" y="38"/>
                  <a:pt x="624" y="38"/>
                  <a:pt x="624" y="38"/>
                </a:cubicBezTo>
                <a:cubicBezTo>
                  <a:pt x="624" y="40"/>
                  <a:pt x="624" y="40"/>
                  <a:pt x="624" y="40"/>
                </a:cubicBezTo>
                <a:cubicBezTo>
                  <a:pt x="625" y="42"/>
                  <a:pt x="625" y="42"/>
                  <a:pt x="625" y="42"/>
                </a:cubicBezTo>
                <a:cubicBezTo>
                  <a:pt x="628" y="43"/>
                  <a:pt x="628" y="43"/>
                  <a:pt x="628" y="43"/>
                </a:cubicBezTo>
                <a:cubicBezTo>
                  <a:pt x="628" y="45"/>
                  <a:pt x="628" y="45"/>
                  <a:pt x="628" y="45"/>
                </a:cubicBezTo>
                <a:cubicBezTo>
                  <a:pt x="628" y="45"/>
                  <a:pt x="628" y="45"/>
                  <a:pt x="628" y="45"/>
                </a:cubicBezTo>
                <a:cubicBezTo>
                  <a:pt x="628" y="46"/>
                  <a:pt x="628" y="46"/>
                  <a:pt x="628" y="46"/>
                </a:cubicBezTo>
                <a:cubicBezTo>
                  <a:pt x="627" y="46"/>
                  <a:pt x="627" y="46"/>
                  <a:pt x="627" y="46"/>
                </a:cubicBezTo>
                <a:cubicBezTo>
                  <a:pt x="624" y="45"/>
                  <a:pt x="624" y="45"/>
                  <a:pt x="624" y="45"/>
                </a:cubicBezTo>
                <a:cubicBezTo>
                  <a:pt x="621" y="44"/>
                  <a:pt x="621" y="44"/>
                  <a:pt x="621" y="44"/>
                </a:cubicBezTo>
                <a:cubicBezTo>
                  <a:pt x="619" y="45"/>
                  <a:pt x="619" y="45"/>
                  <a:pt x="619" y="45"/>
                </a:cubicBezTo>
                <a:cubicBezTo>
                  <a:pt x="618" y="44"/>
                  <a:pt x="618" y="44"/>
                  <a:pt x="618" y="44"/>
                </a:cubicBezTo>
                <a:cubicBezTo>
                  <a:pt x="617" y="44"/>
                  <a:pt x="617" y="44"/>
                  <a:pt x="617" y="44"/>
                </a:cubicBezTo>
                <a:cubicBezTo>
                  <a:pt x="616" y="44"/>
                  <a:pt x="616" y="44"/>
                  <a:pt x="616" y="44"/>
                </a:cubicBezTo>
                <a:cubicBezTo>
                  <a:pt x="614" y="43"/>
                  <a:pt x="614" y="43"/>
                  <a:pt x="614" y="43"/>
                </a:cubicBezTo>
                <a:cubicBezTo>
                  <a:pt x="613" y="43"/>
                  <a:pt x="613" y="43"/>
                  <a:pt x="613" y="43"/>
                </a:cubicBezTo>
                <a:cubicBezTo>
                  <a:pt x="612" y="41"/>
                  <a:pt x="612" y="41"/>
                  <a:pt x="612" y="41"/>
                </a:cubicBezTo>
                <a:cubicBezTo>
                  <a:pt x="611" y="41"/>
                  <a:pt x="611" y="41"/>
                  <a:pt x="611" y="41"/>
                </a:cubicBezTo>
                <a:cubicBezTo>
                  <a:pt x="609" y="41"/>
                  <a:pt x="609" y="41"/>
                  <a:pt x="609" y="41"/>
                </a:cubicBezTo>
                <a:cubicBezTo>
                  <a:pt x="608" y="41"/>
                  <a:pt x="608" y="41"/>
                  <a:pt x="608" y="41"/>
                </a:cubicBezTo>
                <a:cubicBezTo>
                  <a:pt x="607" y="40"/>
                  <a:pt x="607" y="40"/>
                  <a:pt x="607" y="40"/>
                </a:cubicBezTo>
                <a:cubicBezTo>
                  <a:pt x="605" y="39"/>
                  <a:pt x="605" y="39"/>
                  <a:pt x="605" y="39"/>
                </a:cubicBezTo>
                <a:cubicBezTo>
                  <a:pt x="604" y="37"/>
                  <a:pt x="604" y="37"/>
                  <a:pt x="604" y="37"/>
                </a:cubicBezTo>
                <a:cubicBezTo>
                  <a:pt x="603" y="37"/>
                  <a:pt x="603" y="37"/>
                  <a:pt x="603" y="37"/>
                </a:cubicBezTo>
                <a:cubicBezTo>
                  <a:pt x="602" y="37"/>
                  <a:pt x="602" y="37"/>
                  <a:pt x="602" y="37"/>
                </a:cubicBezTo>
                <a:cubicBezTo>
                  <a:pt x="600" y="37"/>
                  <a:pt x="600" y="37"/>
                  <a:pt x="600" y="37"/>
                </a:cubicBezTo>
                <a:cubicBezTo>
                  <a:pt x="599" y="37"/>
                  <a:pt x="599" y="37"/>
                  <a:pt x="599" y="37"/>
                </a:cubicBezTo>
                <a:cubicBezTo>
                  <a:pt x="595" y="37"/>
                  <a:pt x="595" y="37"/>
                  <a:pt x="595" y="37"/>
                </a:cubicBezTo>
                <a:cubicBezTo>
                  <a:pt x="592" y="36"/>
                  <a:pt x="592" y="36"/>
                  <a:pt x="592" y="36"/>
                </a:cubicBezTo>
                <a:cubicBezTo>
                  <a:pt x="590" y="36"/>
                  <a:pt x="590" y="36"/>
                  <a:pt x="590" y="36"/>
                </a:cubicBezTo>
                <a:cubicBezTo>
                  <a:pt x="582" y="36"/>
                  <a:pt x="582" y="36"/>
                  <a:pt x="582" y="36"/>
                </a:cubicBezTo>
                <a:cubicBezTo>
                  <a:pt x="581" y="36"/>
                  <a:pt x="581" y="36"/>
                  <a:pt x="581" y="36"/>
                </a:cubicBezTo>
                <a:cubicBezTo>
                  <a:pt x="579" y="37"/>
                  <a:pt x="579" y="37"/>
                  <a:pt x="579" y="37"/>
                </a:cubicBezTo>
                <a:cubicBezTo>
                  <a:pt x="577" y="38"/>
                  <a:pt x="577" y="38"/>
                  <a:pt x="577" y="38"/>
                </a:cubicBezTo>
                <a:cubicBezTo>
                  <a:pt x="577" y="42"/>
                  <a:pt x="577" y="42"/>
                  <a:pt x="577" y="42"/>
                </a:cubicBezTo>
                <a:cubicBezTo>
                  <a:pt x="576" y="44"/>
                  <a:pt x="576" y="44"/>
                  <a:pt x="576" y="44"/>
                </a:cubicBezTo>
                <a:cubicBezTo>
                  <a:pt x="576" y="47"/>
                  <a:pt x="576" y="47"/>
                  <a:pt x="576" y="47"/>
                </a:cubicBezTo>
                <a:cubicBezTo>
                  <a:pt x="575" y="49"/>
                  <a:pt x="575" y="49"/>
                  <a:pt x="575" y="49"/>
                </a:cubicBezTo>
                <a:lnTo>
                  <a:pt x="576" y="50"/>
                </a:lnTo>
                <a:close/>
                <a:moveTo>
                  <a:pt x="727" y="13"/>
                </a:moveTo>
                <a:cubicBezTo>
                  <a:pt x="727" y="15"/>
                  <a:pt x="727" y="15"/>
                  <a:pt x="727" y="15"/>
                </a:cubicBezTo>
                <a:cubicBezTo>
                  <a:pt x="728" y="16"/>
                  <a:pt x="728" y="16"/>
                  <a:pt x="728" y="16"/>
                </a:cubicBezTo>
                <a:cubicBezTo>
                  <a:pt x="730" y="16"/>
                  <a:pt x="730" y="16"/>
                  <a:pt x="730" y="16"/>
                </a:cubicBezTo>
                <a:cubicBezTo>
                  <a:pt x="730" y="17"/>
                  <a:pt x="730" y="17"/>
                  <a:pt x="730" y="17"/>
                </a:cubicBezTo>
                <a:cubicBezTo>
                  <a:pt x="732" y="16"/>
                  <a:pt x="732" y="16"/>
                  <a:pt x="732" y="16"/>
                </a:cubicBezTo>
                <a:cubicBezTo>
                  <a:pt x="733" y="16"/>
                  <a:pt x="733" y="16"/>
                  <a:pt x="733" y="16"/>
                </a:cubicBezTo>
                <a:cubicBezTo>
                  <a:pt x="733" y="18"/>
                  <a:pt x="733" y="18"/>
                  <a:pt x="733" y="18"/>
                </a:cubicBezTo>
                <a:cubicBezTo>
                  <a:pt x="734" y="19"/>
                  <a:pt x="734" y="19"/>
                  <a:pt x="734" y="19"/>
                </a:cubicBezTo>
                <a:cubicBezTo>
                  <a:pt x="735" y="19"/>
                  <a:pt x="735" y="19"/>
                  <a:pt x="735" y="19"/>
                </a:cubicBezTo>
                <a:cubicBezTo>
                  <a:pt x="736" y="22"/>
                  <a:pt x="736" y="22"/>
                  <a:pt x="736" y="22"/>
                </a:cubicBezTo>
                <a:cubicBezTo>
                  <a:pt x="736" y="25"/>
                  <a:pt x="736" y="25"/>
                  <a:pt x="736" y="25"/>
                </a:cubicBezTo>
                <a:cubicBezTo>
                  <a:pt x="737" y="27"/>
                  <a:pt x="737" y="27"/>
                  <a:pt x="737" y="27"/>
                </a:cubicBezTo>
                <a:cubicBezTo>
                  <a:pt x="737" y="29"/>
                  <a:pt x="737" y="29"/>
                  <a:pt x="737" y="29"/>
                </a:cubicBezTo>
                <a:cubicBezTo>
                  <a:pt x="738" y="30"/>
                  <a:pt x="738" y="30"/>
                  <a:pt x="738" y="30"/>
                </a:cubicBezTo>
                <a:cubicBezTo>
                  <a:pt x="740" y="31"/>
                  <a:pt x="740" y="31"/>
                  <a:pt x="740" y="31"/>
                </a:cubicBezTo>
                <a:cubicBezTo>
                  <a:pt x="739" y="32"/>
                  <a:pt x="739" y="32"/>
                  <a:pt x="739" y="32"/>
                </a:cubicBezTo>
                <a:cubicBezTo>
                  <a:pt x="739" y="35"/>
                  <a:pt x="739" y="35"/>
                  <a:pt x="739" y="35"/>
                </a:cubicBezTo>
                <a:cubicBezTo>
                  <a:pt x="738" y="38"/>
                  <a:pt x="738" y="38"/>
                  <a:pt x="738" y="38"/>
                </a:cubicBezTo>
                <a:cubicBezTo>
                  <a:pt x="740" y="39"/>
                  <a:pt x="740" y="39"/>
                  <a:pt x="740" y="39"/>
                </a:cubicBezTo>
                <a:cubicBezTo>
                  <a:pt x="740" y="41"/>
                  <a:pt x="740" y="41"/>
                  <a:pt x="740" y="41"/>
                </a:cubicBezTo>
                <a:cubicBezTo>
                  <a:pt x="740" y="43"/>
                  <a:pt x="740" y="43"/>
                  <a:pt x="740" y="43"/>
                </a:cubicBezTo>
                <a:cubicBezTo>
                  <a:pt x="740" y="44"/>
                  <a:pt x="740" y="44"/>
                  <a:pt x="740" y="44"/>
                </a:cubicBezTo>
                <a:cubicBezTo>
                  <a:pt x="741" y="43"/>
                  <a:pt x="741" y="43"/>
                  <a:pt x="741" y="43"/>
                </a:cubicBezTo>
                <a:cubicBezTo>
                  <a:pt x="742" y="44"/>
                  <a:pt x="742" y="44"/>
                  <a:pt x="742" y="44"/>
                </a:cubicBezTo>
                <a:cubicBezTo>
                  <a:pt x="742" y="46"/>
                  <a:pt x="742" y="46"/>
                  <a:pt x="742" y="46"/>
                </a:cubicBezTo>
                <a:cubicBezTo>
                  <a:pt x="743" y="47"/>
                  <a:pt x="743" y="47"/>
                  <a:pt x="743" y="47"/>
                </a:cubicBezTo>
                <a:cubicBezTo>
                  <a:pt x="743" y="47"/>
                  <a:pt x="746" y="46"/>
                  <a:pt x="746" y="46"/>
                </a:cubicBezTo>
                <a:cubicBezTo>
                  <a:pt x="747" y="44"/>
                  <a:pt x="747" y="44"/>
                  <a:pt x="747" y="44"/>
                </a:cubicBezTo>
                <a:cubicBezTo>
                  <a:pt x="749" y="43"/>
                  <a:pt x="749" y="43"/>
                  <a:pt x="749" y="43"/>
                </a:cubicBezTo>
                <a:cubicBezTo>
                  <a:pt x="750" y="41"/>
                  <a:pt x="750" y="41"/>
                  <a:pt x="750" y="41"/>
                </a:cubicBezTo>
                <a:cubicBezTo>
                  <a:pt x="749" y="40"/>
                  <a:pt x="749" y="40"/>
                  <a:pt x="749" y="40"/>
                </a:cubicBezTo>
                <a:cubicBezTo>
                  <a:pt x="747" y="36"/>
                  <a:pt x="747" y="36"/>
                  <a:pt x="747" y="36"/>
                </a:cubicBezTo>
                <a:cubicBezTo>
                  <a:pt x="748" y="34"/>
                  <a:pt x="748" y="34"/>
                  <a:pt x="748" y="34"/>
                </a:cubicBezTo>
                <a:cubicBezTo>
                  <a:pt x="751" y="31"/>
                  <a:pt x="751" y="31"/>
                  <a:pt x="751" y="31"/>
                </a:cubicBezTo>
                <a:cubicBezTo>
                  <a:pt x="751" y="33"/>
                  <a:pt x="751" y="33"/>
                  <a:pt x="751" y="33"/>
                </a:cubicBezTo>
                <a:cubicBezTo>
                  <a:pt x="749" y="35"/>
                  <a:pt x="749" y="35"/>
                  <a:pt x="749" y="35"/>
                </a:cubicBezTo>
                <a:cubicBezTo>
                  <a:pt x="750" y="39"/>
                  <a:pt x="750" y="39"/>
                  <a:pt x="750" y="39"/>
                </a:cubicBezTo>
                <a:cubicBezTo>
                  <a:pt x="751" y="39"/>
                  <a:pt x="751" y="39"/>
                  <a:pt x="751" y="39"/>
                </a:cubicBezTo>
                <a:cubicBezTo>
                  <a:pt x="753" y="38"/>
                  <a:pt x="753" y="38"/>
                  <a:pt x="753" y="38"/>
                </a:cubicBezTo>
                <a:cubicBezTo>
                  <a:pt x="756" y="40"/>
                  <a:pt x="756" y="40"/>
                  <a:pt x="756" y="40"/>
                </a:cubicBezTo>
                <a:cubicBezTo>
                  <a:pt x="758" y="39"/>
                  <a:pt x="758" y="39"/>
                  <a:pt x="758" y="39"/>
                </a:cubicBezTo>
                <a:cubicBezTo>
                  <a:pt x="758" y="38"/>
                  <a:pt x="758" y="38"/>
                  <a:pt x="758" y="38"/>
                </a:cubicBezTo>
                <a:cubicBezTo>
                  <a:pt x="761" y="36"/>
                  <a:pt x="761" y="36"/>
                  <a:pt x="761" y="36"/>
                </a:cubicBezTo>
                <a:cubicBezTo>
                  <a:pt x="763" y="37"/>
                  <a:pt x="763" y="37"/>
                  <a:pt x="763" y="37"/>
                </a:cubicBezTo>
                <a:cubicBezTo>
                  <a:pt x="764" y="35"/>
                  <a:pt x="764" y="35"/>
                  <a:pt x="764" y="35"/>
                </a:cubicBezTo>
                <a:cubicBezTo>
                  <a:pt x="765" y="36"/>
                  <a:pt x="765" y="36"/>
                  <a:pt x="765" y="36"/>
                </a:cubicBezTo>
                <a:cubicBezTo>
                  <a:pt x="767" y="34"/>
                  <a:pt x="767" y="34"/>
                  <a:pt x="767" y="34"/>
                </a:cubicBezTo>
                <a:cubicBezTo>
                  <a:pt x="766" y="33"/>
                  <a:pt x="766" y="33"/>
                  <a:pt x="766" y="33"/>
                </a:cubicBezTo>
                <a:cubicBezTo>
                  <a:pt x="768" y="32"/>
                  <a:pt x="768" y="32"/>
                  <a:pt x="768" y="32"/>
                </a:cubicBezTo>
                <a:cubicBezTo>
                  <a:pt x="768" y="31"/>
                  <a:pt x="768" y="31"/>
                  <a:pt x="768" y="31"/>
                </a:cubicBezTo>
                <a:cubicBezTo>
                  <a:pt x="766" y="30"/>
                  <a:pt x="766" y="30"/>
                  <a:pt x="766" y="30"/>
                </a:cubicBezTo>
                <a:cubicBezTo>
                  <a:pt x="766" y="29"/>
                  <a:pt x="766" y="29"/>
                  <a:pt x="766" y="29"/>
                </a:cubicBezTo>
                <a:cubicBezTo>
                  <a:pt x="767" y="28"/>
                  <a:pt x="767" y="28"/>
                  <a:pt x="767" y="28"/>
                </a:cubicBezTo>
                <a:cubicBezTo>
                  <a:pt x="767" y="29"/>
                  <a:pt x="767" y="29"/>
                  <a:pt x="767" y="29"/>
                </a:cubicBezTo>
                <a:cubicBezTo>
                  <a:pt x="769" y="29"/>
                  <a:pt x="769" y="29"/>
                  <a:pt x="769" y="29"/>
                </a:cubicBezTo>
                <a:cubicBezTo>
                  <a:pt x="769" y="26"/>
                  <a:pt x="769" y="26"/>
                  <a:pt x="769" y="26"/>
                </a:cubicBezTo>
                <a:cubicBezTo>
                  <a:pt x="769" y="25"/>
                  <a:pt x="769" y="25"/>
                  <a:pt x="769" y="25"/>
                </a:cubicBezTo>
                <a:cubicBezTo>
                  <a:pt x="769" y="24"/>
                  <a:pt x="769" y="24"/>
                  <a:pt x="769" y="24"/>
                </a:cubicBezTo>
                <a:cubicBezTo>
                  <a:pt x="771" y="24"/>
                  <a:pt x="771" y="24"/>
                  <a:pt x="771" y="24"/>
                </a:cubicBezTo>
                <a:cubicBezTo>
                  <a:pt x="774" y="22"/>
                  <a:pt x="774" y="22"/>
                  <a:pt x="774" y="22"/>
                </a:cubicBezTo>
                <a:cubicBezTo>
                  <a:pt x="774" y="20"/>
                  <a:pt x="774" y="20"/>
                  <a:pt x="774" y="20"/>
                </a:cubicBezTo>
                <a:cubicBezTo>
                  <a:pt x="776" y="17"/>
                  <a:pt x="776" y="17"/>
                  <a:pt x="776" y="17"/>
                </a:cubicBezTo>
                <a:cubicBezTo>
                  <a:pt x="775" y="14"/>
                  <a:pt x="775" y="14"/>
                  <a:pt x="775" y="14"/>
                </a:cubicBezTo>
                <a:cubicBezTo>
                  <a:pt x="776" y="13"/>
                  <a:pt x="776" y="13"/>
                  <a:pt x="776" y="13"/>
                </a:cubicBezTo>
                <a:cubicBezTo>
                  <a:pt x="775" y="13"/>
                  <a:pt x="775" y="13"/>
                  <a:pt x="775" y="13"/>
                </a:cubicBezTo>
                <a:cubicBezTo>
                  <a:pt x="774" y="14"/>
                  <a:pt x="774" y="14"/>
                  <a:pt x="774" y="14"/>
                </a:cubicBezTo>
                <a:cubicBezTo>
                  <a:pt x="772" y="15"/>
                  <a:pt x="772" y="15"/>
                  <a:pt x="772" y="15"/>
                </a:cubicBezTo>
                <a:cubicBezTo>
                  <a:pt x="771" y="17"/>
                  <a:pt x="771" y="17"/>
                  <a:pt x="771" y="17"/>
                </a:cubicBezTo>
                <a:cubicBezTo>
                  <a:pt x="771" y="16"/>
                  <a:pt x="771" y="16"/>
                  <a:pt x="771" y="16"/>
                </a:cubicBezTo>
                <a:cubicBezTo>
                  <a:pt x="771" y="14"/>
                  <a:pt x="771" y="14"/>
                  <a:pt x="771" y="14"/>
                </a:cubicBezTo>
                <a:cubicBezTo>
                  <a:pt x="772" y="13"/>
                  <a:pt x="772" y="13"/>
                  <a:pt x="772" y="13"/>
                </a:cubicBezTo>
                <a:cubicBezTo>
                  <a:pt x="772" y="11"/>
                  <a:pt x="772" y="11"/>
                  <a:pt x="772" y="11"/>
                </a:cubicBezTo>
                <a:cubicBezTo>
                  <a:pt x="772" y="10"/>
                  <a:pt x="772" y="10"/>
                  <a:pt x="772" y="10"/>
                </a:cubicBezTo>
                <a:cubicBezTo>
                  <a:pt x="770" y="9"/>
                  <a:pt x="770" y="9"/>
                  <a:pt x="770" y="9"/>
                </a:cubicBezTo>
                <a:cubicBezTo>
                  <a:pt x="772" y="9"/>
                  <a:pt x="772" y="9"/>
                  <a:pt x="772" y="9"/>
                </a:cubicBezTo>
                <a:cubicBezTo>
                  <a:pt x="773" y="8"/>
                  <a:pt x="773" y="8"/>
                  <a:pt x="773" y="8"/>
                </a:cubicBezTo>
                <a:cubicBezTo>
                  <a:pt x="772" y="6"/>
                  <a:pt x="772" y="6"/>
                  <a:pt x="772" y="6"/>
                </a:cubicBezTo>
                <a:cubicBezTo>
                  <a:pt x="769" y="4"/>
                  <a:pt x="769" y="4"/>
                  <a:pt x="769" y="4"/>
                </a:cubicBezTo>
                <a:cubicBezTo>
                  <a:pt x="768" y="5"/>
                  <a:pt x="768" y="5"/>
                  <a:pt x="768" y="5"/>
                </a:cubicBezTo>
                <a:cubicBezTo>
                  <a:pt x="765" y="5"/>
                  <a:pt x="765" y="5"/>
                  <a:pt x="765" y="5"/>
                </a:cubicBezTo>
                <a:cubicBezTo>
                  <a:pt x="764" y="6"/>
                  <a:pt x="764" y="6"/>
                  <a:pt x="764" y="6"/>
                </a:cubicBezTo>
                <a:cubicBezTo>
                  <a:pt x="763" y="6"/>
                  <a:pt x="763" y="6"/>
                  <a:pt x="763" y="6"/>
                </a:cubicBezTo>
                <a:cubicBezTo>
                  <a:pt x="763" y="5"/>
                  <a:pt x="763" y="5"/>
                  <a:pt x="763" y="5"/>
                </a:cubicBezTo>
                <a:cubicBezTo>
                  <a:pt x="765" y="3"/>
                  <a:pt x="765" y="3"/>
                  <a:pt x="765" y="3"/>
                </a:cubicBezTo>
                <a:cubicBezTo>
                  <a:pt x="766" y="2"/>
                  <a:pt x="766" y="2"/>
                  <a:pt x="766" y="2"/>
                </a:cubicBezTo>
                <a:cubicBezTo>
                  <a:pt x="768" y="1"/>
                  <a:pt x="768" y="1"/>
                  <a:pt x="768" y="1"/>
                </a:cubicBezTo>
                <a:cubicBezTo>
                  <a:pt x="769" y="0"/>
                  <a:pt x="769" y="0"/>
                  <a:pt x="769" y="0"/>
                </a:cubicBezTo>
                <a:cubicBezTo>
                  <a:pt x="751" y="0"/>
                  <a:pt x="751" y="0"/>
                  <a:pt x="751" y="0"/>
                </a:cubicBezTo>
                <a:cubicBezTo>
                  <a:pt x="750" y="2"/>
                  <a:pt x="750" y="2"/>
                  <a:pt x="750" y="2"/>
                </a:cubicBezTo>
                <a:cubicBezTo>
                  <a:pt x="749" y="3"/>
                  <a:pt x="749" y="3"/>
                  <a:pt x="749" y="3"/>
                </a:cubicBezTo>
                <a:cubicBezTo>
                  <a:pt x="749" y="4"/>
                  <a:pt x="749" y="4"/>
                  <a:pt x="749" y="4"/>
                </a:cubicBezTo>
                <a:cubicBezTo>
                  <a:pt x="748" y="7"/>
                  <a:pt x="748" y="7"/>
                  <a:pt x="748" y="7"/>
                </a:cubicBezTo>
                <a:cubicBezTo>
                  <a:pt x="747" y="7"/>
                  <a:pt x="747" y="7"/>
                  <a:pt x="747" y="7"/>
                </a:cubicBezTo>
                <a:cubicBezTo>
                  <a:pt x="747" y="9"/>
                  <a:pt x="747" y="9"/>
                  <a:pt x="747" y="9"/>
                </a:cubicBezTo>
                <a:cubicBezTo>
                  <a:pt x="746" y="10"/>
                  <a:pt x="746" y="10"/>
                  <a:pt x="746" y="10"/>
                </a:cubicBezTo>
                <a:cubicBezTo>
                  <a:pt x="744" y="10"/>
                  <a:pt x="744" y="10"/>
                  <a:pt x="744" y="10"/>
                </a:cubicBezTo>
                <a:cubicBezTo>
                  <a:pt x="743" y="8"/>
                  <a:pt x="743" y="8"/>
                  <a:pt x="743" y="8"/>
                </a:cubicBezTo>
                <a:cubicBezTo>
                  <a:pt x="743" y="6"/>
                  <a:pt x="743" y="6"/>
                  <a:pt x="743" y="6"/>
                </a:cubicBezTo>
                <a:cubicBezTo>
                  <a:pt x="741" y="3"/>
                  <a:pt x="741" y="3"/>
                  <a:pt x="741" y="3"/>
                </a:cubicBezTo>
                <a:cubicBezTo>
                  <a:pt x="741" y="2"/>
                  <a:pt x="741" y="2"/>
                  <a:pt x="741" y="2"/>
                </a:cubicBezTo>
                <a:cubicBezTo>
                  <a:pt x="741" y="0"/>
                  <a:pt x="741" y="0"/>
                  <a:pt x="741" y="0"/>
                </a:cubicBezTo>
                <a:cubicBezTo>
                  <a:pt x="740" y="0"/>
                  <a:pt x="740" y="0"/>
                  <a:pt x="740" y="0"/>
                </a:cubicBezTo>
                <a:cubicBezTo>
                  <a:pt x="729" y="0"/>
                  <a:pt x="729" y="0"/>
                  <a:pt x="729" y="0"/>
                </a:cubicBezTo>
                <a:cubicBezTo>
                  <a:pt x="728" y="2"/>
                  <a:pt x="728" y="2"/>
                  <a:pt x="728" y="2"/>
                </a:cubicBezTo>
                <a:cubicBezTo>
                  <a:pt x="729" y="3"/>
                  <a:pt x="729" y="3"/>
                  <a:pt x="729" y="3"/>
                </a:cubicBezTo>
                <a:cubicBezTo>
                  <a:pt x="729" y="6"/>
                  <a:pt x="729" y="6"/>
                  <a:pt x="729" y="6"/>
                </a:cubicBezTo>
                <a:cubicBezTo>
                  <a:pt x="728" y="8"/>
                  <a:pt x="728" y="8"/>
                  <a:pt x="728" y="8"/>
                </a:cubicBezTo>
                <a:cubicBezTo>
                  <a:pt x="730" y="9"/>
                  <a:pt x="730" y="9"/>
                  <a:pt x="730" y="9"/>
                </a:cubicBezTo>
                <a:cubicBezTo>
                  <a:pt x="729" y="12"/>
                  <a:pt x="729" y="12"/>
                  <a:pt x="729" y="12"/>
                </a:cubicBezTo>
                <a:lnTo>
                  <a:pt x="727" y="13"/>
                </a:lnTo>
                <a:close/>
                <a:moveTo>
                  <a:pt x="777" y="29"/>
                </a:moveTo>
                <a:cubicBezTo>
                  <a:pt x="778" y="30"/>
                  <a:pt x="778" y="30"/>
                  <a:pt x="778" y="30"/>
                </a:cubicBezTo>
                <a:cubicBezTo>
                  <a:pt x="780" y="30"/>
                  <a:pt x="780" y="30"/>
                  <a:pt x="780" y="30"/>
                </a:cubicBezTo>
                <a:cubicBezTo>
                  <a:pt x="780" y="31"/>
                  <a:pt x="780" y="31"/>
                  <a:pt x="780" y="31"/>
                </a:cubicBezTo>
                <a:cubicBezTo>
                  <a:pt x="779" y="31"/>
                  <a:pt x="779" y="31"/>
                  <a:pt x="779" y="31"/>
                </a:cubicBezTo>
                <a:cubicBezTo>
                  <a:pt x="778" y="31"/>
                  <a:pt x="778" y="31"/>
                  <a:pt x="778" y="31"/>
                </a:cubicBezTo>
                <a:cubicBezTo>
                  <a:pt x="776" y="32"/>
                  <a:pt x="776" y="32"/>
                  <a:pt x="776" y="32"/>
                </a:cubicBezTo>
                <a:cubicBezTo>
                  <a:pt x="775" y="34"/>
                  <a:pt x="775" y="34"/>
                  <a:pt x="775" y="34"/>
                </a:cubicBezTo>
                <a:cubicBezTo>
                  <a:pt x="779" y="34"/>
                  <a:pt x="779" y="34"/>
                  <a:pt x="779" y="34"/>
                </a:cubicBezTo>
                <a:cubicBezTo>
                  <a:pt x="780" y="34"/>
                  <a:pt x="780" y="34"/>
                  <a:pt x="780" y="34"/>
                </a:cubicBezTo>
                <a:cubicBezTo>
                  <a:pt x="783" y="36"/>
                  <a:pt x="783" y="36"/>
                  <a:pt x="783" y="36"/>
                </a:cubicBezTo>
                <a:cubicBezTo>
                  <a:pt x="783" y="36"/>
                  <a:pt x="784" y="35"/>
                  <a:pt x="784" y="35"/>
                </a:cubicBezTo>
                <a:cubicBezTo>
                  <a:pt x="784" y="34"/>
                  <a:pt x="784" y="34"/>
                  <a:pt x="784" y="34"/>
                </a:cubicBezTo>
                <a:cubicBezTo>
                  <a:pt x="785" y="34"/>
                  <a:pt x="785" y="34"/>
                  <a:pt x="785" y="34"/>
                </a:cubicBezTo>
                <a:cubicBezTo>
                  <a:pt x="787" y="32"/>
                  <a:pt x="787" y="32"/>
                  <a:pt x="787" y="32"/>
                </a:cubicBezTo>
                <a:cubicBezTo>
                  <a:pt x="788" y="30"/>
                  <a:pt x="788" y="30"/>
                  <a:pt x="788" y="30"/>
                </a:cubicBezTo>
                <a:cubicBezTo>
                  <a:pt x="789" y="29"/>
                  <a:pt x="789" y="29"/>
                  <a:pt x="789" y="29"/>
                </a:cubicBezTo>
                <a:cubicBezTo>
                  <a:pt x="791" y="29"/>
                  <a:pt x="791" y="29"/>
                  <a:pt x="791" y="29"/>
                </a:cubicBezTo>
                <a:cubicBezTo>
                  <a:pt x="792" y="28"/>
                  <a:pt x="792" y="28"/>
                  <a:pt x="792" y="28"/>
                </a:cubicBezTo>
                <a:cubicBezTo>
                  <a:pt x="793" y="27"/>
                  <a:pt x="793" y="27"/>
                  <a:pt x="793" y="27"/>
                </a:cubicBezTo>
                <a:cubicBezTo>
                  <a:pt x="794" y="25"/>
                  <a:pt x="794" y="25"/>
                  <a:pt x="794" y="25"/>
                </a:cubicBezTo>
                <a:cubicBezTo>
                  <a:pt x="794" y="23"/>
                  <a:pt x="794" y="23"/>
                  <a:pt x="794" y="23"/>
                </a:cubicBezTo>
                <a:cubicBezTo>
                  <a:pt x="793" y="22"/>
                  <a:pt x="793" y="22"/>
                  <a:pt x="793" y="22"/>
                </a:cubicBezTo>
                <a:cubicBezTo>
                  <a:pt x="795" y="21"/>
                  <a:pt x="795" y="21"/>
                  <a:pt x="795" y="21"/>
                </a:cubicBezTo>
                <a:cubicBezTo>
                  <a:pt x="795" y="19"/>
                  <a:pt x="795" y="19"/>
                  <a:pt x="795" y="19"/>
                </a:cubicBezTo>
                <a:cubicBezTo>
                  <a:pt x="791" y="19"/>
                  <a:pt x="791" y="19"/>
                  <a:pt x="791" y="19"/>
                </a:cubicBezTo>
                <a:cubicBezTo>
                  <a:pt x="791" y="18"/>
                  <a:pt x="791" y="18"/>
                  <a:pt x="791" y="18"/>
                </a:cubicBezTo>
                <a:cubicBezTo>
                  <a:pt x="791" y="17"/>
                  <a:pt x="791" y="17"/>
                  <a:pt x="791" y="17"/>
                </a:cubicBezTo>
                <a:cubicBezTo>
                  <a:pt x="792" y="17"/>
                  <a:pt x="792" y="17"/>
                  <a:pt x="792" y="17"/>
                </a:cubicBezTo>
                <a:cubicBezTo>
                  <a:pt x="794" y="18"/>
                  <a:pt x="794" y="18"/>
                  <a:pt x="794" y="18"/>
                </a:cubicBezTo>
                <a:cubicBezTo>
                  <a:pt x="795" y="18"/>
                  <a:pt x="795" y="18"/>
                  <a:pt x="795" y="18"/>
                </a:cubicBezTo>
                <a:cubicBezTo>
                  <a:pt x="797" y="18"/>
                  <a:pt x="797" y="18"/>
                  <a:pt x="797" y="18"/>
                </a:cubicBezTo>
                <a:cubicBezTo>
                  <a:pt x="799" y="17"/>
                  <a:pt x="799" y="17"/>
                  <a:pt x="799" y="17"/>
                </a:cubicBezTo>
                <a:cubicBezTo>
                  <a:pt x="800" y="18"/>
                  <a:pt x="800" y="18"/>
                  <a:pt x="800" y="18"/>
                </a:cubicBezTo>
                <a:cubicBezTo>
                  <a:pt x="801" y="20"/>
                  <a:pt x="801" y="20"/>
                  <a:pt x="801" y="20"/>
                </a:cubicBezTo>
                <a:cubicBezTo>
                  <a:pt x="803" y="22"/>
                  <a:pt x="803" y="22"/>
                  <a:pt x="803" y="22"/>
                </a:cubicBezTo>
                <a:cubicBezTo>
                  <a:pt x="804" y="22"/>
                  <a:pt x="804" y="22"/>
                  <a:pt x="804" y="22"/>
                </a:cubicBezTo>
                <a:cubicBezTo>
                  <a:pt x="805" y="23"/>
                  <a:pt x="805" y="23"/>
                  <a:pt x="805" y="23"/>
                </a:cubicBezTo>
                <a:cubicBezTo>
                  <a:pt x="806" y="23"/>
                  <a:pt x="806" y="23"/>
                  <a:pt x="806" y="23"/>
                </a:cubicBezTo>
                <a:cubicBezTo>
                  <a:pt x="808" y="22"/>
                  <a:pt x="808" y="22"/>
                  <a:pt x="808" y="22"/>
                </a:cubicBezTo>
                <a:cubicBezTo>
                  <a:pt x="812" y="20"/>
                  <a:pt x="812" y="20"/>
                  <a:pt x="812" y="20"/>
                </a:cubicBezTo>
                <a:cubicBezTo>
                  <a:pt x="815" y="17"/>
                  <a:pt x="815" y="17"/>
                  <a:pt x="815" y="17"/>
                </a:cubicBezTo>
                <a:cubicBezTo>
                  <a:pt x="818" y="15"/>
                  <a:pt x="818" y="15"/>
                  <a:pt x="818" y="15"/>
                </a:cubicBezTo>
                <a:cubicBezTo>
                  <a:pt x="819" y="13"/>
                  <a:pt x="819" y="13"/>
                  <a:pt x="819" y="13"/>
                </a:cubicBezTo>
                <a:cubicBezTo>
                  <a:pt x="818" y="13"/>
                  <a:pt x="818" y="13"/>
                  <a:pt x="818" y="13"/>
                </a:cubicBezTo>
                <a:cubicBezTo>
                  <a:pt x="818" y="12"/>
                  <a:pt x="818" y="12"/>
                  <a:pt x="818" y="12"/>
                </a:cubicBezTo>
                <a:cubicBezTo>
                  <a:pt x="820" y="12"/>
                  <a:pt x="820" y="12"/>
                  <a:pt x="820" y="12"/>
                </a:cubicBezTo>
                <a:cubicBezTo>
                  <a:pt x="823" y="9"/>
                  <a:pt x="823" y="9"/>
                  <a:pt x="823" y="9"/>
                </a:cubicBezTo>
                <a:cubicBezTo>
                  <a:pt x="827" y="6"/>
                  <a:pt x="827" y="6"/>
                  <a:pt x="827" y="6"/>
                </a:cubicBezTo>
                <a:cubicBezTo>
                  <a:pt x="827" y="5"/>
                  <a:pt x="827" y="5"/>
                  <a:pt x="827" y="5"/>
                </a:cubicBezTo>
                <a:cubicBezTo>
                  <a:pt x="828" y="4"/>
                  <a:pt x="828" y="4"/>
                  <a:pt x="828" y="4"/>
                </a:cubicBezTo>
                <a:cubicBezTo>
                  <a:pt x="830" y="2"/>
                  <a:pt x="830" y="2"/>
                  <a:pt x="830" y="2"/>
                </a:cubicBezTo>
                <a:cubicBezTo>
                  <a:pt x="832" y="0"/>
                  <a:pt x="832" y="0"/>
                  <a:pt x="832" y="0"/>
                </a:cubicBezTo>
                <a:cubicBezTo>
                  <a:pt x="788" y="0"/>
                  <a:pt x="788" y="0"/>
                  <a:pt x="788" y="0"/>
                </a:cubicBezTo>
                <a:cubicBezTo>
                  <a:pt x="788" y="2"/>
                  <a:pt x="788" y="2"/>
                  <a:pt x="788" y="2"/>
                </a:cubicBezTo>
                <a:cubicBezTo>
                  <a:pt x="787" y="4"/>
                  <a:pt x="787" y="4"/>
                  <a:pt x="787" y="4"/>
                </a:cubicBezTo>
                <a:cubicBezTo>
                  <a:pt x="786" y="6"/>
                  <a:pt x="786" y="6"/>
                  <a:pt x="786" y="6"/>
                </a:cubicBezTo>
                <a:cubicBezTo>
                  <a:pt x="784" y="7"/>
                  <a:pt x="784" y="7"/>
                  <a:pt x="784" y="7"/>
                </a:cubicBezTo>
                <a:cubicBezTo>
                  <a:pt x="784" y="9"/>
                  <a:pt x="784" y="9"/>
                  <a:pt x="784" y="9"/>
                </a:cubicBezTo>
                <a:cubicBezTo>
                  <a:pt x="783" y="10"/>
                  <a:pt x="783" y="10"/>
                  <a:pt x="783" y="10"/>
                </a:cubicBezTo>
                <a:cubicBezTo>
                  <a:pt x="781" y="14"/>
                  <a:pt x="781" y="14"/>
                  <a:pt x="781" y="14"/>
                </a:cubicBezTo>
                <a:cubicBezTo>
                  <a:pt x="781" y="16"/>
                  <a:pt x="781" y="16"/>
                  <a:pt x="781" y="16"/>
                </a:cubicBezTo>
                <a:cubicBezTo>
                  <a:pt x="780" y="18"/>
                  <a:pt x="780" y="18"/>
                  <a:pt x="780" y="18"/>
                </a:cubicBezTo>
                <a:cubicBezTo>
                  <a:pt x="782" y="19"/>
                  <a:pt x="782" y="19"/>
                  <a:pt x="782" y="19"/>
                </a:cubicBezTo>
                <a:cubicBezTo>
                  <a:pt x="782" y="20"/>
                  <a:pt x="782" y="20"/>
                  <a:pt x="782" y="20"/>
                </a:cubicBezTo>
                <a:cubicBezTo>
                  <a:pt x="781" y="21"/>
                  <a:pt x="781" y="21"/>
                  <a:pt x="781" y="21"/>
                </a:cubicBezTo>
                <a:cubicBezTo>
                  <a:pt x="781" y="22"/>
                  <a:pt x="781" y="22"/>
                  <a:pt x="781" y="22"/>
                </a:cubicBezTo>
                <a:cubicBezTo>
                  <a:pt x="780" y="26"/>
                  <a:pt x="780" y="26"/>
                  <a:pt x="780" y="26"/>
                </a:cubicBezTo>
                <a:lnTo>
                  <a:pt x="777" y="29"/>
                </a:lnTo>
                <a:close/>
                <a:moveTo>
                  <a:pt x="169" y="0"/>
                </a:moveTo>
                <a:cubicBezTo>
                  <a:pt x="167" y="0"/>
                  <a:pt x="167" y="0"/>
                  <a:pt x="167" y="0"/>
                </a:cubicBezTo>
                <a:cubicBezTo>
                  <a:pt x="169" y="1"/>
                  <a:pt x="169" y="1"/>
                  <a:pt x="169" y="1"/>
                </a:cubicBezTo>
                <a:lnTo>
                  <a:pt x="169" y="0"/>
                </a:lnTo>
                <a:close/>
                <a:moveTo>
                  <a:pt x="779" y="0"/>
                </a:moveTo>
                <a:cubicBezTo>
                  <a:pt x="777" y="0"/>
                  <a:pt x="777" y="0"/>
                  <a:pt x="777" y="0"/>
                </a:cubicBezTo>
                <a:cubicBezTo>
                  <a:pt x="777" y="1"/>
                  <a:pt x="777" y="1"/>
                  <a:pt x="777" y="1"/>
                </a:cubicBezTo>
                <a:cubicBezTo>
                  <a:pt x="778" y="1"/>
                  <a:pt x="778" y="1"/>
                  <a:pt x="778" y="1"/>
                </a:cubicBezTo>
                <a:lnTo>
                  <a:pt x="779" y="0"/>
                </a:lnTo>
                <a:close/>
                <a:moveTo>
                  <a:pt x="1164" y="1111"/>
                </a:moveTo>
                <a:cubicBezTo>
                  <a:pt x="1164" y="1106"/>
                  <a:pt x="1164" y="1106"/>
                  <a:pt x="1164" y="1106"/>
                </a:cubicBezTo>
                <a:cubicBezTo>
                  <a:pt x="1163" y="1105"/>
                  <a:pt x="1163" y="1105"/>
                  <a:pt x="1163" y="1105"/>
                </a:cubicBezTo>
                <a:cubicBezTo>
                  <a:pt x="1162" y="1103"/>
                  <a:pt x="1162" y="1103"/>
                  <a:pt x="1162" y="1103"/>
                </a:cubicBezTo>
                <a:cubicBezTo>
                  <a:pt x="1159" y="1095"/>
                  <a:pt x="1159" y="1095"/>
                  <a:pt x="1159" y="1095"/>
                </a:cubicBezTo>
                <a:cubicBezTo>
                  <a:pt x="1159" y="1092"/>
                  <a:pt x="1159" y="1092"/>
                  <a:pt x="1159" y="1092"/>
                </a:cubicBezTo>
                <a:cubicBezTo>
                  <a:pt x="1158" y="1089"/>
                  <a:pt x="1158" y="1089"/>
                  <a:pt x="1158" y="1089"/>
                </a:cubicBezTo>
                <a:cubicBezTo>
                  <a:pt x="1152" y="1086"/>
                  <a:pt x="1152" y="1086"/>
                  <a:pt x="1152" y="1086"/>
                </a:cubicBezTo>
                <a:cubicBezTo>
                  <a:pt x="1148" y="1086"/>
                  <a:pt x="1148" y="1086"/>
                  <a:pt x="1148" y="1086"/>
                </a:cubicBezTo>
                <a:cubicBezTo>
                  <a:pt x="1145" y="1088"/>
                  <a:pt x="1145" y="1088"/>
                  <a:pt x="1145" y="1088"/>
                </a:cubicBezTo>
                <a:cubicBezTo>
                  <a:pt x="1143" y="1085"/>
                  <a:pt x="1143" y="1085"/>
                  <a:pt x="1143" y="1085"/>
                </a:cubicBezTo>
                <a:cubicBezTo>
                  <a:pt x="1141" y="1085"/>
                  <a:pt x="1141" y="1085"/>
                  <a:pt x="1141" y="1085"/>
                </a:cubicBezTo>
                <a:cubicBezTo>
                  <a:pt x="1139" y="1082"/>
                  <a:pt x="1139" y="1082"/>
                  <a:pt x="1139" y="1082"/>
                </a:cubicBezTo>
                <a:cubicBezTo>
                  <a:pt x="1136" y="1081"/>
                  <a:pt x="1136" y="1081"/>
                  <a:pt x="1136" y="1081"/>
                </a:cubicBezTo>
                <a:cubicBezTo>
                  <a:pt x="1134" y="1080"/>
                  <a:pt x="1134" y="1080"/>
                  <a:pt x="1134" y="1080"/>
                </a:cubicBezTo>
                <a:cubicBezTo>
                  <a:pt x="1129" y="1076"/>
                  <a:pt x="1129" y="1076"/>
                  <a:pt x="1129" y="1076"/>
                </a:cubicBezTo>
                <a:cubicBezTo>
                  <a:pt x="1126" y="1070"/>
                  <a:pt x="1126" y="1070"/>
                  <a:pt x="1126" y="1070"/>
                </a:cubicBezTo>
                <a:cubicBezTo>
                  <a:pt x="1124" y="1070"/>
                  <a:pt x="1124" y="1070"/>
                  <a:pt x="1124" y="1070"/>
                </a:cubicBezTo>
                <a:cubicBezTo>
                  <a:pt x="1122" y="1068"/>
                  <a:pt x="1122" y="1068"/>
                  <a:pt x="1122" y="1068"/>
                </a:cubicBezTo>
                <a:cubicBezTo>
                  <a:pt x="1119" y="1068"/>
                  <a:pt x="1119" y="1068"/>
                  <a:pt x="1119" y="1068"/>
                </a:cubicBezTo>
                <a:cubicBezTo>
                  <a:pt x="1113" y="1063"/>
                  <a:pt x="1113" y="1063"/>
                  <a:pt x="1113" y="1063"/>
                </a:cubicBezTo>
                <a:cubicBezTo>
                  <a:pt x="1110" y="1063"/>
                  <a:pt x="1110" y="1063"/>
                  <a:pt x="1110" y="1063"/>
                </a:cubicBezTo>
                <a:cubicBezTo>
                  <a:pt x="1107" y="1062"/>
                  <a:pt x="1107" y="1062"/>
                  <a:pt x="1107" y="1062"/>
                </a:cubicBezTo>
                <a:cubicBezTo>
                  <a:pt x="1106" y="1063"/>
                  <a:pt x="1106" y="1063"/>
                  <a:pt x="1106" y="1063"/>
                </a:cubicBezTo>
                <a:cubicBezTo>
                  <a:pt x="1103" y="1063"/>
                  <a:pt x="1103" y="1063"/>
                  <a:pt x="1103" y="1063"/>
                </a:cubicBezTo>
                <a:cubicBezTo>
                  <a:pt x="1101" y="1062"/>
                  <a:pt x="1101" y="1062"/>
                  <a:pt x="1101" y="1062"/>
                </a:cubicBezTo>
                <a:cubicBezTo>
                  <a:pt x="1099" y="1063"/>
                  <a:pt x="1099" y="1063"/>
                  <a:pt x="1099" y="1063"/>
                </a:cubicBezTo>
                <a:cubicBezTo>
                  <a:pt x="1098" y="1064"/>
                  <a:pt x="1098" y="1064"/>
                  <a:pt x="1098" y="1064"/>
                </a:cubicBezTo>
                <a:cubicBezTo>
                  <a:pt x="1097" y="1063"/>
                  <a:pt x="1097" y="1063"/>
                  <a:pt x="1097" y="1063"/>
                </a:cubicBezTo>
                <a:cubicBezTo>
                  <a:pt x="1094" y="1061"/>
                  <a:pt x="1094" y="1061"/>
                  <a:pt x="1094" y="1061"/>
                </a:cubicBezTo>
                <a:cubicBezTo>
                  <a:pt x="1094" y="1062"/>
                  <a:pt x="1094" y="1062"/>
                  <a:pt x="1094" y="1062"/>
                </a:cubicBezTo>
                <a:cubicBezTo>
                  <a:pt x="1093" y="1061"/>
                  <a:pt x="1093" y="1061"/>
                  <a:pt x="1093" y="1061"/>
                </a:cubicBezTo>
                <a:cubicBezTo>
                  <a:pt x="1092" y="1062"/>
                  <a:pt x="1092" y="1062"/>
                  <a:pt x="1092" y="1062"/>
                </a:cubicBezTo>
                <a:cubicBezTo>
                  <a:pt x="1092" y="1063"/>
                  <a:pt x="1092" y="1063"/>
                  <a:pt x="1092" y="1063"/>
                </a:cubicBezTo>
                <a:cubicBezTo>
                  <a:pt x="1090" y="1062"/>
                  <a:pt x="1090" y="1062"/>
                  <a:pt x="1090" y="1062"/>
                </a:cubicBezTo>
                <a:cubicBezTo>
                  <a:pt x="1090" y="1061"/>
                  <a:pt x="1090" y="1061"/>
                  <a:pt x="1090" y="1061"/>
                </a:cubicBezTo>
                <a:cubicBezTo>
                  <a:pt x="1089" y="1061"/>
                  <a:pt x="1089" y="1061"/>
                  <a:pt x="1089" y="1061"/>
                </a:cubicBezTo>
                <a:cubicBezTo>
                  <a:pt x="1089" y="1062"/>
                  <a:pt x="1089" y="1062"/>
                  <a:pt x="1089" y="1062"/>
                </a:cubicBezTo>
                <a:cubicBezTo>
                  <a:pt x="1089" y="1062"/>
                  <a:pt x="1089" y="1062"/>
                  <a:pt x="1089" y="1062"/>
                </a:cubicBezTo>
                <a:cubicBezTo>
                  <a:pt x="1086" y="1061"/>
                  <a:pt x="1086" y="1061"/>
                  <a:pt x="1086" y="1061"/>
                </a:cubicBezTo>
                <a:cubicBezTo>
                  <a:pt x="1085" y="1061"/>
                  <a:pt x="1085" y="1061"/>
                  <a:pt x="1085" y="1061"/>
                </a:cubicBezTo>
                <a:cubicBezTo>
                  <a:pt x="1082" y="1061"/>
                  <a:pt x="1082" y="1061"/>
                  <a:pt x="1082" y="1061"/>
                </a:cubicBezTo>
                <a:cubicBezTo>
                  <a:pt x="1077" y="1058"/>
                  <a:pt x="1077" y="1058"/>
                  <a:pt x="1077" y="1058"/>
                </a:cubicBezTo>
                <a:cubicBezTo>
                  <a:pt x="1075" y="1058"/>
                  <a:pt x="1075" y="1058"/>
                  <a:pt x="1075" y="1058"/>
                </a:cubicBezTo>
                <a:cubicBezTo>
                  <a:pt x="1074" y="1059"/>
                  <a:pt x="1074" y="1059"/>
                  <a:pt x="1074" y="1059"/>
                </a:cubicBezTo>
                <a:cubicBezTo>
                  <a:pt x="1075" y="1060"/>
                  <a:pt x="1075" y="1060"/>
                  <a:pt x="1075" y="1060"/>
                </a:cubicBezTo>
                <a:cubicBezTo>
                  <a:pt x="1074" y="1061"/>
                  <a:pt x="1074" y="1061"/>
                  <a:pt x="1074" y="1061"/>
                </a:cubicBezTo>
                <a:cubicBezTo>
                  <a:pt x="1073" y="1060"/>
                  <a:pt x="1073" y="1060"/>
                  <a:pt x="1073" y="1060"/>
                </a:cubicBezTo>
                <a:cubicBezTo>
                  <a:pt x="1073" y="1060"/>
                  <a:pt x="1073" y="1060"/>
                  <a:pt x="1073" y="1060"/>
                </a:cubicBezTo>
                <a:cubicBezTo>
                  <a:pt x="1072" y="1061"/>
                  <a:pt x="1072" y="1061"/>
                  <a:pt x="1072" y="1061"/>
                </a:cubicBezTo>
                <a:cubicBezTo>
                  <a:pt x="1071" y="1062"/>
                  <a:pt x="1071" y="1062"/>
                  <a:pt x="1071" y="1062"/>
                </a:cubicBezTo>
                <a:cubicBezTo>
                  <a:pt x="1070" y="1063"/>
                  <a:pt x="1070" y="1063"/>
                  <a:pt x="1070" y="1063"/>
                </a:cubicBezTo>
                <a:cubicBezTo>
                  <a:pt x="1070" y="1065"/>
                  <a:pt x="1070" y="1065"/>
                  <a:pt x="1070" y="1065"/>
                </a:cubicBezTo>
                <a:cubicBezTo>
                  <a:pt x="1069" y="1064"/>
                  <a:pt x="1069" y="1064"/>
                  <a:pt x="1069" y="1064"/>
                </a:cubicBezTo>
                <a:cubicBezTo>
                  <a:pt x="1068" y="1062"/>
                  <a:pt x="1068" y="1062"/>
                  <a:pt x="1068" y="1062"/>
                </a:cubicBezTo>
                <a:cubicBezTo>
                  <a:pt x="1067" y="1062"/>
                  <a:pt x="1067" y="1062"/>
                  <a:pt x="1067" y="1062"/>
                </a:cubicBezTo>
                <a:cubicBezTo>
                  <a:pt x="1067" y="1064"/>
                  <a:pt x="1067" y="1064"/>
                  <a:pt x="1067" y="1064"/>
                </a:cubicBezTo>
                <a:cubicBezTo>
                  <a:pt x="1065" y="1068"/>
                  <a:pt x="1065" y="1068"/>
                  <a:pt x="1065" y="1068"/>
                </a:cubicBezTo>
                <a:cubicBezTo>
                  <a:pt x="1065" y="1070"/>
                  <a:pt x="1065" y="1070"/>
                  <a:pt x="1065" y="1070"/>
                </a:cubicBezTo>
                <a:cubicBezTo>
                  <a:pt x="1065" y="1068"/>
                  <a:pt x="1065" y="1068"/>
                  <a:pt x="1065" y="1068"/>
                </a:cubicBezTo>
                <a:cubicBezTo>
                  <a:pt x="1065" y="1065"/>
                  <a:pt x="1065" y="1065"/>
                  <a:pt x="1065" y="1065"/>
                </a:cubicBezTo>
                <a:cubicBezTo>
                  <a:pt x="1065" y="1063"/>
                  <a:pt x="1065" y="1063"/>
                  <a:pt x="1065" y="1063"/>
                </a:cubicBezTo>
                <a:cubicBezTo>
                  <a:pt x="1066" y="1060"/>
                  <a:pt x="1066" y="1060"/>
                  <a:pt x="1066" y="1060"/>
                </a:cubicBezTo>
                <a:cubicBezTo>
                  <a:pt x="1067" y="1059"/>
                  <a:pt x="1067" y="1059"/>
                  <a:pt x="1067" y="1059"/>
                </a:cubicBezTo>
                <a:cubicBezTo>
                  <a:pt x="1066" y="1058"/>
                  <a:pt x="1066" y="1058"/>
                  <a:pt x="1066" y="1058"/>
                </a:cubicBezTo>
                <a:cubicBezTo>
                  <a:pt x="1065" y="1058"/>
                  <a:pt x="1065" y="1058"/>
                  <a:pt x="1065" y="1058"/>
                </a:cubicBezTo>
                <a:cubicBezTo>
                  <a:pt x="1067" y="1056"/>
                  <a:pt x="1067" y="1056"/>
                  <a:pt x="1067" y="1056"/>
                </a:cubicBezTo>
                <a:cubicBezTo>
                  <a:pt x="1064" y="1053"/>
                  <a:pt x="1064" y="1053"/>
                  <a:pt x="1064" y="1053"/>
                </a:cubicBezTo>
                <a:cubicBezTo>
                  <a:pt x="1062" y="1050"/>
                  <a:pt x="1062" y="1050"/>
                  <a:pt x="1062" y="1050"/>
                </a:cubicBezTo>
                <a:cubicBezTo>
                  <a:pt x="1061" y="1050"/>
                  <a:pt x="1061" y="1050"/>
                  <a:pt x="1061" y="1050"/>
                </a:cubicBezTo>
                <a:cubicBezTo>
                  <a:pt x="1059" y="1050"/>
                  <a:pt x="1059" y="1050"/>
                  <a:pt x="1059" y="1050"/>
                </a:cubicBezTo>
                <a:cubicBezTo>
                  <a:pt x="1057" y="1052"/>
                  <a:pt x="1057" y="1052"/>
                  <a:pt x="1057" y="1052"/>
                </a:cubicBezTo>
                <a:cubicBezTo>
                  <a:pt x="1056" y="1052"/>
                  <a:pt x="1056" y="1052"/>
                  <a:pt x="1056" y="1052"/>
                </a:cubicBezTo>
                <a:cubicBezTo>
                  <a:pt x="1055" y="1051"/>
                  <a:pt x="1055" y="1051"/>
                  <a:pt x="1055" y="1051"/>
                </a:cubicBezTo>
                <a:cubicBezTo>
                  <a:pt x="1054" y="1050"/>
                  <a:pt x="1054" y="1050"/>
                  <a:pt x="1054" y="1050"/>
                </a:cubicBezTo>
                <a:cubicBezTo>
                  <a:pt x="1054" y="1049"/>
                  <a:pt x="1054" y="1049"/>
                  <a:pt x="1054" y="1049"/>
                </a:cubicBezTo>
                <a:cubicBezTo>
                  <a:pt x="1053" y="1048"/>
                  <a:pt x="1053" y="1048"/>
                  <a:pt x="1053" y="1048"/>
                </a:cubicBezTo>
                <a:cubicBezTo>
                  <a:pt x="1051" y="1048"/>
                  <a:pt x="1051" y="1048"/>
                  <a:pt x="1051" y="1048"/>
                </a:cubicBezTo>
                <a:cubicBezTo>
                  <a:pt x="1050" y="1047"/>
                  <a:pt x="1050" y="1047"/>
                  <a:pt x="1050" y="1047"/>
                </a:cubicBezTo>
                <a:cubicBezTo>
                  <a:pt x="1049" y="1046"/>
                  <a:pt x="1049" y="1046"/>
                  <a:pt x="1049" y="1046"/>
                </a:cubicBezTo>
                <a:cubicBezTo>
                  <a:pt x="1048" y="1047"/>
                  <a:pt x="1048" y="1047"/>
                  <a:pt x="1048" y="1047"/>
                </a:cubicBezTo>
                <a:cubicBezTo>
                  <a:pt x="1048" y="1047"/>
                  <a:pt x="1048" y="1047"/>
                  <a:pt x="1048" y="1047"/>
                </a:cubicBezTo>
                <a:cubicBezTo>
                  <a:pt x="1047" y="1046"/>
                  <a:pt x="1047" y="1046"/>
                  <a:pt x="1047" y="1046"/>
                </a:cubicBezTo>
                <a:cubicBezTo>
                  <a:pt x="1046" y="1044"/>
                  <a:pt x="1046" y="1044"/>
                  <a:pt x="1046" y="1044"/>
                </a:cubicBezTo>
                <a:cubicBezTo>
                  <a:pt x="1045" y="1045"/>
                  <a:pt x="1045" y="1045"/>
                  <a:pt x="1045" y="1045"/>
                </a:cubicBezTo>
                <a:cubicBezTo>
                  <a:pt x="1043" y="1044"/>
                  <a:pt x="1043" y="1044"/>
                  <a:pt x="1043" y="1044"/>
                </a:cubicBezTo>
                <a:cubicBezTo>
                  <a:pt x="1040" y="1043"/>
                  <a:pt x="1040" y="1043"/>
                  <a:pt x="1040" y="1043"/>
                </a:cubicBezTo>
                <a:cubicBezTo>
                  <a:pt x="1039" y="1042"/>
                  <a:pt x="1039" y="1042"/>
                  <a:pt x="1039" y="1042"/>
                </a:cubicBezTo>
                <a:cubicBezTo>
                  <a:pt x="1038" y="1043"/>
                  <a:pt x="1038" y="1043"/>
                  <a:pt x="1038" y="1043"/>
                </a:cubicBezTo>
                <a:cubicBezTo>
                  <a:pt x="1037" y="1042"/>
                  <a:pt x="1037" y="1042"/>
                  <a:pt x="1037" y="1042"/>
                </a:cubicBezTo>
                <a:cubicBezTo>
                  <a:pt x="1035" y="1042"/>
                  <a:pt x="1035" y="1042"/>
                  <a:pt x="1035" y="1042"/>
                </a:cubicBezTo>
                <a:cubicBezTo>
                  <a:pt x="1035" y="1043"/>
                  <a:pt x="1035" y="1043"/>
                  <a:pt x="1035" y="1043"/>
                </a:cubicBezTo>
                <a:cubicBezTo>
                  <a:pt x="1034" y="1043"/>
                  <a:pt x="1034" y="1043"/>
                  <a:pt x="1034" y="1043"/>
                </a:cubicBezTo>
                <a:cubicBezTo>
                  <a:pt x="1034" y="1042"/>
                  <a:pt x="1034" y="1042"/>
                  <a:pt x="1034" y="1042"/>
                </a:cubicBezTo>
                <a:cubicBezTo>
                  <a:pt x="1031" y="1042"/>
                  <a:pt x="1031" y="1042"/>
                  <a:pt x="1031" y="1042"/>
                </a:cubicBezTo>
                <a:cubicBezTo>
                  <a:pt x="1029" y="1043"/>
                  <a:pt x="1029" y="1043"/>
                  <a:pt x="1029" y="1043"/>
                </a:cubicBezTo>
                <a:cubicBezTo>
                  <a:pt x="1028" y="1045"/>
                  <a:pt x="1028" y="1045"/>
                  <a:pt x="1028" y="1045"/>
                </a:cubicBezTo>
                <a:cubicBezTo>
                  <a:pt x="1028" y="1046"/>
                  <a:pt x="1028" y="1046"/>
                  <a:pt x="1028" y="1046"/>
                </a:cubicBezTo>
                <a:cubicBezTo>
                  <a:pt x="1026" y="1048"/>
                  <a:pt x="1026" y="1048"/>
                  <a:pt x="1026" y="1048"/>
                </a:cubicBezTo>
                <a:cubicBezTo>
                  <a:pt x="1023" y="1050"/>
                  <a:pt x="1023" y="1050"/>
                  <a:pt x="1023" y="1050"/>
                </a:cubicBezTo>
                <a:cubicBezTo>
                  <a:pt x="1020" y="1052"/>
                  <a:pt x="1020" y="1052"/>
                  <a:pt x="1020" y="1052"/>
                </a:cubicBezTo>
                <a:cubicBezTo>
                  <a:pt x="1018" y="1054"/>
                  <a:pt x="1018" y="1054"/>
                  <a:pt x="1018" y="1054"/>
                </a:cubicBezTo>
                <a:cubicBezTo>
                  <a:pt x="1017" y="1057"/>
                  <a:pt x="1017" y="1057"/>
                  <a:pt x="1017" y="1057"/>
                </a:cubicBezTo>
                <a:cubicBezTo>
                  <a:pt x="1016" y="1060"/>
                  <a:pt x="1016" y="1060"/>
                  <a:pt x="1016" y="1060"/>
                </a:cubicBezTo>
                <a:cubicBezTo>
                  <a:pt x="1016" y="1061"/>
                  <a:pt x="1016" y="1061"/>
                  <a:pt x="1016" y="1061"/>
                </a:cubicBezTo>
                <a:cubicBezTo>
                  <a:pt x="1014" y="1063"/>
                  <a:pt x="1014" y="1063"/>
                  <a:pt x="1014" y="1063"/>
                </a:cubicBezTo>
                <a:cubicBezTo>
                  <a:pt x="1014" y="1064"/>
                  <a:pt x="1014" y="1064"/>
                  <a:pt x="1014" y="1064"/>
                </a:cubicBezTo>
                <a:cubicBezTo>
                  <a:pt x="1014" y="1066"/>
                  <a:pt x="1014" y="1066"/>
                  <a:pt x="1014" y="1066"/>
                </a:cubicBezTo>
                <a:cubicBezTo>
                  <a:pt x="1014" y="1070"/>
                  <a:pt x="1014" y="1070"/>
                  <a:pt x="1014" y="1070"/>
                </a:cubicBezTo>
                <a:cubicBezTo>
                  <a:pt x="1013" y="1068"/>
                  <a:pt x="1013" y="1068"/>
                  <a:pt x="1013" y="1068"/>
                </a:cubicBezTo>
                <a:cubicBezTo>
                  <a:pt x="1012" y="1066"/>
                  <a:pt x="1012" y="1066"/>
                  <a:pt x="1012" y="1066"/>
                </a:cubicBezTo>
                <a:cubicBezTo>
                  <a:pt x="1012" y="1064"/>
                  <a:pt x="1012" y="1064"/>
                  <a:pt x="1012" y="1064"/>
                </a:cubicBezTo>
                <a:cubicBezTo>
                  <a:pt x="1013" y="1062"/>
                  <a:pt x="1013" y="1062"/>
                  <a:pt x="1013" y="1062"/>
                </a:cubicBezTo>
                <a:cubicBezTo>
                  <a:pt x="1015" y="1061"/>
                  <a:pt x="1015" y="1061"/>
                  <a:pt x="1015" y="1061"/>
                </a:cubicBezTo>
                <a:cubicBezTo>
                  <a:pt x="1015" y="1058"/>
                  <a:pt x="1015" y="1058"/>
                  <a:pt x="1015" y="1058"/>
                </a:cubicBezTo>
                <a:cubicBezTo>
                  <a:pt x="1016" y="1056"/>
                  <a:pt x="1016" y="1056"/>
                  <a:pt x="1016" y="1056"/>
                </a:cubicBezTo>
                <a:cubicBezTo>
                  <a:pt x="1015" y="1055"/>
                  <a:pt x="1015" y="1055"/>
                  <a:pt x="1015" y="1055"/>
                </a:cubicBezTo>
                <a:cubicBezTo>
                  <a:pt x="1014" y="1055"/>
                  <a:pt x="1014" y="1055"/>
                  <a:pt x="1014" y="1055"/>
                </a:cubicBezTo>
                <a:cubicBezTo>
                  <a:pt x="1012" y="1055"/>
                  <a:pt x="1012" y="1055"/>
                  <a:pt x="1012" y="1055"/>
                </a:cubicBezTo>
                <a:cubicBezTo>
                  <a:pt x="1009" y="1055"/>
                  <a:pt x="1009" y="1055"/>
                  <a:pt x="1009" y="1055"/>
                </a:cubicBezTo>
                <a:cubicBezTo>
                  <a:pt x="1007" y="1055"/>
                  <a:pt x="1007" y="1055"/>
                  <a:pt x="1007" y="1055"/>
                </a:cubicBezTo>
                <a:cubicBezTo>
                  <a:pt x="1005" y="1055"/>
                  <a:pt x="1005" y="1055"/>
                  <a:pt x="1005" y="1055"/>
                </a:cubicBezTo>
                <a:cubicBezTo>
                  <a:pt x="1004" y="1054"/>
                  <a:pt x="1004" y="1054"/>
                  <a:pt x="1004" y="1054"/>
                </a:cubicBezTo>
                <a:cubicBezTo>
                  <a:pt x="1005" y="1054"/>
                  <a:pt x="1005" y="1054"/>
                  <a:pt x="1005" y="1054"/>
                </a:cubicBezTo>
                <a:cubicBezTo>
                  <a:pt x="1007" y="1053"/>
                  <a:pt x="1007" y="1053"/>
                  <a:pt x="1007" y="1053"/>
                </a:cubicBezTo>
                <a:cubicBezTo>
                  <a:pt x="1009" y="1053"/>
                  <a:pt x="1009" y="1053"/>
                  <a:pt x="1009" y="1053"/>
                </a:cubicBezTo>
                <a:cubicBezTo>
                  <a:pt x="1012" y="1053"/>
                  <a:pt x="1012" y="1053"/>
                  <a:pt x="1012" y="1053"/>
                </a:cubicBezTo>
                <a:cubicBezTo>
                  <a:pt x="1014" y="1053"/>
                  <a:pt x="1014" y="1053"/>
                  <a:pt x="1014" y="1053"/>
                </a:cubicBezTo>
                <a:cubicBezTo>
                  <a:pt x="1015" y="1051"/>
                  <a:pt x="1015" y="1051"/>
                  <a:pt x="1015" y="1051"/>
                </a:cubicBezTo>
                <a:cubicBezTo>
                  <a:pt x="1016" y="1051"/>
                  <a:pt x="1016" y="1051"/>
                  <a:pt x="1016" y="1051"/>
                </a:cubicBezTo>
                <a:cubicBezTo>
                  <a:pt x="1017" y="1051"/>
                  <a:pt x="1017" y="1051"/>
                  <a:pt x="1017" y="1051"/>
                </a:cubicBezTo>
                <a:cubicBezTo>
                  <a:pt x="1018" y="1051"/>
                  <a:pt x="1018" y="1051"/>
                  <a:pt x="1018" y="1051"/>
                </a:cubicBezTo>
                <a:cubicBezTo>
                  <a:pt x="1020" y="1050"/>
                  <a:pt x="1020" y="1050"/>
                  <a:pt x="1020" y="1050"/>
                </a:cubicBezTo>
                <a:cubicBezTo>
                  <a:pt x="1023" y="1049"/>
                  <a:pt x="1023" y="1049"/>
                  <a:pt x="1023" y="1049"/>
                </a:cubicBezTo>
                <a:cubicBezTo>
                  <a:pt x="1023" y="1047"/>
                  <a:pt x="1023" y="1047"/>
                  <a:pt x="1023" y="1047"/>
                </a:cubicBezTo>
                <a:cubicBezTo>
                  <a:pt x="1025" y="1044"/>
                  <a:pt x="1025" y="1044"/>
                  <a:pt x="1025" y="1044"/>
                </a:cubicBezTo>
                <a:cubicBezTo>
                  <a:pt x="1025" y="1041"/>
                  <a:pt x="1025" y="1041"/>
                  <a:pt x="1025" y="1041"/>
                </a:cubicBezTo>
                <a:cubicBezTo>
                  <a:pt x="1026" y="1040"/>
                  <a:pt x="1026" y="1040"/>
                  <a:pt x="1026" y="1040"/>
                </a:cubicBezTo>
                <a:cubicBezTo>
                  <a:pt x="1026" y="1038"/>
                  <a:pt x="1026" y="1038"/>
                  <a:pt x="1026" y="1038"/>
                </a:cubicBezTo>
                <a:cubicBezTo>
                  <a:pt x="1024" y="1038"/>
                  <a:pt x="1024" y="1038"/>
                  <a:pt x="1024" y="1038"/>
                </a:cubicBezTo>
                <a:cubicBezTo>
                  <a:pt x="1021" y="1036"/>
                  <a:pt x="1021" y="1036"/>
                  <a:pt x="1021" y="1036"/>
                </a:cubicBezTo>
                <a:cubicBezTo>
                  <a:pt x="1019" y="1036"/>
                  <a:pt x="1019" y="1036"/>
                  <a:pt x="1019" y="1036"/>
                </a:cubicBezTo>
                <a:cubicBezTo>
                  <a:pt x="1016" y="1038"/>
                  <a:pt x="1016" y="1038"/>
                  <a:pt x="1016" y="1038"/>
                </a:cubicBezTo>
                <a:cubicBezTo>
                  <a:pt x="1014" y="1038"/>
                  <a:pt x="1014" y="1038"/>
                  <a:pt x="1014" y="1038"/>
                </a:cubicBezTo>
                <a:cubicBezTo>
                  <a:pt x="1010" y="1036"/>
                  <a:pt x="1010" y="1036"/>
                  <a:pt x="1010" y="1036"/>
                </a:cubicBezTo>
                <a:cubicBezTo>
                  <a:pt x="1007" y="1036"/>
                  <a:pt x="1007" y="1036"/>
                  <a:pt x="1007" y="1036"/>
                </a:cubicBezTo>
                <a:cubicBezTo>
                  <a:pt x="1004" y="1039"/>
                  <a:pt x="1004" y="1039"/>
                  <a:pt x="1004" y="1039"/>
                </a:cubicBezTo>
                <a:cubicBezTo>
                  <a:pt x="1004" y="1040"/>
                  <a:pt x="1004" y="1040"/>
                  <a:pt x="1004" y="1040"/>
                </a:cubicBezTo>
                <a:cubicBezTo>
                  <a:pt x="1005" y="1041"/>
                  <a:pt x="1005" y="1041"/>
                  <a:pt x="1005" y="1041"/>
                </a:cubicBezTo>
                <a:cubicBezTo>
                  <a:pt x="1006" y="1042"/>
                  <a:pt x="1006" y="1042"/>
                  <a:pt x="1006" y="1042"/>
                </a:cubicBezTo>
                <a:cubicBezTo>
                  <a:pt x="1004" y="1042"/>
                  <a:pt x="1004" y="1042"/>
                  <a:pt x="1004" y="1042"/>
                </a:cubicBezTo>
                <a:cubicBezTo>
                  <a:pt x="1003" y="1042"/>
                  <a:pt x="1003" y="1042"/>
                  <a:pt x="1003" y="1042"/>
                </a:cubicBezTo>
                <a:cubicBezTo>
                  <a:pt x="1003" y="1044"/>
                  <a:pt x="1003" y="1044"/>
                  <a:pt x="1003" y="1044"/>
                </a:cubicBezTo>
                <a:cubicBezTo>
                  <a:pt x="1002" y="1043"/>
                  <a:pt x="1002" y="1043"/>
                  <a:pt x="1002" y="1043"/>
                </a:cubicBezTo>
                <a:cubicBezTo>
                  <a:pt x="1001" y="1042"/>
                  <a:pt x="1001" y="1042"/>
                  <a:pt x="1001" y="1042"/>
                </a:cubicBezTo>
                <a:cubicBezTo>
                  <a:pt x="999" y="1043"/>
                  <a:pt x="999" y="1043"/>
                  <a:pt x="999" y="1043"/>
                </a:cubicBezTo>
                <a:cubicBezTo>
                  <a:pt x="997" y="1046"/>
                  <a:pt x="997" y="1046"/>
                  <a:pt x="997" y="1046"/>
                </a:cubicBezTo>
                <a:cubicBezTo>
                  <a:pt x="994" y="1050"/>
                  <a:pt x="994" y="1050"/>
                  <a:pt x="994" y="1050"/>
                </a:cubicBezTo>
                <a:cubicBezTo>
                  <a:pt x="996" y="1047"/>
                  <a:pt x="996" y="1047"/>
                  <a:pt x="996" y="1047"/>
                </a:cubicBezTo>
                <a:cubicBezTo>
                  <a:pt x="996" y="1045"/>
                  <a:pt x="996" y="1045"/>
                  <a:pt x="996" y="1045"/>
                </a:cubicBezTo>
                <a:cubicBezTo>
                  <a:pt x="996" y="1043"/>
                  <a:pt x="996" y="1043"/>
                  <a:pt x="996" y="1043"/>
                </a:cubicBezTo>
                <a:cubicBezTo>
                  <a:pt x="997" y="1042"/>
                  <a:pt x="997" y="1042"/>
                  <a:pt x="997" y="1042"/>
                </a:cubicBezTo>
                <a:cubicBezTo>
                  <a:pt x="996" y="1042"/>
                  <a:pt x="996" y="1042"/>
                  <a:pt x="996" y="1042"/>
                </a:cubicBezTo>
                <a:cubicBezTo>
                  <a:pt x="993" y="1044"/>
                  <a:pt x="993" y="1044"/>
                  <a:pt x="993" y="1044"/>
                </a:cubicBezTo>
                <a:cubicBezTo>
                  <a:pt x="992" y="1046"/>
                  <a:pt x="992" y="1046"/>
                  <a:pt x="992" y="1046"/>
                </a:cubicBezTo>
                <a:cubicBezTo>
                  <a:pt x="991" y="1049"/>
                  <a:pt x="991" y="1049"/>
                  <a:pt x="991" y="1049"/>
                </a:cubicBezTo>
                <a:cubicBezTo>
                  <a:pt x="990" y="1050"/>
                  <a:pt x="990" y="1050"/>
                  <a:pt x="990" y="1050"/>
                </a:cubicBezTo>
                <a:cubicBezTo>
                  <a:pt x="991" y="1047"/>
                  <a:pt x="991" y="1047"/>
                  <a:pt x="991" y="1047"/>
                </a:cubicBezTo>
                <a:cubicBezTo>
                  <a:pt x="992" y="1044"/>
                  <a:pt x="992" y="1044"/>
                  <a:pt x="992" y="1044"/>
                </a:cubicBezTo>
                <a:cubicBezTo>
                  <a:pt x="995" y="1040"/>
                  <a:pt x="995" y="1040"/>
                  <a:pt x="995" y="1040"/>
                </a:cubicBezTo>
                <a:cubicBezTo>
                  <a:pt x="996" y="1037"/>
                  <a:pt x="996" y="1037"/>
                  <a:pt x="996" y="1037"/>
                </a:cubicBezTo>
                <a:cubicBezTo>
                  <a:pt x="997" y="1035"/>
                  <a:pt x="997" y="1035"/>
                  <a:pt x="997" y="1035"/>
                </a:cubicBezTo>
                <a:cubicBezTo>
                  <a:pt x="999" y="1034"/>
                  <a:pt x="999" y="1034"/>
                  <a:pt x="999" y="1034"/>
                </a:cubicBezTo>
                <a:cubicBezTo>
                  <a:pt x="1002" y="1032"/>
                  <a:pt x="1002" y="1032"/>
                  <a:pt x="1002" y="1032"/>
                </a:cubicBezTo>
                <a:cubicBezTo>
                  <a:pt x="1003" y="1032"/>
                  <a:pt x="1003" y="1032"/>
                  <a:pt x="1003" y="1032"/>
                </a:cubicBezTo>
                <a:cubicBezTo>
                  <a:pt x="1005" y="1029"/>
                  <a:pt x="1005" y="1029"/>
                  <a:pt x="1005" y="1029"/>
                </a:cubicBezTo>
                <a:cubicBezTo>
                  <a:pt x="1010" y="1024"/>
                  <a:pt x="1010" y="1024"/>
                  <a:pt x="1010" y="1024"/>
                </a:cubicBezTo>
                <a:cubicBezTo>
                  <a:pt x="1010" y="1023"/>
                  <a:pt x="1010" y="1023"/>
                  <a:pt x="1010" y="1023"/>
                </a:cubicBezTo>
                <a:cubicBezTo>
                  <a:pt x="1011" y="1022"/>
                  <a:pt x="1011" y="1022"/>
                  <a:pt x="1011" y="1022"/>
                </a:cubicBezTo>
                <a:cubicBezTo>
                  <a:pt x="1010" y="1021"/>
                  <a:pt x="1010" y="1021"/>
                  <a:pt x="1010" y="1021"/>
                </a:cubicBezTo>
                <a:cubicBezTo>
                  <a:pt x="1010" y="1019"/>
                  <a:pt x="1010" y="1019"/>
                  <a:pt x="1010" y="1019"/>
                </a:cubicBezTo>
                <a:cubicBezTo>
                  <a:pt x="1011" y="1019"/>
                  <a:pt x="1011" y="1019"/>
                  <a:pt x="1011" y="1019"/>
                </a:cubicBezTo>
                <a:cubicBezTo>
                  <a:pt x="1011" y="1017"/>
                  <a:pt x="1011" y="1017"/>
                  <a:pt x="1011" y="1017"/>
                </a:cubicBezTo>
                <a:cubicBezTo>
                  <a:pt x="1009" y="1016"/>
                  <a:pt x="1009" y="1016"/>
                  <a:pt x="1009" y="1016"/>
                </a:cubicBezTo>
                <a:cubicBezTo>
                  <a:pt x="1007" y="1016"/>
                  <a:pt x="1007" y="1016"/>
                  <a:pt x="1007" y="1016"/>
                </a:cubicBezTo>
                <a:cubicBezTo>
                  <a:pt x="1006" y="1016"/>
                  <a:pt x="1006" y="1016"/>
                  <a:pt x="1006" y="1016"/>
                </a:cubicBezTo>
                <a:cubicBezTo>
                  <a:pt x="1005" y="1015"/>
                  <a:pt x="1005" y="1015"/>
                  <a:pt x="1005" y="1015"/>
                </a:cubicBezTo>
                <a:cubicBezTo>
                  <a:pt x="1004" y="1011"/>
                  <a:pt x="1004" y="1011"/>
                  <a:pt x="1004" y="1011"/>
                </a:cubicBezTo>
                <a:cubicBezTo>
                  <a:pt x="1002" y="1005"/>
                  <a:pt x="1002" y="1005"/>
                  <a:pt x="1002" y="1005"/>
                </a:cubicBezTo>
                <a:cubicBezTo>
                  <a:pt x="1000" y="1002"/>
                  <a:pt x="1000" y="1002"/>
                  <a:pt x="1000" y="1002"/>
                </a:cubicBezTo>
                <a:cubicBezTo>
                  <a:pt x="998" y="999"/>
                  <a:pt x="998" y="999"/>
                  <a:pt x="998" y="999"/>
                </a:cubicBezTo>
                <a:cubicBezTo>
                  <a:pt x="998" y="997"/>
                  <a:pt x="998" y="997"/>
                  <a:pt x="998" y="997"/>
                </a:cubicBezTo>
                <a:cubicBezTo>
                  <a:pt x="998" y="994"/>
                  <a:pt x="998" y="994"/>
                  <a:pt x="998" y="994"/>
                </a:cubicBezTo>
                <a:cubicBezTo>
                  <a:pt x="997" y="994"/>
                  <a:pt x="997" y="994"/>
                  <a:pt x="997" y="994"/>
                </a:cubicBezTo>
                <a:cubicBezTo>
                  <a:pt x="997" y="992"/>
                  <a:pt x="997" y="992"/>
                  <a:pt x="997" y="992"/>
                </a:cubicBezTo>
                <a:cubicBezTo>
                  <a:pt x="995" y="989"/>
                  <a:pt x="995" y="989"/>
                  <a:pt x="995" y="989"/>
                </a:cubicBezTo>
                <a:cubicBezTo>
                  <a:pt x="995" y="990"/>
                  <a:pt x="995" y="990"/>
                  <a:pt x="995" y="990"/>
                </a:cubicBezTo>
                <a:cubicBezTo>
                  <a:pt x="995" y="991"/>
                  <a:pt x="995" y="991"/>
                  <a:pt x="995" y="991"/>
                </a:cubicBezTo>
                <a:cubicBezTo>
                  <a:pt x="994" y="992"/>
                  <a:pt x="994" y="992"/>
                  <a:pt x="994" y="992"/>
                </a:cubicBezTo>
                <a:cubicBezTo>
                  <a:pt x="992" y="994"/>
                  <a:pt x="992" y="994"/>
                  <a:pt x="992" y="994"/>
                </a:cubicBezTo>
                <a:cubicBezTo>
                  <a:pt x="992" y="994"/>
                  <a:pt x="992" y="994"/>
                  <a:pt x="992" y="994"/>
                </a:cubicBezTo>
                <a:cubicBezTo>
                  <a:pt x="994" y="992"/>
                  <a:pt x="994" y="992"/>
                  <a:pt x="994" y="992"/>
                </a:cubicBezTo>
                <a:cubicBezTo>
                  <a:pt x="994" y="989"/>
                  <a:pt x="994" y="989"/>
                  <a:pt x="994" y="989"/>
                </a:cubicBezTo>
                <a:cubicBezTo>
                  <a:pt x="992" y="987"/>
                  <a:pt x="992" y="987"/>
                  <a:pt x="992" y="987"/>
                </a:cubicBezTo>
                <a:cubicBezTo>
                  <a:pt x="991" y="988"/>
                  <a:pt x="991" y="988"/>
                  <a:pt x="991" y="988"/>
                </a:cubicBezTo>
                <a:cubicBezTo>
                  <a:pt x="990" y="987"/>
                  <a:pt x="990" y="987"/>
                  <a:pt x="990" y="987"/>
                </a:cubicBezTo>
                <a:cubicBezTo>
                  <a:pt x="989" y="985"/>
                  <a:pt x="989" y="985"/>
                  <a:pt x="989" y="985"/>
                </a:cubicBezTo>
                <a:cubicBezTo>
                  <a:pt x="986" y="981"/>
                  <a:pt x="986" y="981"/>
                  <a:pt x="986" y="981"/>
                </a:cubicBezTo>
                <a:cubicBezTo>
                  <a:pt x="985" y="981"/>
                  <a:pt x="985" y="981"/>
                  <a:pt x="985" y="981"/>
                </a:cubicBezTo>
                <a:cubicBezTo>
                  <a:pt x="983" y="979"/>
                  <a:pt x="983" y="979"/>
                  <a:pt x="983" y="979"/>
                </a:cubicBezTo>
                <a:cubicBezTo>
                  <a:pt x="977" y="977"/>
                  <a:pt x="977" y="977"/>
                  <a:pt x="977" y="977"/>
                </a:cubicBezTo>
                <a:cubicBezTo>
                  <a:pt x="974" y="976"/>
                  <a:pt x="974" y="976"/>
                  <a:pt x="974" y="976"/>
                </a:cubicBezTo>
                <a:cubicBezTo>
                  <a:pt x="971" y="976"/>
                  <a:pt x="971" y="976"/>
                  <a:pt x="971" y="976"/>
                </a:cubicBezTo>
                <a:cubicBezTo>
                  <a:pt x="970" y="977"/>
                  <a:pt x="970" y="977"/>
                  <a:pt x="970" y="977"/>
                </a:cubicBezTo>
                <a:cubicBezTo>
                  <a:pt x="968" y="978"/>
                  <a:pt x="968" y="978"/>
                  <a:pt x="968" y="978"/>
                </a:cubicBezTo>
                <a:cubicBezTo>
                  <a:pt x="968" y="978"/>
                  <a:pt x="968" y="978"/>
                  <a:pt x="968" y="978"/>
                </a:cubicBezTo>
                <a:cubicBezTo>
                  <a:pt x="970" y="976"/>
                  <a:pt x="970" y="976"/>
                  <a:pt x="970" y="976"/>
                </a:cubicBezTo>
                <a:cubicBezTo>
                  <a:pt x="970" y="974"/>
                  <a:pt x="970" y="974"/>
                  <a:pt x="970" y="974"/>
                </a:cubicBezTo>
                <a:cubicBezTo>
                  <a:pt x="967" y="973"/>
                  <a:pt x="967" y="973"/>
                  <a:pt x="967" y="973"/>
                </a:cubicBezTo>
                <a:cubicBezTo>
                  <a:pt x="964" y="973"/>
                  <a:pt x="964" y="973"/>
                  <a:pt x="964" y="973"/>
                </a:cubicBezTo>
                <a:cubicBezTo>
                  <a:pt x="960" y="971"/>
                  <a:pt x="960" y="971"/>
                  <a:pt x="960" y="971"/>
                </a:cubicBezTo>
                <a:cubicBezTo>
                  <a:pt x="959" y="971"/>
                  <a:pt x="959" y="971"/>
                  <a:pt x="959" y="971"/>
                </a:cubicBezTo>
                <a:cubicBezTo>
                  <a:pt x="957" y="972"/>
                  <a:pt x="957" y="972"/>
                  <a:pt x="957" y="972"/>
                </a:cubicBezTo>
                <a:cubicBezTo>
                  <a:pt x="954" y="972"/>
                  <a:pt x="954" y="972"/>
                  <a:pt x="954" y="972"/>
                </a:cubicBezTo>
                <a:cubicBezTo>
                  <a:pt x="950" y="973"/>
                  <a:pt x="950" y="973"/>
                  <a:pt x="950" y="973"/>
                </a:cubicBezTo>
                <a:cubicBezTo>
                  <a:pt x="946" y="972"/>
                  <a:pt x="946" y="972"/>
                  <a:pt x="946" y="972"/>
                </a:cubicBezTo>
                <a:cubicBezTo>
                  <a:pt x="942" y="972"/>
                  <a:pt x="942" y="972"/>
                  <a:pt x="942" y="972"/>
                </a:cubicBezTo>
                <a:cubicBezTo>
                  <a:pt x="939" y="973"/>
                  <a:pt x="939" y="973"/>
                  <a:pt x="939" y="973"/>
                </a:cubicBezTo>
                <a:cubicBezTo>
                  <a:pt x="939" y="975"/>
                  <a:pt x="939" y="975"/>
                  <a:pt x="939" y="975"/>
                </a:cubicBezTo>
                <a:cubicBezTo>
                  <a:pt x="939" y="975"/>
                  <a:pt x="939" y="975"/>
                  <a:pt x="939" y="975"/>
                </a:cubicBezTo>
                <a:cubicBezTo>
                  <a:pt x="938" y="973"/>
                  <a:pt x="938" y="973"/>
                  <a:pt x="938" y="973"/>
                </a:cubicBezTo>
                <a:cubicBezTo>
                  <a:pt x="938" y="970"/>
                  <a:pt x="938" y="970"/>
                  <a:pt x="938" y="970"/>
                </a:cubicBezTo>
                <a:cubicBezTo>
                  <a:pt x="938" y="969"/>
                  <a:pt x="938" y="969"/>
                  <a:pt x="938" y="969"/>
                </a:cubicBezTo>
                <a:cubicBezTo>
                  <a:pt x="934" y="968"/>
                  <a:pt x="934" y="968"/>
                  <a:pt x="934" y="968"/>
                </a:cubicBezTo>
                <a:cubicBezTo>
                  <a:pt x="931" y="964"/>
                  <a:pt x="931" y="964"/>
                  <a:pt x="931" y="964"/>
                </a:cubicBezTo>
                <a:cubicBezTo>
                  <a:pt x="929" y="963"/>
                  <a:pt x="929" y="963"/>
                  <a:pt x="929" y="963"/>
                </a:cubicBezTo>
                <a:cubicBezTo>
                  <a:pt x="928" y="964"/>
                  <a:pt x="928" y="964"/>
                  <a:pt x="928" y="964"/>
                </a:cubicBezTo>
                <a:cubicBezTo>
                  <a:pt x="925" y="964"/>
                  <a:pt x="925" y="964"/>
                  <a:pt x="925" y="964"/>
                </a:cubicBezTo>
                <a:cubicBezTo>
                  <a:pt x="924" y="966"/>
                  <a:pt x="924" y="966"/>
                  <a:pt x="924" y="966"/>
                </a:cubicBezTo>
                <a:cubicBezTo>
                  <a:pt x="924" y="968"/>
                  <a:pt x="924" y="968"/>
                  <a:pt x="924" y="968"/>
                </a:cubicBezTo>
                <a:cubicBezTo>
                  <a:pt x="923" y="965"/>
                  <a:pt x="923" y="965"/>
                  <a:pt x="923" y="965"/>
                </a:cubicBezTo>
                <a:cubicBezTo>
                  <a:pt x="924" y="962"/>
                  <a:pt x="924" y="962"/>
                  <a:pt x="924" y="962"/>
                </a:cubicBezTo>
                <a:cubicBezTo>
                  <a:pt x="924" y="960"/>
                  <a:pt x="924" y="960"/>
                  <a:pt x="924" y="960"/>
                </a:cubicBezTo>
                <a:cubicBezTo>
                  <a:pt x="923" y="957"/>
                  <a:pt x="923" y="957"/>
                  <a:pt x="923" y="957"/>
                </a:cubicBezTo>
                <a:cubicBezTo>
                  <a:pt x="922" y="956"/>
                  <a:pt x="922" y="956"/>
                  <a:pt x="922" y="956"/>
                </a:cubicBezTo>
                <a:cubicBezTo>
                  <a:pt x="918" y="953"/>
                  <a:pt x="918" y="953"/>
                  <a:pt x="918" y="953"/>
                </a:cubicBezTo>
                <a:cubicBezTo>
                  <a:pt x="915" y="950"/>
                  <a:pt x="915" y="950"/>
                  <a:pt x="915" y="950"/>
                </a:cubicBezTo>
                <a:cubicBezTo>
                  <a:pt x="915" y="949"/>
                  <a:pt x="915" y="949"/>
                  <a:pt x="915" y="949"/>
                </a:cubicBezTo>
                <a:cubicBezTo>
                  <a:pt x="913" y="947"/>
                  <a:pt x="913" y="947"/>
                  <a:pt x="913" y="947"/>
                </a:cubicBezTo>
                <a:cubicBezTo>
                  <a:pt x="911" y="947"/>
                  <a:pt x="911" y="947"/>
                  <a:pt x="911" y="947"/>
                </a:cubicBezTo>
                <a:cubicBezTo>
                  <a:pt x="911" y="946"/>
                  <a:pt x="911" y="946"/>
                  <a:pt x="911" y="946"/>
                </a:cubicBezTo>
                <a:cubicBezTo>
                  <a:pt x="910" y="946"/>
                  <a:pt x="910" y="946"/>
                  <a:pt x="910" y="946"/>
                </a:cubicBezTo>
                <a:cubicBezTo>
                  <a:pt x="906" y="944"/>
                  <a:pt x="906" y="944"/>
                  <a:pt x="906" y="944"/>
                </a:cubicBezTo>
                <a:cubicBezTo>
                  <a:pt x="905" y="944"/>
                  <a:pt x="905" y="944"/>
                  <a:pt x="905" y="944"/>
                </a:cubicBezTo>
                <a:cubicBezTo>
                  <a:pt x="903" y="945"/>
                  <a:pt x="903" y="945"/>
                  <a:pt x="903" y="945"/>
                </a:cubicBezTo>
                <a:cubicBezTo>
                  <a:pt x="901" y="944"/>
                  <a:pt x="901" y="944"/>
                  <a:pt x="901" y="944"/>
                </a:cubicBezTo>
                <a:cubicBezTo>
                  <a:pt x="900" y="944"/>
                  <a:pt x="900" y="944"/>
                  <a:pt x="900" y="944"/>
                </a:cubicBezTo>
                <a:cubicBezTo>
                  <a:pt x="899" y="945"/>
                  <a:pt x="899" y="945"/>
                  <a:pt x="899" y="945"/>
                </a:cubicBezTo>
                <a:cubicBezTo>
                  <a:pt x="895" y="945"/>
                  <a:pt x="895" y="945"/>
                  <a:pt x="895" y="945"/>
                </a:cubicBezTo>
                <a:cubicBezTo>
                  <a:pt x="893" y="945"/>
                  <a:pt x="893" y="945"/>
                  <a:pt x="893" y="945"/>
                </a:cubicBezTo>
                <a:cubicBezTo>
                  <a:pt x="892" y="945"/>
                  <a:pt x="892" y="945"/>
                  <a:pt x="892" y="945"/>
                </a:cubicBezTo>
                <a:cubicBezTo>
                  <a:pt x="894" y="945"/>
                  <a:pt x="894" y="945"/>
                  <a:pt x="894" y="945"/>
                </a:cubicBezTo>
                <a:cubicBezTo>
                  <a:pt x="895" y="945"/>
                  <a:pt x="895" y="945"/>
                  <a:pt x="895" y="945"/>
                </a:cubicBezTo>
                <a:cubicBezTo>
                  <a:pt x="897" y="944"/>
                  <a:pt x="897" y="944"/>
                  <a:pt x="897" y="944"/>
                </a:cubicBezTo>
                <a:cubicBezTo>
                  <a:pt x="897" y="942"/>
                  <a:pt x="897" y="942"/>
                  <a:pt x="897" y="942"/>
                </a:cubicBezTo>
                <a:cubicBezTo>
                  <a:pt x="900" y="941"/>
                  <a:pt x="900" y="941"/>
                  <a:pt x="900" y="941"/>
                </a:cubicBezTo>
                <a:cubicBezTo>
                  <a:pt x="900" y="940"/>
                  <a:pt x="900" y="940"/>
                  <a:pt x="900" y="940"/>
                </a:cubicBezTo>
                <a:cubicBezTo>
                  <a:pt x="899" y="939"/>
                  <a:pt x="899" y="939"/>
                  <a:pt x="899" y="939"/>
                </a:cubicBezTo>
                <a:cubicBezTo>
                  <a:pt x="899" y="938"/>
                  <a:pt x="899" y="938"/>
                  <a:pt x="899" y="938"/>
                </a:cubicBezTo>
                <a:cubicBezTo>
                  <a:pt x="898" y="936"/>
                  <a:pt x="898" y="936"/>
                  <a:pt x="898" y="936"/>
                </a:cubicBezTo>
                <a:cubicBezTo>
                  <a:pt x="895" y="935"/>
                  <a:pt x="895" y="935"/>
                  <a:pt x="895" y="935"/>
                </a:cubicBezTo>
                <a:cubicBezTo>
                  <a:pt x="892" y="934"/>
                  <a:pt x="892" y="934"/>
                  <a:pt x="892" y="934"/>
                </a:cubicBezTo>
                <a:cubicBezTo>
                  <a:pt x="891" y="933"/>
                  <a:pt x="891" y="933"/>
                  <a:pt x="891" y="933"/>
                </a:cubicBezTo>
                <a:cubicBezTo>
                  <a:pt x="890" y="932"/>
                  <a:pt x="890" y="932"/>
                  <a:pt x="890" y="932"/>
                </a:cubicBezTo>
                <a:cubicBezTo>
                  <a:pt x="888" y="932"/>
                  <a:pt x="888" y="932"/>
                  <a:pt x="888" y="932"/>
                </a:cubicBezTo>
                <a:cubicBezTo>
                  <a:pt x="887" y="931"/>
                  <a:pt x="887" y="931"/>
                  <a:pt x="887" y="931"/>
                </a:cubicBezTo>
                <a:cubicBezTo>
                  <a:pt x="885" y="930"/>
                  <a:pt x="885" y="930"/>
                  <a:pt x="885" y="930"/>
                </a:cubicBezTo>
                <a:cubicBezTo>
                  <a:pt x="884" y="930"/>
                  <a:pt x="884" y="930"/>
                  <a:pt x="884" y="930"/>
                </a:cubicBezTo>
                <a:cubicBezTo>
                  <a:pt x="884" y="932"/>
                  <a:pt x="884" y="932"/>
                  <a:pt x="884" y="932"/>
                </a:cubicBezTo>
                <a:cubicBezTo>
                  <a:pt x="883" y="930"/>
                  <a:pt x="883" y="930"/>
                  <a:pt x="883" y="930"/>
                </a:cubicBezTo>
                <a:cubicBezTo>
                  <a:pt x="882" y="928"/>
                  <a:pt x="882" y="928"/>
                  <a:pt x="882" y="928"/>
                </a:cubicBezTo>
                <a:cubicBezTo>
                  <a:pt x="880" y="927"/>
                  <a:pt x="880" y="927"/>
                  <a:pt x="880" y="927"/>
                </a:cubicBezTo>
                <a:cubicBezTo>
                  <a:pt x="879" y="926"/>
                  <a:pt x="879" y="926"/>
                  <a:pt x="879" y="926"/>
                </a:cubicBezTo>
                <a:cubicBezTo>
                  <a:pt x="880" y="925"/>
                  <a:pt x="880" y="925"/>
                  <a:pt x="880" y="925"/>
                </a:cubicBezTo>
                <a:cubicBezTo>
                  <a:pt x="885" y="926"/>
                  <a:pt x="885" y="926"/>
                  <a:pt x="885" y="926"/>
                </a:cubicBezTo>
                <a:cubicBezTo>
                  <a:pt x="887" y="924"/>
                  <a:pt x="887" y="924"/>
                  <a:pt x="887" y="924"/>
                </a:cubicBezTo>
                <a:cubicBezTo>
                  <a:pt x="889" y="924"/>
                  <a:pt x="889" y="924"/>
                  <a:pt x="889" y="924"/>
                </a:cubicBezTo>
                <a:cubicBezTo>
                  <a:pt x="890" y="923"/>
                  <a:pt x="890" y="923"/>
                  <a:pt x="890" y="923"/>
                </a:cubicBezTo>
                <a:cubicBezTo>
                  <a:pt x="887" y="923"/>
                  <a:pt x="887" y="923"/>
                  <a:pt x="887" y="923"/>
                </a:cubicBezTo>
                <a:cubicBezTo>
                  <a:pt x="883" y="922"/>
                  <a:pt x="883" y="922"/>
                  <a:pt x="883" y="922"/>
                </a:cubicBezTo>
                <a:cubicBezTo>
                  <a:pt x="879" y="923"/>
                  <a:pt x="879" y="923"/>
                  <a:pt x="879" y="923"/>
                </a:cubicBezTo>
                <a:cubicBezTo>
                  <a:pt x="877" y="922"/>
                  <a:pt x="877" y="922"/>
                  <a:pt x="877" y="922"/>
                </a:cubicBezTo>
                <a:cubicBezTo>
                  <a:pt x="873" y="924"/>
                  <a:pt x="873" y="924"/>
                  <a:pt x="873" y="924"/>
                </a:cubicBezTo>
                <a:cubicBezTo>
                  <a:pt x="871" y="923"/>
                  <a:pt x="871" y="923"/>
                  <a:pt x="871" y="923"/>
                </a:cubicBezTo>
                <a:cubicBezTo>
                  <a:pt x="869" y="924"/>
                  <a:pt x="869" y="924"/>
                  <a:pt x="869" y="924"/>
                </a:cubicBezTo>
                <a:cubicBezTo>
                  <a:pt x="866" y="926"/>
                  <a:pt x="866" y="926"/>
                  <a:pt x="866" y="926"/>
                </a:cubicBezTo>
                <a:cubicBezTo>
                  <a:pt x="864" y="927"/>
                  <a:pt x="864" y="927"/>
                  <a:pt x="864" y="927"/>
                </a:cubicBezTo>
                <a:cubicBezTo>
                  <a:pt x="861" y="928"/>
                  <a:pt x="861" y="928"/>
                  <a:pt x="861" y="928"/>
                </a:cubicBezTo>
                <a:cubicBezTo>
                  <a:pt x="861" y="929"/>
                  <a:pt x="861" y="929"/>
                  <a:pt x="861" y="929"/>
                </a:cubicBezTo>
                <a:cubicBezTo>
                  <a:pt x="858" y="929"/>
                  <a:pt x="858" y="929"/>
                  <a:pt x="858" y="929"/>
                </a:cubicBezTo>
                <a:cubicBezTo>
                  <a:pt x="857" y="930"/>
                  <a:pt x="857" y="930"/>
                  <a:pt x="857" y="930"/>
                </a:cubicBezTo>
                <a:cubicBezTo>
                  <a:pt x="855" y="929"/>
                  <a:pt x="855" y="929"/>
                  <a:pt x="855" y="929"/>
                </a:cubicBezTo>
                <a:cubicBezTo>
                  <a:pt x="851" y="926"/>
                  <a:pt x="851" y="926"/>
                  <a:pt x="851" y="926"/>
                </a:cubicBezTo>
                <a:cubicBezTo>
                  <a:pt x="850" y="924"/>
                  <a:pt x="850" y="924"/>
                  <a:pt x="850" y="924"/>
                </a:cubicBezTo>
                <a:cubicBezTo>
                  <a:pt x="848" y="924"/>
                  <a:pt x="848" y="924"/>
                  <a:pt x="848" y="924"/>
                </a:cubicBezTo>
                <a:cubicBezTo>
                  <a:pt x="844" y="925"/>
                  <a:pt x="844" y="925"/>
                  <a:pt x="844" y="925"/>
                </a:cubicBezTo>
                <a:cubicBezTo>
                  <a:pt x="834" y="926"/>
                  <a:pt x="834" y="926"/>
                  <a:pt x="834" y="926"/>
                </a:cubicBezTo>
                <a:cubicBezTo>
                  <a:pt x="829" y="926"/>
                  <a:pt x="829" y="926"/>
                  <a:pt x="829" y="926"/>
                </a:cubicBezTo>
                <a:cubicBezTo>
                  <a:pt x="827" y="925"/>
                  <a:pt x="827" y="925"/>
                  <a:pt x="827" y="925"/>
                </a:cubicBezTo>
                <a:cubicBezTo>
                  <a:pt x="827" y="924"/>
                  <a:pt x="827" y="924"/>
                  <a:pt x="827" y="924"/>
                </a:cubicBezTo>
                <a:cubicBezTo>
                  <a:pt x="827" y="922"/>
                  <a:pt x="827" y="922"/>
                  <a:pt x="827" y="922"/>
                </a:cubicBezTo>
                <a:cubicBezTo>
                  <a:pt x="828" y="922"/>
                  <a:pt x="828" y="922"/>
                  <a:pt x="828" y="922"/>
                </a:cubicBezTo>
                <a:cubicBezTo>
                  <a:pt x="828" y="920"/>
                  <a:pt x="828" y="920"/>
                  <a:pt x="828" y="920"/>
                </a:cubicBezTo>
                <a:cubicBezTo>
                  <a:pt x="826" y="917"/>
                  <a:pt x="826" y="917"/>
                  <a:pt x="826" y="917"/>
                </a:cubicBezTo>
                <a:cubicBezTo>
                  <a:pt x="824" y="917"/>
                  <a:pt x="824" y="917"/>
                  <a:pt x="824" y="917"/>
                </a:cubicBezTo>
                <a:cubicBezTo>
                  <a:pt x="819" y="917"/>
                  <a:pt x="819" y="917"/>
                  <a:pt x="819" y="917"/>
                </a:cubicBezTo>
                <a:cubicBezTo>
                  <a:pt x="817" y="916"/>
                  <a:pt x="817" y="916"/>
                  <a:pt x="817" y="916"/>
                </a:cubicBezTo>
                <a:cubicBezTo>
                  <a:pt x="815" y="916"/>
                  <a:pt x="815" y="916"/>
                  <a:pt x="815" y="916"/>
                </a:cubicBezTo>
                <a:cubicBezTo>
                  <a:pt x="814" y="916"/>
                  <a:pt x="814" y="916"/>
                  <a:pt x="814" y="916"/>
                </a:cubicBezTo>
                <a:cubicBezTo>
                  <a:pt x="812" y="913"/>
                  <a:pt x="812" y="913"/>
                  <a:pt x="812" y="913"/>
                </a:cubicBezTo>
                <a:cubicBezTo>
                  <a:pt x="812" y="911"/>
                  <a:pt x="812" y="911"/>
                  <a:pt x="812" y="911"/>
                </a:cubicBezTo>
                <a:cubicBezTo>
                  <a:pt x="811" y="907"/>
                  <a:pt x="811" y="907"/>
                  <a:pt x="811" y="907"/>
                </a:cubicBezTo>
                <a:cubicBezTo>
                  <a:pt x="810" y="907"/>
                  <a:pt x="810" y="907"/>
                  <a:pt x="810" y="907"/>
                </a:cubicBezTo>
                <a:cubicBezTo>
                  <a:pt x="808" y="908"/>
                  <a:pt x="808" y="908"/>
                  <a:pt x="808" y="908"/>
                </a:cubicBezTo>
                <a:cubicBezTo>
                  <a:pt x="805" y="911"/>
                  <a:pt x="805" y="911"/>
                  <a:pt x="805" y="911"/>
                </a:cubicBezTo>
                <a:cubicBezTo>
                  <a:pt x="806" y="914"/>
                  <a:pt x="806" y="914"/>
                  <a:pt x="806" y="914"/>
                </a:cubicBezTo>
                <a:cubicBezTo>
                  <a:pt x="806" y="915"/>
                  <a:pt x="806" y="915"/>
                  <a:pt x="806" y="915"/>
                </a:cubicBezTo>
                <a:cubicBezTo>
                  <a:pt x="808" y="914"/>
                  <a:pt x="808" y="914"/>
                  <a:pt x="808" y="914"/>
                </a:cubicBezTo>
                <a:cubicBezTo>
                  <a:pt x="810" y="914"/>
                  <a:pt x="810" y="914"/>
                  <a:pt x="810" y="914"/>
                </a:cubicBezTo>
                <a:cubicBezTo>
                  <a:pt x="812" y="915"/>
                  <a:pt x="812" y="915"/>
                  <a:pt x="812" y="915"/>
                </a:cubicBezTo>
                <a:cubicBezTo>
                  <a:pt x="812" y="917"/>
                  <a:pt x="812" y="917"/>
                  <a:pt x="812" y="917"/>
                </a:cubicBezTo>
                <a:cubicBezTo>
                  <a:pt x="810" y="917"/>
                  <a:pt x="810" y="917"/>
                  <a:pt x="810" y="917"/>
                </a:cubicBezTo>
                <a:cubicBezTo>
                  <a:pt x="808" y="916"/>
                  <a:pt x="808" y="916"/>
                  <a:pt x="808" y="916"/>
                </a:cubicBezTo>
                <a:cubicBezTo>
                  <a:pt x="807" y="916"/>
                  <a:pt x="807" y="916"/>
                  <a:pt x="807" y="916"/>
                </a:cubicBezTo>
                <a:cubicBezTo>
                  <a:pt x="806" y="916"/>
                  <a:pt x="806" y="916"/>
                  <a:pt x="806" y="916"/>
                </a:cubicBezTo>
                <a:cubicBezTo>
                  <a:pt x="806" y="917"/>
                  <a:pt x="806" y="917"/>
                  <a:pt x="806" y="917"/>
                </a:cubicBezTo>
                <a:cubicBezTo>
                  <a:pt x="804" y="918"/>
                  <a:pt x="804" y="918"/>
                  <a:pt x="804" y="918"/>
                </a:cubicBezTo>
                <a:cubicBezTo>
                  <a:pt x="799" y="919"/>
                  <a:pt x="799" y="919"/>
                  <a:pt x="799" y="919"/>
                </a:cubicBezTo>
                <a:cubicBezTo>
                  <a:pt x="795" y="921"/>
                  <a:pt x="795" y="921"/>
                  <a:pt x="795" y="921"/>
                </a:cubicBezTo>
                <a:cubicBezTo>
                  <a:pt x="794" y="923"/>
                  <a:pt x="794" y="923"/>
                  <a:pt x="794" y="923"/>
                </a:cubicBezTo>
                <a:cubicBezTo>
                  <a:pt x="794" y="924"/>
                  <a:pt x="794" y="924"/>
                  <a:pt x="794" y="924"/>
                </a:cubicBezTo>
                <a:cubicBezTo>
                  <a:pt x="795" y="926"/>
                  <a:pt x="795" y="926"/>
                  <a:pt x="795" y="926"/>
                </a:cubicBezTo>
                <a:cubicBezTo>
                  <a:pt x="795" y="931"/>
                  <a:pt x="795" y="931"/>
                  <a:pt x="795" y="931"/>
                </a:cubicBezTo>
                <a:cubicBezTo>
                  <a:pt x="795" y="933"/>
                  <a:pt x="795" y="933"/>
                  <a:pt x="795" y="933"/>
                </a:cubicBezTo>
                <a:cubicBezTo>
                  <a:pt x="796" y="936"/>
                  <a:pt x="796" y="936"/>
                  <a:pt x="796" y="936"/>
                </a:cubicBezTo>
                <a:cubicBezTo>
                  <a:pt x="795" y="939"/>
                  <a:pt x="795" y="939"/>
                  <a:pt x="795" y="939"/>
                </a:cubicBezTo>
                <a:cubicBezTo>
                  <a:pt x="791" y="941"/>
                  <a:pt x="791" y="941"/>
                  <a:pt x="791" y="941"/>
                </a:cubicBezTo>
                <a:cubicBezTo>
                  <a:pt x="789" y="940"/>
                  <a:pt x="789" y="940"/>
                  <a:pt x="789" y="940"/>
                </a:cubicBezTo>
                <a:cubicBezTo>
                  <a:pt x="789" y="938"/>
                  <a:pt x="789" y="938"/>
                  <a:pt x="789" y="938"/>
                </a:cubicBezTo>
                <a:cubicBezTo>
                  <a:pt x="787" y="935"/>
                  <a:pt x="787" y="935"/>
                  <a:pt x="787" y="935"/>
                </a:cubicBezTo>
                <a:cubicBezTo>
                  <a:pt x="787" y="933"/>
                  <a:pt x="787" y="933"/>
                  <a:pt x="787" y="933"/>
                </a:cubicBezTo>
                <a:cubicBezTo>
                  <a:pt x="789" y="932"/>
                  <a:pt x="789" y="932"/>
                  <a:pt x="789" y="932"/>
                </a:cubicBezTo>
                <a:cubicBezTo>
                  <a:pt x="789" y="930"/>
                  <a:pt x="789" y="930"/>
                  <a:pt x="789" y="930"/>
                </a:cubicBezTo>
                <a:cubicBezTo>
                  <a:pt x="793" y="927"/>
                  <a:pt x="793" y="927"/>
                  <a:pt x="793" y="927"/>
                </a:cubicBezTo>
                <a:cubicBezTo>
                  <a:pt x="793" y="923"/>
                  <a:pt x="793" y="923"/>
                  <a:pt x="793" y="923"/>
                </a:cubicBezTo>
                <a:cubicBezTo>
                  <a:pt x="791" y="921"/>
                  <a:pt x="791" y="921"/>
                  <a:pt x="791" y="921"/>
                </a:cubicBezTo>
                <a:cubicBezTo>
                  <a:pt x="792" y="920"/>
                  <a:pt x="792" y="920"/>
                  <a:pt x="792" y="920"/>
                </a:cubicBezTo>
                <a:cubicBezTo>
                  <a:pt x="791" y="919"/>
                  <a:pt x="791" y="919"/>
                  <a:pt x="791" y="919"/>
                </a:cubicBezTo>
                <a:cubicBezTo>
                  <a:pt x="790" y="918"/>
                  <a:pt x="790" y="918"/>
                  <a:pt x="790" y="918"/>
                </a:cubicBezTo>
                <a:cubicBezTo>
                  <a:pt x="789" y="916"/>
                  <a:pt x="789" y="916"/>
                  <a:pt x="789" y="916"/>
                </a:cubicBezTo>
                <a:cubicBezTo>
                  <a:pt x="790" y="915"/>
                  <a:pt x="790" y="915"/>
                  <a:pt x="790" y="915"/>
                </a:cubicBezTo>
                <a:cubicBezTo>
                  <a:pt x="792" y="914"/>
                  <a:pt x="792" y="914"/>
                  <a:pt x="792" y="914"/>
                </a:cubicBezTo>
                <a:cubicBezTo>
                  <a:pt x="794" y="913"/>
                  <a:pt x="794" y="913"/>
                  <a:pt x="794" y="913"/>
                </a:cubicBezTo>
                <a:cubicBezTo>
                  <a:pt x="796" y="911"/>
                  <a:pt x="796" y="911"/>
                  <a:pt x="796" y="911"/>
                </a:cubicBezTo>
                <a:cubicBezTo>
                  <a:pt x="797" y="910"/>
                  <a:pt x="797" y="910"/>
                  <a:pt x="797" y="910"/>
                </a:cubicBezTo>
                <a:cubicBezTo>
                  <a:pt x="798" y="910"/>
                  <a:pt x="798" y="910"/>
                  <a:pt x="798" y="910"/>
                </a:cubicBezTo>
                <a:cubicBezTo>
                  <a:pt x="798" y="908"/>
                  <a:pt x="798" y="908"/>
                  <a:pt x="798" y="908"/>
                </a:cubicBezTo>
                <a:cubicBezTo>
                  <a:pt x="797" y="907"/>
                  <a:pt x="797" y="907"/>
                  <a:pt x="797" y="907"/>
                </a:cubicBezTo>
                <a:cubicBezTo>
                  <a:pt x="793" y="905"/>
                  <a:pt x="793" y="905"/>
                  <a:pt x="793" y="905"/>
                </a:cubicBezTo>
                <a:cubicBezTo>
                  <a:pt x="792" y="905"/>
                  <a:pt x="792" y="905"/>
                  <a:pt x="792" y="905"/>
                </a:cubicBezTo>
                <a:cubicBezTo>
                  <a:pt x="792" y="906"/>
                  <a:pt x="792" y="906"/>
                  <a:pt x="792" y="906"/>
                </a:cubicBezTo>
                <a:cubicBezTo>
                  <a:pt x="791" y="907"/>
                  <a:pt x="791" y="907"/>
                  <a:pt x="791" y="907"/>
                </a:cubicBezTo>
                <a:cubicBezTo>
                  <a:pt x="790" y="907"/>
                  <a:pt x="790" y="907"/>
                  <a:pt x="790" y="907"/>
                </a:cubicBezTo>
                <a:cubicBezTo>
                  <a:pt x="789" y="908"/>
                  <a:pt x="789" y="908"/>
                  <a:pt x="789" y="908"/>
                </a:cubicBezTo>
                <a:cubicBezTo>
                  <a:pt x="787" y="907"/>
                  <a:pt x="787" y="907"/>
                  <a:pt x="787" y="907"/>
                </a:cubicBezTo>
                <a:cubicBezTo>
                  <a:pt x="786" y="908"/>
                  <a:pt x="786" y="908"/>
                  <a:pt x="786" y="908"/>
                </a:cubicBezTo>
                <a:cubicBezTo>
                  <a:pt x="785" y="909"/>
                  <a:pt x="785" y="909"/>
                  <a:pt x="785" y="909"/>
                </a:cubicBezTo>
                <a:cubicBezTo>
                  <a:pt x="786" y="910"/>
                  <a:pt x="786" y="910"/>
                  <a:pt x="786" y="910"/>
                </a:cubicBezTo>
                <a:cubicBezTo>
                  <a:pt x="785" y="911"/>
                  <a:pt x="785" y="911"/>
                  <a:pt x="785" y="911"/>
                </a:cubicBezTo>
                <a:cubicBezTo>
                  <a:pt x="783" y="912"/>
                  <a:pt x="783" y="912"/>
                  <a:pt x="783" y="912"/>
                </a:cubicBezTo>
                <a:cubicBezTo>
                  <a:pt x="779" y="914"/>
                  <a:pt x="779" y="914"/>
                  <a:pt x="779" y="914"/>
                </a:cubicBezTo>
                <a:cubicBezTo>
                  <a:pt x="777" y="916"/>
                  <a:pt x="777" y="916"/>
                  <a:pt x="777" y="916"/>
                </a:cubicBezTo>
                <a:cubicBezTo>
                  <a:pt x="774" y="917"/>
                  <a:pt x="774" y="917"/>
                  <a:pt x="774" y="917"/>
                </a:cubicBezTo>
                <a:cubicBezTo>
                  <a:pt x="771" y="917"/>
                  <a:pt x="771" y="917"/>
                  <a:pt x="771" y="917"/>
                </a:cubicBezTo>
                <a:cubicBezTo>
                  <a:pt x="768" y="916"/>
                  <a:pt x="768" y="916"/>
                  <a:pt x="768" y="916"/>
                </a:cubicBezTo>
                <a:cubicBezTo>
                  <a:pt x="766" y="917"/>
                  <a:pt x="766" y="917"/>
                  <a:pt x="766" y="917"/>
                </a:cubicBezTo>
                <a:cubicBezTo>
                  <a:pt x="766" y="919"/>
                  <a:pt x="766" y="919"/>
                  <a:pt x="766" y="919"/>
                </a:cubicBezTo>
                <a:cubicBezTo>
                  <a:pt x="767" y="920"/>
                  <a:pt x="767" y="920"/>
                  <a:pt x="767" y="920"/>
                </a:cubicBezTo>
                <a:cubicBezTo>
                  <a:pt x="766" y="922"/>
                  <a:pt x="766" y="922"/>
                  <a:pt x="766" y="922"/>
                </a:cubicBezTo>
                <a:cubicBezTo>
                  <a:pt x="765" y="923"/>
                  <a:pt x="765" y="923"/>
                  <a:pt x="765" y="923"/>
                </a:cubicBezTo>
                <a:cubicBezTo>
                  <a:pt x="764" y="923"/>
                  <a:pt x="764" y="923"/>
                  <a:pt x="764" y="923"/>
                </a:cubicBezTo>
                <a:cubicBezTo>
                  <a:pt x="764" y="921"/>
                  <a:pt x="764" y="921"/>
                  <a:pt x="764" y="921"/>
                </a:cubicBezTo>
                <a:cubicBezTo>
                  <a:pt x="764" y="921"/>
                  <a:pt x="764" y="921"/>
                  <a:pt x="764" y="921"/>
                </a:cubicBezTo>
                <a:cubicBezTo>
                  <a:pt x="765" y="920"/>
                  <a:pt x="765" y="920"/>
                  <a:pt x="765" y="920"/>
                </a:cubicBezTo>
                <a:cubicBezTo>
                  <a:pt x="763" y="920"/>
                  <a:pt x="763" y="920"/>
                  <a:pt x="763" y="920"/>
                </a:cubicBezTo>
                <a:cubicBezTo>
                  <a:pt x="761" y="919"/>
                  <a:pt x="761" y="919"/>
                  <a:pt x="761" y="919"/>
                </a:cubicBezTo>
                <a:cubicBezTo>
                  <a:pt x="760" y="919"/>
                  <a:pt x="760" y="919"/>
                  <a:pt x="760" y="919"/>
                </a:cubicBezTo>
                <a:cubicBezTo>
                  <a:pt x="756" y="921"/>
                  <a:pt x="756" y="921"/>
                  <a:pt x="756" y="921"/>
                </a:cubicBezTo>
                <a:cubicBezTo>
                  <a:pt x="755" y="922"/>
                  <a:pt x="755" y="922"/>
                  <a:pt x="755" y="922"/>
                </a:cubicBezTo>
                <a:cubicBezTo>
                  <a:pt x="753" y="925"/>
                  <a:pt x="753" y="925"/>
                  <a:pt x="753" y="925"/>
                </a:cubicBezTo>
                <a:cubicBezTo>
                  <a:pt x="750" y="930"/>
                  <a:pt x="750" y="930"/>
                  <a:pt x="750" y="930"/>
                </a:cubicBezTo>
                <a:cubicBezTo>
                  <a:pt x="750" y="932"/>
                  <a:pt x="750" y="932"/>
                  <a:pt x="750" y="932"/>
                </a:cubicBezTo>
                <a:cubicBezTo>
                  <a:pt x="751" y="931"/>
                  <a:pt x="751" y="931"/>
                  <a:pt x="751" y="931"/>
                </a:cubicBezTo>
                <a:cubicBezTo>
                  <a:pt x="752" y="932"/>
                  <a:pt x="752" y="932"/>
                  <a:pt x="752" y="932"/>
                </a:cubicBezTo>
                <a:cubicBezTo>
                  <a:pt x="752" y="934"/>
                  <a:pt x="752" y="934"/>
                  <a:pt x="752" y="934"/>
                </a:cubicBezTo>
                <a:cubicBezTo>
                  <a:pt x="751" y="936"/>
                  <a:pt x="751" y="936"/>
                  <a:pt x="751" y="936"/>
                </a:cubicBezTo>
                <a:cubicBezTo>
                  <a:pt x="750" y="936"/>
                  <a:pt x="750" y="936"/>
                  <a:pt x="750" y="936"/>
                </a:cubicBezTo>
                <a:cubicBezTo>
                  <a:pt x="748" y="936"/>
                  <a:pt x="748" y="936"/>
                  <a:pt x="748" y="936"/>
                </a:cubicBezTo>
                <a:cubicBezTo>
                  <a:pt x="746" y="937"/>
                  <a:pt x="746" y="937"/>
                  <a:pt x="746" y="937"/>
                </a:cubicBezTo>
                <a:cubicBezTo>
                  <a:pt x="744" y="940"/>
                  <a:pt x="744" y="940"/>
                  <a:pt x="744" y="940"/>
                </a:cubicBezTo>
                <a:cubicBezTo>
                  <a:pt x="743" y="940"/>
                  <a:pt x="743" y="940"/>
                  <a:pt x="743" y="940"/>
                </a:cubicBezTo>
                <a:cubicBezTo>
                  <a:pt x="741" y="943"/>
                  <a:pt x="741" y="943"/>
                  <a:pt x="741" y="943"/>
                </a:cubicBezTo>
                <a:cubicBezTo>
                  <a:pt x="740" y="943"/>
                  <a:pt x="740" y="943"/>
                  <a:pt x="740" y="943"/>
                </a:cubicBezTo>
                <a:cubicBezTo>
                  <a:pt x="738" y="943"/>
                  <a:pt x="738" y="943"/>
                  <a:pt x="738" y="943"/>
                </a:cubicBezTo>
                <a:cubicBezTo>
                  <a:pt x="739" y="945"/>
                  <a:pt x="739" y="945"/>
                  <a:pt x="739" y="945"/>
                </a:cubicBezTo>
                <a:cubicBezTo>
                  <a:pt x="740" y="947"/>
                  <a:pt x="740" y="947"/>
                  <a:pt x="740" y="947"/>
                </a:cubicBezTo>
                <a:cubicBezTo>
                  <a:pt x="740" y="950"/>
                  <a:pt x="740" y="950"/>
                  <a:pt x="740" y="950"/>
                </a:cubicBezTo>
                <a:cubicBezTo>
                  <a:pt x="739" y="952"/>
                  <a:pt x="739" y="952"/>
                  <a:pt x="739" y="952"/>
                </a:cubicBezTo>
                <a:cubicBezTo>
                  <a:pt x="738" y="952"/>
                  <a:pt x="738" y="952"/>
                  <a:pt x="738" y="952"/>
                </a:cubicBezTo>
                <a:cubicBezTo>
                  <a:pt x="736" y="950"/>
                  <a:pt x="736" y="950"/>
                  <a:pt x="736" y="950"/>
                </a:cubicBezTo>
                <a:cubicBezTo>
                  <a:pt x="737" y="950"/>
                  <a:pt x="737" y="950"/>
                  <a:pt x="737" y="950"/>
                </a:cubicBezTo>
                <a:cubicBezTo>
                  <a:pt x="737" y="949"/>
                  <a:pt x="737" y="949"/>
                  <a:pt x="737" y="949"/>
                </a:cubicBezTo>
                <a:cubicBezTo>
                  <a:pt x="736" y="948"/>
                  <a:pt x="736" y="948"/>
                  <a:pt x="736" y="948"/>
                </a:cubicBezTo>
                <a:cubicBezTo>
                  <a:pt x="735" y="946"/>
                  <a:pt x="735" y="946"/>
                  <a:pt x="735" y="946"/>
                </a:cubicBezTo>
                <a:cubicBezTo>
                  <a:pt x="733" y="944"/>
                  <a:pt x="733" y="944"/>
                  <a:pt x="733" y="944"/>
                </a:cubicBezTo>
                <a:cubicBezTo>
                  <a:pt x="732" y="943"/>
                  <a:pt x="732" y="943"/>
                  <a:pt x="732" y="943"/>
                </a:cubicBezTo>
                <a:cubicBezTo>
                  <a:pt x="731" y="942"/>
                  <a:pt x="731" y="942"/>
                  <a:pt x="731" y="942"/>
                </a:cubicBezTo>
                <a:cubicBezTo>
                  <a:pt x="730" y="941"/>
                  <a:pt x="730" y="941"/>
                  <a:pt x="730" y="941"/>
                </a:cubicBezTo>
                <a:cubicBezTo>
                  <a:pt x="728" y="939"/>
                  <a:pt x="728" y="939"/>
                  <a:pt x="728" y="939"/>
                </a:cubicBezTo>
                <a:cubicBezTo>
                  <a:pt x="724" y="937"/>
                  <a:pt x="724" y="937"/>
                  <a:pt x="724" y="937"/>
                </a:cubicBezTo>
                <a:cubicBezTo>
                  <a:pt x="722" y="936"/>
                  <a:pt x="722" y="936"/>
                  <a:pt x="722" y="936"/>
                </a:cubicBezTo>
                <a:cubicBezTo>
                  <a:pt x="717" y="936"/>
                  <a:pt x="717" y="936"/>
                  <a:pt x="717" y="936"/>
                </a:cubicBezTo>
                <a:cubicBezTo>
                  <a:pt x="716" y="936"/>
                  <a:pt x="716" y="936"/>
                  <a:pt x="716" y="936"/>
                </a:cubicBezTo>
                <a:cubicBezTo>
                  <a:pt x="715" y="935"/>
                  <a:pt x="715" y="935"/>
                  <a:pt x="715" y="935"/>
                </a:cubicBezTo>
                <a:cubicBezTo>
                  <a:pt x="714" y="934"/>
                  <a:pt x="714" y="934"/>
                  <a:pt x="714" y="934"/>
                </a:cubicBezTo>
                <a:cubicBezTo>
                  <a:pt x="713" y="934"/>
                  <a:pt x="713" y="934"/>
                  <a:pt x="713" y="934"/>
                </a:cubicBezTo>
                <a:cubicBezTo>
                  <a:pt x="710" y="936"/>
                  <a:pt x="710" y="936"/>
                  <a:pt x="710" y="936"/>
                </a:cubicBezTo>
                <a:cubicBezTo>
                  <a:pt x="707" y="937"/>
                  <a:pt x="707" y="937"/>
                  <a:pt x="707" y="937"/>
                </a:cubicBezTo>
                <a:cubicBezTo>
                  <a:pt x="701" y="940"/>
                  <a:pt x="701" y="940"/>
                  <a:pt x="701" y="940"/>
                </a:cubicBezTo>
                <a:cubicBezTo>
                  <a:pt x="699" y="942"/>
                  <a:pt x="699" y="942"/>
                  <a:pt x="699" y="942"/>
                </a:cubicBezTo>
                <a:cubicBezTo>
                  <a:pt x="697" y="942"/>
                  <a:pt x="697" y="942"/>
                  <a:pt x="697" y="942"/>
                </a:cubicBezTo>
                <a:cubicBezTo>
                  <a:pt x="694" y="942"/>
                  <a:pt x="694" y="942"/>
                  <a:pt x="694" y="942"/>
                </a:cubicBezTo>
                <a:cubicBezTo>
                  <a:pt x="690" y="940"/>
                  <a:pt x="690" y="940"/>
                  <a:pt x="690" y="940"/>
                </a:cubicBezTo>
                <a:cubicBezTo>
                  <a:pt x="688" y="939"/>
                  <a:pt x="688" y="939"/>
                  <a:pt x="688" y="939"/>
                </a:cubicBezTo>
                <a:cubicBezTo>
                  <a:pt x="687" y="939"/>
                  <a:pt x="687" y="939"/>
                  <a:pt x="687" y="939"/>
                </a:cubicBezTo>
                <a:cubicBezTo>
                  <a:pt x="688" y="940"/>
                  <a:pt x="688" y="940"/>
                  <a:pt x="688" y="940"/>
                </a:cubicBezTo>
                <a:cubicBezTo>
                  <a:pt x="688" y="941"/>
                  <a:pt x="688" y="941"/>
                  <a:pt x="688" y="941"/>
                </a:cubicBezTo>
                <a:cubicBezTo>
                  <a:pt x="687" y="941"/>
                  <a:pt x="687" y="941"/>
                  <a:pt x="687" y="941"/>
                </a:cubicBezTo>
                <a:cubicBezTo>
                  <a:pt x="685" y="940"/>
                  <a:pt x="685" y="940"/>
                  <a:pt x="685" y="940"/>
                </a:cubicBezTo>
                <a:cubicBezTo>
                  <a:pt x="685" y="939"/>
                  <a:pt x="685" y="939"/>
                  <a:pt x="685" y="939"/>
                </a:cubicBezTo>
                <a:cubicBezTo>
                  <a:pt x="685" y="939"/>
                  <a:pt x="685" y="939"/>
                  <a:pt x="685" y="939"/>
                </a:cubicBezTo>
                <a:cubicBezTo>
                  <a:pt x="686" y="939"/>
                  <a:pt x="686" y="939"/>
                  <a:pt x="686" y="939"/>
                </a:cubicBezTo>
                <a:cubicBezTo>
                  <a:pt x="685" y="938"/>
                  <a:pt x="685" y="938"/>
                  <a:pt x="685" y="938"/>
                </a:cubicBezTo>
                <a:cubicBezTo>
                  <a:pt x="684" y="938"/>
                  <a:pt x="684" y="938"/>
                  <a:pt x="684" y="938"/>
                </a:cubicBezTo>
                <a:cubicBezTo>
                  <a:pt x="683" y="938"/>
                  <a:pt x="683" y="938"/>
                  <a:pt x="683" y="938"/>
                </a:cubicBezTo>
                <a:cubicBezTo>
                  <a:pt x="682" y="937"/>
                  <a:pt x="682" y="937"/>
                  <a:pt x="682" y="937"/>
                </a:cubicBezTo>
                <a:cubicBezTo>
                  <a:pt x="682" y="936"/>
                  <a:pt x="682" y="936"/>
                  <a:pt x="682" y="936"/>
                </a:cubicBezTo>
                <a:cubicBezTo>
                  <a:pt x="681" y="935"/>
                  <a:pt x="681" y="935"/>
                  <a:pt x="681" y="935"/>
                </a:cubicBezTo>
                <a:cubicBezTo>
                  <a:pt x="680" y="934"/>
                  <a:pt x="680" y="934"/>
                  <a:pt x="680" y="934"/>
                </a:cubicBezTo>
                <a:cubicBezTo>
                  <a:pt x="678" y="934"/>
                  <a:pt x="678" y="934"/>
                  <a:pt x="678" y="934"/>
                </a:cubicBezTo>
                <a:cubicBezTo>
                  <a:pt x="677" y="932"/>
                  <a:pt x="677" y="932"/>
                  <a:pt x="677" y="932"/>
                </a:cubicBezTo>
                <a:cubicBezTo>
                  <a:pt x="677" y="931"/>
                  <a:pt x="677" y="931"/>
                  <a:pt x="677" y="931"/>
                </a:cubicBezTo>
                <a:cubicBezTo>
                  <a:pt x="675" y="929"/>
                  <a:pt x="675" y="929"/>
                  <a:pt x="675" y="929"/>
                </a:cubicBezTo>
                <a:cubicBezTo>
                  <a:pt x="673" y="927"/>
                  <a:pt x="673" y="927"/>
                  <a:pt x="673" y="927"/>
                </a:cubicBezTo>
                <a:cubicBezTo>
                  <a:pt x="673" y="924"/>
                  <a:pt x="673" y="924"/>
                  <a:pt x="673" y="924"/>
                </a:cubicBezTo>
                <a:cubicBezTo>
                  <a:pt x="672" y="923"/>
                  <a:pt x="672" y="923"/>
                  <a:pt x="672" y="923"/>
                </a:cubicBezTo>
                <a:cubicBezTo>
                  <a:pt x="671" y="923"/>
                  <a:pt x="671" y="923"/>
                  <a:pt x="671" y="923"/>
                </a:cubicBezTo>
                <a:cubicBezTo>
                  <a:pt x="671" y="924"/>
                  <a:pt x="671" y="924"/>
                  <a:pt x="671" y="924"/>
                </a:cubicBezTo>
                <a:cubicBezTo>
                  <a:pt x="669" y="924"/>
                  <a:pt x="669" y="924"/>
                  <a:pt x="669" y="924"/>
                </a:cubicBezTo>
                <a:cubicBezTo>
                  <a:pt x="669" y="923"/>
                  <a:pt x="669" y="923"/>
                  <a:pt x="669" y="923"/>
                </a:cubicBezTo>
                <a:cubicBezTo>
                  <a:pt x="670" y="923"/>
                  <a:pt x="670" y="923"/>
                  <a:pt x="670" y="923"/>
                </a:cubicBezTo>
                <a:cubicBezTo>
                  <a:pt x="671" y="922"/>
                  <a:pt x="671" y="922"/>
                  <a:pt x="671" y="922"/>
                </a:cubicBezTo>
                <a:cubicBezTo>
                  <a:pt x="670" y="921"/>
                  <a:pt x="670" y="921"/>
                  <a:pt x="670" y="921"/>
                </a:cubicBezTo>
                <a:cubicBezTo>
                  <a:pt x="669" y="919"/>
                  <a:pt x="669" y="919"/>
                  <a:pt x="669" y="919"/>
                </a:cubicBezTo>
                <a:cubicBezTo>
                  <a:pt x="669" y="917"/>
                  <a:pt x="669" y="917"/>
                  <a:pt x="669" y="917"/>
                </a:cubicBezTo>
                <a:cubicBezTo>
                  <a:pt x="670" y="915"/>
                  <a:pt x="670" y="915"/>
                  <a:pt x="670" y="915"/>
                </a:cubicBezTo>
                <a:cubicBezTo>
                  <a:pt x="671" y="913"/>
                  <a:pt x="671" y="913"/>
                  <a:pt x="671" y="913"/>
                </a:cubicBezTo>
                <a:cubicBezTo>
                  <a:pt x="671" y="911"/>
                  <a:pt x="671" y="911"/>
                  <a:pt x="671" y="911"/>
                </a:cubicBezTo>
                <a:cubicBezTo>
                  <a:pt x="670" y="912"/>
                  <a:pt x="670" y="912"/>
                  <a:pt x="670" y="912"/>
                </a:cubicBezTo>
                <a:cubicBezTo>
                  <a:pt x="670" y="913"/>
                  <a:pt x="670" y="913"/>
                  <a:pt x="670" y="913"/>
                </a:cubicBezTo>
                <a:cubicBezTo>
                  <a:pt x="669" y="914"/>
                  <a:pt x="669" y="914"/>
                  <a:pt x="669" y="914"/>
                </a:cubicBezTo>
                <a:cubicBezTo>
                  <a:pt x="669" y="912"/>
                  <a:pt x="669" y="912"/>
                  <a:pt x="669" y="912"/>
                </a:cubicBezTo>
                <a:cubicBezTo>
                  <a:pt x="669" y="911"/>
                  <a:pt x="669" y="911"/>
                  <a:pt x="669" y="911"/>
                </a:cubicBezTo>
                <a:cubicBezTo>
                  <a:pt x="670" y="909"/>
                  <a:pt x="670" y="909"/>
                  <a:pt x="670" y="909"/>
                </a:cubicBezTo>
                <a:cubicBezTo>
                  <a:pt x="670" y="907"/>
                  <a:pt x="670" y="907"/>
                  <a:pt x="670" y="907"/>
                </a:cubicBezTo>
                <a:cubicBezTo>
                  <a:pt x="670" y="906"/>
                  <a:pt x="670" y="906"/>
                  <a:pt x="670" y="906"/>
                </a:cubicBezTo>
                <a:cubicBezTo>
                  <a:pt x="671" y="903"/>
                  <a:pt x="671" y="903"/>
                  <a:pt x="671" y="903"/>
                </a:cubicBezTo>
                <a:cubicBezTo>
                  <a:pt x="672" y="903"/>
                  <a:pt x="672" y="903"/>
                  <a:pt x="672" y="903"/>
                </a:cubicBezTo>
                <a:cubicBezTo>
                  <a:pt x="672" y="904"/>
                  <a:pt x="672" y="904"/>
                  <a:pt x="672" y="904"/>
                </a:cubicBezTo>
                <a:cubicBezTo>
                  <a:pt x="672" y="904"/>
                  <a:pt x="672" y="905"/>
                  <a:pt x="672" y="906"/>
                </a:cubicBezTo>
                <a:cubicBezTo>
                  <a:pt x="672" y="906"/>
                  <a:pt x="672" y="908"/>
                  <a:pt x="672" y="908"/>
                </a:cubicBezTo>
                <a:cubicBezTo>
                  <a:pt x="672" y="908"/>
                  <a:pt x="672" y="908"/>
                  <a:pt x="672" y="908"/>
                </a:cubicBezTo>
                <a:cubicBezTo>
                  <a:pt x="673" y="906"/>
                  <a:pt x="673" y="906"/>
                  <a:pt x="673" y="906"/>
                </a:cubicBezTo>
                <a:cubicBezTo>
                  <a:pt x="673" y="902"/>
                  <a:pt x="673" y="902"/>
                  <a:pt x="673" y="902"/>
                </a:cubicBezTo>
                <a:cubicBezTo>
                  <a:pt x="673" y="898"/>
                  <a:pt x="673" y="898"/>
                  <a:pt x="673" y="898"/>
                </a:cubicBezTo>
                <a:cubicBezTo>
                  <a:pt x="674" y="897"/>
                  <a:pt x="674" y="897"/>
                  <a:pt x="674" y="897"/>
                </a:cubicBezTo>
                <a:cubicBezTo>
                  <a:pt x="673" y="896"/>
                  <a:pt x="673" y="896"/>
                  <a:pt x="673" y="896"/>
                </a:cubicBezTo>
                <a:cubicBezTo>
                  <a:pt x="672" y="895"/>
                  <a:pt x="672" y="895"/>
                  <a:pt x="672" y="895"/>
                </a:cubicBezTo>
                <a:cubicBezTo>
                  <a:pt x="672" y="894"/>
                  <a:pt x="672" y="894"/>
                  <a:pt x="672" y="894"/>
                </a:cubicBezTo>
                <a:cubicBezTo>
                  <a:pt x="673" y="894"/>
                  <a:pt x="673" y="894"/>
                  <a:pt x="673" y="894"/>
                </a:cubicBezTo>
                <a:cubicBezTo>
                  <a:pt x="674" y="894"/>
                  <a:pt x="674" y="894"/>
                  <a:pt x="674" y="894"/>
                </a:cubicBezTo>
                <a:cubicBezTo>
                  <a:pt x="674" y="894"/>
                  <a:pt x="674" y="894"/>
                  <a:pt x="674" y="894"/>
                </a:cubicBezTo>
                <a:cubicBezTo>
                  <a:pt x="675" y="892"/>
                  <a:pt x="675" y="892"/>
                  <a:pt x="675" y="892"/>
                </a:cubicBezTo>
                <a:cubicBezTo>
                  <a:pt x="676" y="890"/>
                  <a:pt x="676" y="890"/>
                  <a:pt x="676" y="890"/>
                </a:cubicBezTo>
                <a:cubicBezTo>
                  <a:pt x="677" y="888"/>
                  <a:pt x="677" y="888"/>
                  <a:pt x="677" y="888"/>
                </a:cubicBezTo>
                <a:cubicBezTo>
                  <a:pt x="677" y="887"/>
                  <a:pt x="677" y="887"/>
                  <a:pt x="677" y="887"/>
                </a:cubicBezTo>
                <a:cubicBezTo>
                  <a:pt x="676" y="887"/>
                  <a:pt x="676" y="887"/>
                  <a:pt x="676" y="887"/>
                </a:cubicBezTo>
                <a:cubicBezTo>
                  <a:pt x="676" y="886"/>
                  <a:pt x="676" y="886"/>
                  <a:pt x="676" y="886"/>
                </a:cubicBezTo>
                <a:cubicBezTo>
                  <a:pt x="677" y="884"/>
                  <a:pt x="677" y="884"/>
                  <a:pt x="677" y="884"/>
                </a:cubicBezTo>
                <a:cubicBezTo>
                  <a:pt x="676" y="883"/>
                  <a:pt x="676" y="883"/>
                  <a:pt x="676" y="883"/>
                </a:cubicBezTo>
                <a:cubicBezTo>
                  <a:pt x="677" y="880"/>
                  <a:pt x="677" y="880"/>
                  <a:pt x="677" y="880"/>
                </a:cubicBezTo>
                <a:cubicBezTo>
                  <a:pt x="677" y="879"/>
                  <a:pt x="677" y="879"/>
                  <a:pt x="677" y="879"/>
                </a:cubicBezTo>
                <a:cubicBezTo>
                  <a:pt x="678" y="878"/>
                  <a:pt x="678" y="878"/>
                  <a:pt x="678" y="878"/>
                </a:cubicBezTo>
                <a:cubicBezTo>
                  <a:pt x="678" y="878"/>
                  <a:pt x="678" y="878"/>
                  <a:pt x="678" y="878"/>
                </a:cubicBezTo>
                <a:cubicBezTo>
                  <a:pt x="678" y="877"/>
                  <a:pt x="678" y="877"/>
                  <a:pt x="678" y="877"/>
                </a:cubicBezTo>
                <a:cubicBezTo>
                  <a:pt x="676" y="875"/>
                  <a:pt x="676" y="875"/>
                  <a:pt x="676" y="875"/>
                </a:cubicBezTo>
                <a:cubicBezTo>
                  <a:pt x="673" y="874"/>
                  <a:pt x="673" y="874"/>
                  <a:pt x="673" y="874"/>
                </a:cubicBezTo>
                <a:cubicBezTo>
                  <a:pt x="673" y="874"/>
                  <a:pt x="673" y="874"/>
                  <a:pt x="673" y="874"/>
                </a:cubicBezTo>
                <a:cubicBezTo>
                  <a:pt x="674" y="876"/>
                  <a:pt x="674" y="876"/>
                  <a:pt x="674" y="876"/>
                </a:cubicBezTo>
                <a:cubicBezTo>
                  <a:pt x="672" y="876"/>
                  <a:pt x="672" y="876"/>
                  <a:pt x="672" y="876"/>
                </a:cubicBezTo>
                <a:cubicBezTo>
                  <a:pt x="669" y="875"/>
                  <a:pt x="669" y="875"/>
                  <a:pt x="669" y="875"/>
                </a:cubicBezTo>
                <a:cubicBezTo>
                  <a:pt x="668" y="875"/>
                  <a:pt x="668" y="875"/>
                  <a:pt x="668" y="875"/>
                </a:cubicBezTo>
                <a:cubicBezTo>
                  <a:pt x="666" y="874"/>
                  <a:pt x="666" y="874"/>
                  <a:pt x="666" y="874"/>
                </a:cubicBezTo>
                <a:cubicBezTo>
                  <a:pt x="665" y="874"/>
                  <a:pt x="665" y="874"/>
                  <a:pt x="665" y="874"/>
                </a:cubicBezTo>
                <a:cubicBezTo>
                  <a:pt x="665" y="874"/>
                  <a:pt x="665" y="874"/>
                  <a:pt x="665" y="874"/>
                </a:cubicBezTo>
                <a:cubicBezTo>
                  <a:pt x="666" y="873"/>
                  <a:pt x="666" y="873"/>
                  <a:pt x="666" y="873"/>
                </a:cubicBezTo>
                <a:cubicBezTo>
                  <a:pt x="666" y="872"/>
                  <a:pt x="666" y="872"/>
                  <a:pt x="666" y="872"/>
                </a:cubicBezTo>
                <a:cubicBezTo>
                  <a:pt x="667" y="872"/>
                  <a:pt x="667" y="872"/>
                  <a:pt x="667" y="872"/>
                </a:cubicBezTo>
                <a:cubicBezTo>
                  <a:pt x="669" y="872"/>
                  <a:pt x="669" y="872"/>
                  <a:pt x="669" y="872"/>
                </a:cubicBezTo>
                <a:cubicBezTo>
                  <a:pt x="671" y="873"/>
                  <a:pt x="671" y="873"/>
                  <a:pt x="671" y="873"/>
                </a:cubicBezTo>
                <a:cubicBezTo>
                  <a:pt x="672" y="873"/>
                  <a:pt x="672" y="873"/>
                  <a:pt x="672" y="873"/>
                </a:cubicBezTo>
                <a:cubicBezTo>
                  <a:pt x="670" y="871"/>
                  <a:pt x="670" y="871"/>
                  <a:pt x="670" y="871"/>
                </a:cubicBezTo>
                <a:cubicBezTo>
                  <a:pt x="668" y="870"/>
                  <a:pt x="668" y="870"/>
                  <a:pt x="668" y="870"/>
                </a:cubicBezTo>
                <a:cubicBezTo>
                  <a:pt x="666" y="870"/>
                  <a:pt x="666" y="870"/>
                  <a:pt x="666" y="870"/>
                </a:cubicBezTo>
                <a:cubicBezTo>
                  <a:pt x="664" y="870"/>
                  <a:pt x="664" y="870"/>
                  <a:pt x="664" y="870"/>
                </a:cubicBezTo>
                <a:cubicBezTo>
                  <a:pt x="663" y="870"/>
                  <a:pt x="663" y="870"/>
                  <a:pt x="663" y="870"/>
                </a:cubicBezTo>
                <a:cubicBezTo>
                  <a:pt x="663" y="871"/>
                  <a:pt x="663" y="871"/>
                  <a:pt x="663" y="871"/>
                </a:cubicBezTo>
                <a:cubicBezTo>
                  <a:pt x="661" y="870"/>
                  <a:pt x="661" y="870"/>
                  <a:pt x="661" y="870"/>
                </a:cubicBezTo>
                <a:cubicBezTo>
                  <a:pt x="657" y="870"/>
                  <a:pt x="657" y="870"/>
                  <a:pt x="657" y="870"/>
                </a:cubicBezTo>
                <a:cubicBezTo>
                  <a:pt x="652" y="869"/>
                  <a:pt x="652" y="869"/>
                  <a:pt x="652" y="869"/>
                </a:cubicBezTo>
                <a:cubicBezTo>
                  <a:pt x="650" y="867"/>
                  <a:pt x="650" y="867"/>
                  <a:pt x="650" y="867"/>
                </a:cubicBezTo>
                <a:cubicBezTo>
                  <a:pt x="648" y="866"/>
                  <a:pt x="648" y="866"/>
                  <a:pt x="648" y="866"/>
                </a:cubicBezTo>
                <a:cubicBezTo>
                  <a:pt x="648" y="868"/>
                  <a:pt x="648" y="868"/>
                  <a:pt x="648" y="868"/>
                </a:cubicBezTo>
                <a:cubicBezTo>
                  <a:pt x="648" y="868"/>
                  <a:pt x="648" y="868"/>
                  <a:pt x="648" y="868"/>
                </a:cubicBezTo>
                <a:cubicBezTo>
                  <a:pt x="647" y="869"/>
                  <a:pt x="647" y="869"/>
                  <a:pt x="647" y="869"/>
                </a:cubicBezTo>
                <a:cubicBezTo>
                  <a:pt x="646" y="870"/>
                  <a:pt x="646" y="870"/>
                  <a:pt x="646" y="870"/>
                </a:cubicBezTo>
                <a:cubicBezTo>
                  <a:pt x="644" y="869"/>
                  <a:pt x="644" y="869"/>
                  <a:pt x="644" y="869"/>
                </a:cubicBezTo>
                <a:cubicBezTo>
                  <a:pt x="641" y="870"/>
                  <a:pt x="641" y="870"/>
                  <a:pt x="641" y="870"/>
                </a:cubicBezTo>
                <a:cubicBezTo>
                  <a:pt x="636" y="870"/>
                  <a:pt x="636" y="870"/>
                  <a:pt x="636" y="870"/>
                </a:cubicBezTo>
                <a:cubicBezTo>
                  <a:pt x="630" y="870"/>
                  <a:pt x="630" y="870"/>
                  <a:pt x="630" y="870"/>
                </a:cubicBezTo>
                <a:cubicBezTo>
                  <a:pt x="628" y="871"/>
                  <a:pt x="628" y="871"/>
                  <a:pt x="628" y="871"/>
                </a:cubicBezTo>
                <a:cubicBezTo>
                  <a:pt x="627" y="870"/>
                  <a:pt x="627" y="870"/>
                  <a:pt x="627" y="870"/>
                </a:cubicBezTo>
                <a:cubicBezTo>
                  <a:pt x="626" y="869"/>
                  <a:pt x="626" y="869"/>
                  <a:pt x="626" y="869"/>
                </a:cubicBezTo>
                <a:cubicBezTo>
                  <a:pt x="624" y="869"/>
                  <a:pt x="624" y="869"/>
                  <a:pt x="624" y="869"/>
                </a:cubicBezTo>
                <a:cubicBezTo>
                  <a:pt x="623" y="871"/>
                  <a:pt x="623" y="871"/>
                  <a:pt x="623" y="871"/>
                </a:cubicBezTo>
                <a:cubicBezTo>
                  <a:pt x="622" y="869"/>
                  <a:pt x="622" y="869"/>
                  <a:pt x="622" y="869"/>
                </a:cubicBezTo>
                <a:cubicBezTo>
                  <a:pt x="620" y="869"/>
                  <a:pt x="620" y="869"/>
                  <a:pt x="620" y="869"/>
                </a:cubicBezTo>
                <a:cubicBezTo>
                  <a:pt x="620" y="868"/>
                  <a:pt x="620" y="868"/>
                  <a:pt x="620" y="868"/>
                </a:cubicBezTo>
                <a:cubicBezTo>
                  <a:pt x="620" y="868"/>
                  <a:pt x="620" y="868"/>
                  <a:pt x="620" y="868"/>
                </a:cubicBezTo>
                <a:cubicBezTo>
                  <a:pt x="621" y="867"/>
                  <a:pt x="621" y="867"/>
                  <a:pt x="621" y="867"/>
                </a:cubicBezTo>
                <a:cubicBezTo>
                  <a:pt x="622" y="865"/>
                  <a:pt x="622" y="865"/>
                  <a:pt x="622" y="865"/>
                </a:cubicBezTo>
                <a:cubicBezTo>
                  <a:pt x="624" y="866"/>
                  <a:pt x="624" y="866"/>
                  <a:pt x="624" y="866"/>
                </a:cubicBezTo>
                <a:cubicBezTo>
                  <a:pt x="626" y="862"/>
                  <a:pt x="626" y="862"/>
                  <a:pt x="626" y="862"/>
                </a:cubicBezTo>
                <a:cubicBezTo>
                  <a:pt x="627" y="859"/>
                  <a:pt x="627" y="859"/>
                  <a:pt x="627" y="859"/>
                </a:cubicBezTo>
                <a:cubicBezTo>
                  <a:pt x="627" y="855"/>
                  <a:pt x="627" y="855"/>
                  <a:pt x="627" y="855"/>
                </a:cubicBezTo>
                <a:cubicBezTo>
                  <a:pt x="626" y="854"/>
                  <a:pt x="626" y="854"/>
                  <a:pt x="626" y="854"/>
                </a:cubicBezTo>
                <a:cubicBezTo>
                  <a:pt x="627" y="851"/>
                  <a:pt x="627" y="851"/>
                  <a:pt x="627" y="851"/>
                </a:cubicBezTo>
                <a:cubicBezTo>
                  <a:pt x="628" y="850"/>
                  <a:pt x="628" y="850"/>
                  <a:pt x="628" y="850"/>
                </a:cubicBezTo>
                <a:cubicBezTo>
                  <a:pt x="628" y="845"/>
                  <a:pt x="628" y="845"/>
                  <a:pt x="628" y="845"/>
                </a:cubicBezTo>
                <a:cubicBezTo>
                  <a:pt x="628" y="844"/>
                  <a:pt x="628" y="844"/>
                  <a:pt x="628" y="844"/>
                </a:cubicBezTo>
                <a:cubicBezTo>
                  <a:pt x="628" y="842"/>
                  <a:pt x="628" y="842"/>
                  <a:pt x="628" y="842"/>
                </a:cubicBezTo>
                <a:cubicBezTo>
                  <a:pt x="627" y="842"/>
                  <a:pt x="627" y="842"/>
                  <a:pt x="627" y="842"/>
                </a:cubicBezTo>
                <a:cubicBezTo>
                  <a:pt x="626" y="843"/>
                  <a:pt x="626" y="843"/>
                  <a:pt x="626" y="843"/>
                </a:cubicBezTo>
                <a:cubicBezTo>
                  <a:pt x="625" y="842"/>
                  <a:pt x="625" y="842"/>
                  <a:pt x="625" y="842"/>
                </a:cubicBezTo>
                <a:cubicBezTo>
                  <a:pt x="625" y="842"/>
                  <a:pt x="625" y="842"/>
                  <a:pt x="625" y="842"/>
                </a:cubicBezTo>
                <a:cubicBezTo>
                  <a:pt x="627" y="841"/>
                  <a:pt x="627" y="841"/>
                  <a:pt x="627" y="841"/>
                </a:cubicBezTo>
                <a:cubicBezTo>
                  <a:pt x="629" y="838"/>
                  <a:pt x="629" y="838"/>
                  <a:pt x="629" y="838"/>
                </a:cubicBezTo>
                <a:cubicBezTo>
                  <a:pt x="631" y="838"/>
                  <a:pt x="631" y="838"/>
                  <a:pt x="631" y="838"/>
                </a:cubicBezTo>
                <a:cubicBezTo>
                  <a:pt x="630" y="840"/>
                  <a:pt x="630" y="840"/>
                  <a:pt x="630" y="840"/>
                </a:cubicBezTo>
                <a:cubicBezTo>
                  <a:pt x="629" y="841"/>
                  <a:pt x="629" y="841"/>
                  <a:pt x="629" y="841"/>
                </a:cubicBezTo>
                <a:cubicBezTo>
                  <a:pt x="629" y="842"/>
                  <a:pt x="629" y="842"/>
                  <a:pt x="629" y="842"/>
                </a:cubicBezTo>
                <a:cubicBezTo>
                  <a:pt x="632" y="843"/>
                  <a:pt x="632" y="843"/>
                  <a:pt x="632" y="843"/>
                </a:cubicBezTo>
                <a:cubicBezTo>
                  <a:pt x="633" y="845"/>
                  <a:pt x="633" y="845"/>
                  <a:pt x="633" y="845"/>
                </a:cubicBezTo>
                <a:cubicBezTo>
                  <a:pt x="633" y="844"/>
                  <a:pt x="633" y="844"/>
                  <a:pt x="633" y="844"/>
                </a:cubicBezTo>
                <a:cubicBezTo>
                  <a:pt x="635" y="841"/>
                  <a:pt x="635" y="841"/>
                  <a:pt x="635" y="841"/>
                </a:cubicBezTo>
                <a:cubicBezTo>
                  <a:pt x="636" y="835"/>
                  <a:pt x="636" y="835"/>
                  <a:pt x="636" y="835"/>
                </a:cubicBezTo>
                <a:cubicBezTo>
                  <a:pt x="637" y="833"/>
                  <a:pt x="637" y="833"/>
                  <a:pt x="637" y="833"/>
                </a:cubicBezTo>
                <a:cubicBezTo>
                  <a:pt x="637" y="833"/>
                  <a:pt x="637" y="833"/>
                  <a:pt x="637" y="833"/>
                </a:cubicBezTo>
                <a:cubicBezTo>
                  <a:pt x="635" y="834"/>
                  <a:pt x="635" y="834"/>
                  <a:pt x="635" y="834"/>
                </a:cubicBezTo>
                <a:cubicBezTo>
                  <a:pt x="635" y="834"/>
                  <a:pt x="635" y="834"/>
                  <a:pt x="635" y="834"/>
                </a:cubicBezTo>
                <a:cubicBezTo>
                  <a:pt x="635" y="833"/>
                  <a:pt x="635" y="833"/>
                  <a:pt x="635" y="833"/>
                </a:cubicBezTo>
                <a:cubicBezTo>
                  <a:pt x="637" y="831"/>
                  <a:pt x="637" y="831"/>
                  <a:pt x="637" y="831"/>
                </a:cubicBezTo>
                <a:cubicBezTo>
                  <a:pt x="637" y="829"/>
                  <a:pt x="637" y="829"/>
                  <a:pt x="637" y="829"/>
                </a:cubicBezTo>
                <a:cubicBezTo>
                  <a:pt x="636" y="829"/>
                  <a:pt x="636" y="829"/>
                  <a:pt x="636" y="829"/>
                </a:cubicBezTo>
                <a:cubicBezTo>
                  <a:pt x="634" y="828"/>
                  <a:pt x="634" y="828"/>
                  <a:pt x="634" y="828"/>
                </a:cubicBezTo>
                <a:cubicBezTo>
                  <a:pt x="635" y="827"/>
                  <a:pt x="635" y="827"/>
                  <a:pt x="635" y="827"/>
                </a:cubicBezTo>
                <a:cubicBezTo>
                  <a:pt x="637" y="826"/>
                  <a:pt x="637" y="826"/>
                  <a:pt x="637" y="826"/>
                </a:cubicBezTo>
                <a:cubicBezTo>
                  <a:pt x="637" y="823"/>
                  <a:pt x="637" y="823"/>
                  <a:pt x="637" y="823"/>
                </a:cubicBezTo>
                <a:cubicBezTo>
                  <a:pt x="638" y="822"/>
                  <a:pt x="638" y="822"/>
                  <a:pt x="638" y="822"/>
                </a:cubicBezTo>
                <a:cubicBezTo>
                  <a:pt x="642" y="818"/>
                  <a:pt x="642" y="818"/>
                  <a:pt x="642" y="818"/>
                </a:cubicBezTo>
                <a:cubicBezTo>
                  <a:pt x="645" y="814"/>
                  <a:pt x="645" y="814"/>
                  <a:pt x="645" y="814"/>
                </a:cubicBezTo>
                <a:cubicBezTo>
                  <a:pt x="646" y="812"/>
                  <a:pt x="646" y="812"/>
                  <a:pt x="646" y="812"/>
                </a:cubicBezTo>
                <a:cubicBezTo>
                  <a:pt x="646" y="809"/>
                  <a:pt x="646" y="809"/>
                  <a:pt x="646" y="809"/>
                </a:cubicBezTo>
                <a:cubicBezTo>
                  <a:pt x="643" y="806"/>
                  <a:pt x="643" y="806"/>
                  <a:pt x="643" y="806"/>
                </a:cubicBezTo>
                <a:cubicBezTo>
                  <a:pt x="641" y="806"/>
                  <a:pt x="641" y="806"/>
                  <a:pt x="641" y="806"/>
                </a:cubicBezTo>
                <a:cubicBezTo>
                  <a:pt x="642" y="807"/>
                  <a:pt x="642" y="807"/>
                  <a:pt x="642" y="807"/>
                </a:cubicBezTo>
                <a:cubicBezTo>
                  <a:pt x="641" y="807"/>
                  <a:pt x="641" y="807"/>
                  <a:pt x="641" y="807"/>
                </a:cubicBezTo>
                <a:cubicBezTo>
                  <a:pt x="636" y="806"/>
                  <a:pt x="636" y="806"/>
                  <a:pt x="636" y="806"/>
                </a:cubicBezTo>
                <a:cubicBezTo>
                  <a:pt x="632" y="806"/>
                  <a:pt x="632" y="806"/>
                  <a:pt x="632" y="806"/>
                </a:cubicBezTo>
                <a:cubicBezTo>
                  <a:pt x="632" y="807"/>
                  <a:pt x="632" y="807"/>
                  <a:pt x="632" y="807"/>
                </a:cubicBezTo>
                <a:cubicBezTo>
                  <a:pt x="630" y="809"/>
                  <a:pt x="630" y="809"/>
                  <a:pt x="630" y="809"/>
                </a:cubicBezTo>
                <a:cubicBezTo>
                  <a:pt x="629" y="808"/>
                  <a:pt x="629" y="808"/>
                  <a:pt x="629" y="808"/>
                </a:cubicBezTo>
                <a:cubicBezTo>
                  <a:pt x="626" y="808"/>
                  <a:pt x="626" y="808"/>
                  <a:pt x="626" y="808"/>
                </a:cubicBezTo>
                <a:cubicBezTo>
                  <a:pt x="625" y="810"/>
                  <a:pt x="625" y="810"/>
                  <a:pt x="625" y="810"/>
                </a:cubicBezTo>
                <a:cubicBezTo>
                  <a:pt x="616" y="810"/>
                  <a:pt x="616" y="810"/>
                  <a:pt x="616" y="810"/>
                </a:cubicBezTo>
                <a:cubicBezTo>
                  <a:pt x="610" y="812"/>
                  <a:pt x="610" y="812"/>
                  <a:pt x="610" y="812"/>
                </a:cubicBezTo>
                <a:cubicBezTo>
                  <a:pt x="610" y="813"/>
                  <a:pt x="610" y="813"/>
                  <a:pt x="610" y="813"/>
                </a:cubicBezTo>
                <a:cubicBezTo>
                  <a:pt x="611" y="813"/>
                  <a:pt x="611" y="813"/>
                  <a:pt x="611" y="813"/>
                </a:cubicBezTo>
                <a:cubicBezTo>
                  <a:pt x="607" y="817"/>
                  <a:pt x="607" y="817"/>
                  <a:pt x="607" y="817"/>
                </a:cubicBezTo>
                <a:cubicBezTo>
                  <a:pt x="607" y="824"/>
                  <a:pt x="607" y="824"/>
                  <a:pt x="607" y="824"/>
                </a:cubicBezTo>
                <a:cubicBezTo>
                  <a:pt x="607" y="824"/>
                  <a:pt x="607" y="824"/>
                  <a:pt x="607" y="824"/>
                </a:cubicBezTo>
                <a:cubicBezTo>
                  <a:pt x="604" y="828"/>
                  <a:pt x="604" y="828"/>
                  <a:pt x="604" y="828"/>
                </a:cubicBezTo>
                <a:cubicBezTo>
                  <a:pt x="604" y="832"/>
                  <a:pt x="604" y="832"/>
                  <a:pt x="604" y="832"/>
                </a:cubicBezTo>
                <a:cubicBezTo>
                  <a:pt x="602" y="834"/>
                  <a:pt x="602" y="834"/>
                  <a:pt x="602" y="834"/>
                </a:cubicBezTo>
                <a:cubicBezTo>
                  <a:pt x="600" y="834"/>
                  <a:pt x="600" y="834"/>
                  <a:pt x="600" y="834"/>
                </a:cubicBezTo>
                <a:cubicBezTo>
                  <a:pt x="596" y="837"/>
                  <a:pt x="596" y="837"/>
                  <a:pt x="596" y="837"/>
                </a:cubicBezTo>
                <a:cubicBezTo>
                  <a:pt x="596" y="837"/>
                  <a:pt x="596" y="837"/>
                  <a:pt x="596" y="837"/>
                </a:cubicBezTo>
                <a:cubicBezTo>
                  <a:pt x="598" y="836"/>
                  <a:pt x="598" y="836"/>
                  <a:pt x="598" y="836"/>
                </a:cubicBezTo>
                <a:cubicBezTo>
                  <a:pt x="598" y="838"/>
                  <a:pt x="598" y="838"/>
                  <a:pt x="598" y="838"/>
                </a:cubicBezTo>
                <a:cubicBezTo>
                  <a:pt x="598" y="841"/>
                  <a:pt x="598" y="841"/>
                  <a:pt x="598" y="841"/>
                </a:cubicBezTo>
                <a:cubicBezTo>
                  <a:pt x="596" y="843"/>
                  <a:pt x="596" y="843"/>
                  <a:pt x="596" y="843"/>
                </a:cubicBezTo>
                <a:cubicBezTo>
                  <a:pt x="594" y="843"/>
                  <a:pt x="594" y="843"/>
                  <a:pt x="594" y="843"/>
                </a:cubicBezTo>
                <a:cubicBezTo>
                  <a:pt x="594" y="844"/>
                  <a:pt x="594" y="844"/>
                  <a:pt x="594" y="844"/>
                </a:cubicBezTo>
                <a:cubicBezTo>
                  <a:pt x="593" y="843"/>
                  <a:pt x="593" y="843"/>
                  <a:pt x="593" y="843"/>
                </a:cubicBezTo>
                <a:cubicBezTo>
                  <a:pt x="590" y="842"/>
                  <a:pt x="590" y="842"/>
                  <a:pt x="590" y="842"/>
                </a:cubicBezTo>
                <a:cubicBezTo>
                  <a:pt x="591" y="841"/>
                  <a:pt x="591" y="841"/>
                  <a:pt x="591" y="841"/>
                </a:cubicBezTo>
                <a:cubicBezTo>
                  <a:pt x="593" y="840"/>
                  <a:pt x="593" y="840"/>
                  <a:pt x="593" y="840"/>
                </a:cubicBezTo>
                <a:cubicBezTo>
                  <a:pt x="590" y="839"/>
                  <a:pt x="590" y="839"/>
                  <a:pt x="590" y="839"/>
                </a:cubicBezTo>
                <a:cubicBezTo>
                  <a:pt x="589" y="840"/>
                  <a:pt x="589" y="840"/>
                  <a:pt x="589" y="840"/>
                </a:cubicBezTo>
                <a:cubicBezTo>
                  <a:pt x="587" y="839"/>
                  <a:pt x="587" y="839"/>
                  <a:pt x="587" y="839"/>
                </a:cubicBezTo>
                <a:cubicBezTo>
                  <a:pt x="584" y="839"/>
                  <a:pt x="584" y="839"/>
                  <a:pt x="584" y="839"/>
                </a:cubicBezTo>
                <a:cubicBezTo>
                  <a:pt x="582" y="841"/>
                  <a:pt x="582" y="841"/>
                  <a:pt x="582" y="841"/>
                </a:cubicBezTo>
                <a:cubicBezTo>
                  <a:pt x="580" y="841"/>
                  <a:pt x="580" y="841"/>
                  <a:pt x="580" y="841"/>
                </a:cubicBezTo>
                <a:cubicBezTo>
                  <a:pt x="577" y="841"/>
                  <a:pt x="577" y="841"/>
                  <a:pt x="577" y="841"/>
                </a:cubicBezTo>
                <a:cubicBezTo>
                  <a:pt x="576" y="842"/>
                  <a:pt x="576" y="842"/>
                  <a:pt x="576" y="842"/>
                </a:cubicBezTo>
                <a:cubicBezTo>
                  <a:pt x="572" y="845"/>
                  <a:pt x="572" y="845"/>
                  <a:pt x="572" y="845"/>
                </a:cubicBezTo>
                <a:cubicBezTo>
                  <a:pt x="571" y="845"/>
                  <a:pt x="571" y="845"/>
                  <a:pt x="571" y="845"/>
                </a:cubicBezTo>
                <a:cubicBezTo>
                  <a:pt x="570" y="844"/>
                  <a:pt x="570" y="844"/>
                  <a:pt x="570" y="844"/>
                </a:cubicBezTo>
                <a:cubicBezTo>
                  <a:pt x="566" y="844"/>
                  <a:pt x="566" y="844"/>
                  <a:pt x="566" y="844"/>
                </a:cubicBezTo>
                <a:cubicBezTo>
                  <a:pt x="564" y="845"/>
                  <a:pt x="564" y="845"/>
                  <a:pt x="564" y="845"/>
                </a:cubicBezTo>
                <a:cubicBezTo>
                  <a:pt x="563" y="843"/>
                  <a:pt x="563" y="843"/>
                  <a:pt x="563" y="843"/>
                </a:cubicBezTo>
                <a:cubicBezTo>
                  <a:pt x="561" y="840"/>
                  <a:pt x="561" y="840"/>
                  <a:pt x="561" y="840"/>
                </a:cubicBezTo>
                <a:cubicBezTo>
                  <a:pt x="558" y="838"/>
                  <a:pt x="558" y="838"/>
                  <a:pt x="558" y="838"/>
                </a:cubicBezTo>
                <a:cubicBezTo>
                  <a:pt x="557" y="838"/>
                  <a:pt x="557" y="838"/>
                  <a:pt x="557" y="838"/>
                </a:cubicBezTo>
                <a:cubicBezTo>
                  <a:pt x="554" y="838"/>
                  <a:pt x="554" y="838"/>
                  <a:pt x="554" y="838"/>
                </a:cubicBezTo>
                <a:cubicBezTo>
                  <a:pt x="553" y="838"/>
                  <a:pt x="553" y="838"/>
                  <a:pt x="553" y="838"/>
                </a:cubicBezTo>
                <a:cubicBezTo>
                  <a:pt x="552" y="836"/>
                  <a:pt x="552" y="836"/>
                  <a:pt x="552" y="836"/>
                </a:cubicBezTo>
                <a:cubicBezTo>
                  <a:pt x="548" y="831"/>
                  <a:pt x="548" y="831"/>
                  <a:pt x="548" y="831"/>
                </a:cubicBezTo>
                <a:cubicBezTo>
                  <a:pt x="547" y="830"/>
                  <a:pt x="547" y="830"/>
                  <a:pt x="547" y="830"/>
                </a:cubicBezTo>
                <a:cubicBezTo>
                  <a:pt x="548" y="828"/>
                  <a:pt x="548" y="828"/>
                  <a:pt x="548" y="828"/>
                </a:cubicBezTo>
                <a:cubicBezTo>
                  <a:pt x="546" y="826"/>
                  <a:pt x="546" y="826"/>
                  <a:pt x="546" y="826"/>
                </a:cubicBezTo>
                <a:cubicBezTo>
                  <a:pt x="545" y="823"/>
                  <a:pt x="545" y="823"/>
                  <a:pt x="545" y="823"/>
                </a:cubicBezTo>
                <a:cubicBezTo>
                  <a:pt x="539" y="817"/>
                  <a:pt x="539" y="817"/>
                  <a:pt x="539" y="817"/>
                </a:cubicBezTo>
                <a:cubicBezTo>
                  <a:pt x="539" y="815"/>
                  <a:pt x="539" y="815"/>
                  <a:pt x="539" y="815"/>
                </a:cubicBezTo>
                <a:cubicBezTo>
                  <a:pt x="538" y="814"/>
                  <a:pt x="538" y="814"/>
                  <a:pt x="538" y="814"/>
                </a:cubicBezTo>
                <a:cubicBezTo>
                  <a:pt x="538" y="812"/>
                  <a:pt x="538" y="812"/>
                  <a:pt x="538" y="812"/>
                </a:cubicBezTo>
                <a:cubicBezTo>
                  <a:pt x="538" y="811"/>
                  <a:pt x="538" y="811"/>
                  <a:pt x="538" y="811"/>
                </a:cubicBezTo>
                <a:cubicBezTo>
                  <a:pt x="537" y="807"/>
                  <a:pt x="537" y="807"/>
                  <a:pt x="537" y="807"/>
                </a:cubicBezTo>
                <a:cubicBezTo>
                  <a:pt x="535" y="805"/>
                  <a:pt x="535" y="805"/>
                  <a:pt x="535" y="805"/>
                </a:cubicBezTo>
                <a:cubicBezTo>
                  <a:pt x="535" y="803"/>
                  <a:pt x="535" y="803"/>
                  <a:pt x="535" y="803"/>
                </a:cubicBezTo>
                <a:cubicBezTo>
                  <a:pt x="538" y="806"/>
                  <a:pt x="538" y="806"/>
                  <a:pt x="538" y="806"/>
                </a:cubicBezTo>
                <a:cubicBezTo>
                  <a:pt x="538" y="810"/>
                  <a:pt x="538" y="810"/>
                  <a:pt x="538" y="810"/>
                </a:cubicBezTo>
                <a:cubicBezTo>
                  <a:pt x="539" y="809"/>
                  <a:pt x="539" y="809"/>
                  <a:pt x="539" y="809"/>
                </a:cubicBezTo>
                <a:cubicBezTo>
                  <a:pt x="539" y="806"/>
                  <a:pt x="539" y="806"/>
                  <a:pt x="539" y="806"/>
                </a:cubicBezTo>
                <a:cubicBezTo>
                  <a:pt x="536" y="802"/>
                  <a:pt x="536" y="802"/>
                  <a:pt x="536" y="802"/>
                </a:cubicBezTo>
                <a:cubicBezTo>
                  <a:pt x="536" y="800"/>
                  <a:pt x="536" y="800"/>
                  <a:pt x="536" y="800"/>
                </a:cubicBezTo>
                <a:cubicBezTo>
                  <a:pt x="536" y="796"/>
                  <a:pt x="536" y="796"/>
                  <a:pt x="536" y="796"/>
                </a:cubicBezTo>
                <a:cubicBezTo>
                  <a:pt x="535" y="794"/>
                  <a:pt x="535" y="794"/>
                  <a:pt x="535" y="794"/>
                </a:cubicBezTo>
                <a:cubicBezTo>
                  <a:pt x="537" y="792"/>
                  <a:pt x="537" y="792"/>
                  <a:pt x="537" y="792"/>
                </a:cubicBezTo>
                <a:cubicBezTo>
                  <a:pt x="537" y="787"/>
                  <a:pt x="537" y="787"/>
                  <a:pt x="537" y="787"/>
                </a:cubicBezTo>
                <a:cubicBezTo>
                  <a:pt x="537" y="784"/>
                  <a:pt x="537" y="784"/>
                  <a:pt x="537" y="784"/>
                </a:cubicBezTo>
                <a:cubicBezTo>
                  <a:pt x="538" y="779"/>
                  <a:pt x="538" y="779"/>
                  <a:pt x="538" y="779"/>
                </a:cubicBezTo>
                <a:cubicBezTo>
                  <a:pt x="538" y="778"/>
                  <a:pt x="538" y="778"/>
                  <a:pt x="538" y="778"/>
                </a:cubicBezTo>
                <a:cubicBezTo>
                  <a:pt x="538" y="776"/>
                  <a:pt x="538" y="776"/>
                  <a:pt x="538" y="776"/>
                </a:cubicBezTo>
                <a:cubicBezTo>
                  <a:pt x="538" y="775"/>
                  <a:pt x="538" y="775"/>
                  <a:pt x="538" y="775"/>
                </a:cubicBezTo>
                <a:cubicBezTo>
                  <a:pt x="538" y="773"/>
                  <a:pt x="538" y="773"/>
                  <a:pt x="538" y="773"/>
                </a:cubicBezTo>
                <a:cubicBezTo>
                  <a:pt x="539" y="772"/>
                  <a:pt x="539" y="772"/>
                  <a:pt x="539" y="772"/>
                </a:cubicBezTo>
                <a:cubicBezTo>
                  <a:pt x="539" y="769"/>
                  <a:pt x="539" y="769"/>
                  <a:pt x="539" y="769"/>
                </a:cubicBezTo>
                <a:cubicBezTo>
                  <a:pt x="540" y="768"/>
                  <a:pt x="540" y="768"/>
                  <a:pt x="540" y="768"/>
                </a:cubicBezTo>
                <a:cubicBezTo>
                  <a:pt x="538" y="767"/>
                  <a:pt x="538" y="767"/>
                  <a:pt x="538" y="767"/>
                </a:cubicBezTo>
                <a:cubicBezTo>
                  <a:pt x="540" y="766"/>
                  <a:pt x="540" y="766"/>
                  <a:pt x="540" y="766"/>
                </a:cubicBezTo>
                <a:cubicBezTo>
                  <a:pt x="540" y="763"/>
                  <a:pt x="540" y="763"/>
                  <a:pt x="540" y="763"/>
                </a:cubicBezTo>
                <a:cubicBezTo>
                  <a:pt x="541" y="763"/>
                  <a:pt x="541" y="763"/>
                  <a:pt x="541" y="763"/>
                </a:cubicBezTo>
                <a:cubicBezTo>
                  <a:pt x="541" y="765"/>
                  <a:pt x="541" y="765"/>
                  <a:pt x="541" y="765"/>
                </a:cubicBezTo>
                <a:cubicBezTo>
                  <a:pt x="541" y="766"/>
                  <a:pt x="541" y="766"/>
                  <a:pt x="541" y="766"/>
                </a:cubicBezTo>
                <a:cubicBezTo>
                  <a:pt x="542" y="766"/>
                  <a:pt x="542" y="766"/>
                  <a:pt x="542" y="766"/>
                </a:cubicBezTo>
                <a:cubicBezTo>
                  <a:pt x="542" y="764"/>
                  <a:pt x="542" y="764"/>
                  <a:pt x="542" y="764"/>
                </a:cubicBezTo>
                <a:cubicBezTo>
                  <a:pt x="544" y="762"/>
                  <a:pt x="544" y="762"/>
                  <a:pt x="544" y="762"/>
                </a:cubicBezTo>
                <a:cubicBezTo>
                  <a:pt x="544" y="759"/>
                  <a:pt x="544" y="759"/>
                  <a:pt x="544" y="759"/>
                </a:cubicBezTo>
                <a:cubicBezTo>
                  <a:pt x="545" y="759"/>
                  <a:pt x="545" y="759"/>
                  <a:pt x="545" y="759"/>
                </a:cubicBezTo>
                <a:cubicBezTo>
                  <a:pt x="545" y="756"/>
                  <a:pt x="545" y="756"/>
                  <a:pt x="545" y="756"/>
                </a:cubicBezTo>
                <a:cubicBezTo>
                  <a:pt x="546" y="755"/>
                  <a:pt x="546" y="755"/>
                  <a:pt x="546" y="755"/>
                </a:cubicBezTo>
                <a:cubicBezTo>
                  <a:pt x="544" y="756"/>
                  <a:pt x="544" y="756"/>
                  <a:pt x="544" y="756"/>
                </a:cubicBezTo>
                <a:cubicBezTo>
                  <a:pt x="544" y="759"/>
                  <a:pt x="544" y="759"/>
                  <a:pt x="544" y="759"/>
                </a:cubicBezTo>
                <a:cubicBezTo>
                  <a:pt x="542" y="760"/>
                  <a:pt x="542" y="760"/>
                  <a:pt x="542" y="760"/>
                </a:cubicBezTo>
                <a:cubicBezTo>
                  <a:pt x="543" y="759"/>
                  <a:pt x="543" y="759"/>
                  <a:pt x="543" y="759"/>
                </a:cubicBezTo>
                <a:cubicBezTo>
                  <a:pt x="544" y="756"/>
                  <a:pt x="544" y="756"/>
                  <a:pt x="544" y="756"/>
                </a:cubicBezTo>
                <a:cubicBezTo>
                  <a:pt x="544" y="753"/>
                  <a:pt x="544" y="753"/>
                  <a:pt x="544" y="753"/>
                </a:cubicBezTo>
                <a:cubicBezTo>
                  <a:pt x="544" y="752"/>
                  <a:pt x="544" y="752"/>
                  <a:pt x="544" y="752"/>
                </a:cubicBezTo>
                <a:cubicBezTo>
                  <a:pt x="544" y="748"/>
                  <a:pt x="544" y="748"/>
                  <a:pt x="544" y="748"/>
                </a:cubicBezTo>
                <a:cubicBezTo>
                  <a:pt x="543" y="746"/>
                  <a:pt x="543" y="746"/>
                  <a:pt x="543" y="746"/>
                </a:cubicBezTo>
                <a:cubicBezTo>
                  <a:pt x="544" y="744"/>
                  <a:pt x="544" y="744"/>
                  <a:pt x="544" y="744"/>
                </a:cubicBezTo>
                <a:cubicBezTo>
                  <a:pt x="545" y="741"/>
                  <a:pt x="545" y="741"/>
                  <a:pt x="545" y="741"/>
                </a:cubicBezTo>
                <a:cubicBezTo>
                  <a:pt x="546" y="739"/>
                  <a:pt x="546" y="739"/>
                  <a:pt x="546" y="739"/>
                </a:cubicBezTo>
                <a:cubicBezTo>
                  <a:pt x="546" y="735"/>
                  <a:pt x="546" y="735"/>
                  <a:pt x="546" y="735"/>
                </a:cubicBezTo>
                <a:cubicBezTo>
                  <a:pt x="547" y="734"/>
                  <a:pt x="547" y="734"/>
                  <a:pt x="547" y="734"/>
                </a:cubicBezTo>
                <a:cubicBezTo>
                  <a:pt x="549" y="733"/>
                  <a:pt x="549" y="733"/>
                  <a:pt x="549" y="733"/>
                </a:cubicBezTo>
                <a:cubicBezTo>
                  <a:pt x="548" y="731"/>
                  <a:pt x="548" y="731"/>
                  <a:pt x="548" y="731"/>
                </a:cubicBezTo>
                <a:cubicBezTo>
                  <a:pt x="550" y="729"/>
                  <a:pt x="550" y="729"/>
                  <a:pt x="550" y="729"/>
                </a:cubicBezTo>
                <a:cubicBezTo>
                  <a:pt x="551" y="730"/>
                  <a:pt x="551" y="730"/>
                  <a:pt x="551" y="730"/>
                </a:cubicBezTo>
                <a:cubicBezTo>
                  <a:pt x="553" y="729"/>
                  <a:pt x="553" y="729"/>
                  <a:pt x="553" y="729"/>
                </a:cubicBezTo>
                <a:cubicBezTo>
                  <a:pt x="553" y="726"/>
                  <a:pt x="553" y="726"/>
                  <a:pt x="553" y="726"/>
                </a:cubicBezTo>
                <a:cubicBezTo>
                  <a:pt x="554" y="727"/>
                  <a:pt x="554" y="727"/>
                  <a:pt x="554" y="727"/>
                </a:cubicBezTo>
                <a:cubicBezTo>
                  <a:pt x="556" y="726"/>
                  <a:pt x="556" y="726"/>
                  <a:pt x="556" y="726"/>
                </a:cubicBezTo>
                <a:cubicBezTo>
                  <a:pt x="555" y="725"/>
                  <a:pt x="555" y="725"/>
                  <a:pt x="555" y="725"/>
                </a:cubicBezTo>
                <a:cubicBezTo>
                  <a:pt x="557" y="724"/>
                  <a:pt x="557" y="724"/>
                  <a:pt x="557" y="724"/>
                </a:cubicBezTo>
                <a:cubicBezTo>
                  <a:pt x="557" y="725"/>
                  <a:pt x="557" y="725"/>
                  <a:pt x="557" y="725"/>
                </a:cubicBezTo>
                <a:cubicBezTo>
                  <a:pt x="558" y="724"/>
                  <a:pt x="558" y="724"/>
                  <a:pt x="558" y="724"/>
                </a:cubicBezTo>
                <a:cubicBezTo>
                  <a:pt x="560" y="725"/>
                  <a:pt x="560" y="725"/>
                  <a:pt x="560" y="725"/>
                </a:cubicBezTo>
                <a:cubicBezTo>
                  <a:pt x="558" y="727"/>
                  <a:pt x="558" y="727"/>
                  <a:pt x="558" y="727"/>
                </a:cubicBezTo>
                <a:cubicBezTo>
                  <a:pt x="560" y="727"/>
                  <a:pt x="560" y="727"/>
                  <a:pt x="560" y="727"/>
                </a:cubicBezTo>
                <a:cubicBezTo>
                  <a:pt x="561" y="725"/>
                  <a:pt x="561" y="725"/>
                  <a:pt x="561" y="725"/>
                </a:cubicBezTo>
                <a:cubicBezTo>
                  <a:pt x="563" y="725"/>
                  <a:pt x="563" y="725"/>
                  <a:pt x="563" y="725"/>
                </a:cubicBezTo>
                <a:cubicBezTo>
                  <a:pt x="567" y="723"/>
                  <a:pt x="567" y="723"/>
                  <a:pt x="567" y="723"/>
                </a:cubicBezTo>
                <a:cubicBezTo>
                  <a:pt x="570" y="720"/>
                  <a:pt x="570" y="720"/>
                  <a:pt x="570" y="720"/>
                </a:cubicBezTo>
                <a:cubicBezTo>
                  <a:pt x="572" y="720"/>
                  <a:pt x="572" y="720"/>
                  <a:pt x="572" y="720"/>
                </a:cubicBezTo>
                <a:cubicBezTo>
                  <a:pt x="573" y="719"/>
                  <a:pt x="573" y="719"/>
                  <a:pt x="573" y="719"/>
                </a:cubicBezTo>
                <a:cubicBezTo>
                  <a:pt x="572" y="717"/>
                  <a:pt x="572" y="717"/>
                  <a:pt x="572" y="717"/>
                </a:cubicBezTo>
                <a:cubicBezTo>
                  <a:pt x="572" y="715"/>
                  <a:pt x="572" y="715"/>
                  <a:pt x="572" y="715"/>
                </a:cubicBezTo>
                <a:cubicBezTo>
                  <a:pt x="571" y="712"/>
                  <a:pt x="571" y="712"/>
                  <a:pt x="571" y="712"/>
                </a:cubicBezTo>
                <a:cubicBezTo>
                  <a:pt x="572" y="714"/>
                  <a:pt x="572" y="714"/>
                  <a:pt x="572" y="714"/>
                </a:cubicBezTo>
                <a:cubicBezTo>
                  <a:pt x="573" y="714"/>
                  <a:pt x="573" y="714"/>
                  <a:pt x="573" y="714"/>
                </a:cubicBezTo>
                <a:cubicBezTo>
                  <a:pt x="575" y="712"/>
                  <a:pt x="575" y="712"/>
                  <a:pt x="575" y="712"/>
                </a:cubicBezTo>
                <a:cubicBezTo>
                  <a:pt x="576" y="711"/>
                  <a:pt x="576" y="711"/>
                  <a:pt x="576" y="711"/>
                </a:cubicBezTo>
                <a:cubicBezTo>
                  <a:pt x="576" y="713"/>
                  <a:pt x="576" y="713"/>
                  <a:pt x="576" y="713"/>
                </a:cubicBezTo>
                <a:cubicBezTo>
                  <a:pt x="575" y="714"/>
                  <a:pt x="575" y="714"/>
                  <a:pt x="575" y="714"/>
                </a:cubicBezTo>
                <a:cubicBezTo>
                  <a:pt x="576" y="716"/>
                  <a:pt x="576" y="716"/>
                  <a:pt x="576" y="716"/>
                </a:cubicBezTo>
                <a:cubicBezTo>
                  <a:pt x="575" y="718"/>
                  <a:pt x="575" y="718"/>
                  <a:pt x="575" y="718"/>
                </a:cubicBezTo>
                <a:cubicBezTo>
                  <a:pt x="578" y="717"/>
                  <a:pt x="578" y="717"/>
                  <a:pt x="578" y="717"/>
                </a:cubicBezTo>
                <a:cubicBezTo>
                  <a:pt x="579" y="715"/>
                  <a:pt x="579" y="715"/>
                  <a:pt x="579" y="715"/>
                </a:cubicBezTo>
                <a:cubicBezTo>
                  <a:pt x="581" y="715"/>
                  <a:pt x="581" y="715"/>
                  <a:pt x="581" y="715"/>
                </a:cubicBezTo>
                <a:cubicBezTo>
                  <a:pt x="582" y="714"/>
                  <a:pt x="582" y="714"/>
                  <a:pt x="582" y="714"/>
                </a:cubicBezTo>
                <a:cubicBezTo>
                  <a:pt x="585" y="713"/>
                  <a:pt x="585" y="713"/>
                  <a:pt x="585" y="713"/>
                </a:cubicBezTo>
                <a:cubicBezTo>
                  <a:pt x="588" y="713"/>
                  <a:pt x="588" y="713"/>
                  <a:pt x="588" y="713"/>
                </a:cubicBezTo>
                <a:cubicBezTo>
                  <a:pt x="593" y="714"/>
                  <a:pt x="593" y="714"/>
                  <a:pt x="593" y="714"/>
                </a:cubicBezTo>
                <a:cubicBezTo>
                  <a:pt x="594" y="715"/>
                  <a:pt x="594" y="715"/>
                  <a:pt x="594" y="715"/>
                </a:cubicBezTo>
                <a:cubicBezTo>
                  <a:pt x="599" y="716"/>
                  <a:pt x="599" y="716"/>
                  <a:pt x="599" y="716"/>
                </a:cubicBezTo>
                <a:cubicBezTo>
                  <a:pt x="601" y="716"/>
                  <a:pt x="601" y="716"/>
                  <a:pt x="601" y="716"/>
                </a:cubicBezTo>
                <a:cubicBezTo>
                  <a:pt x="601" y="714"/>
                  <a:pt x="601" y="714"/>
                  <a:pt x="601" y="714"/>
                </a:cubicBezTo>
                <a:cubicBezTo>
                  <a:pt x="601" y="713"/>
                  <a:pt x="601" y="713"/>
                  <a:pt x="601" y="713"/>
                </a:cubicBezTo>
                <a:cubicBezTo>
                  <a:pt x="603" y="713"/>
                  <a:pt x="603" y="713"/>
                  <a:pt x="603" y="713"/>
                </a:cubicBezTo>
                <a:cubicBezTo>
                  <a:pt x="604" y="713"/>
                  <a:pt x="604" y="713"/>
                  <a:pt x="604" y="713"/>
                </a:cubicBezTo>
                <a:cubicBezTo>
                  <a:pt x="603" y="714"/>
                  <a:pt x="603" y="714"/>
                  <a:pt x="603" y="714"/>
                </a:cubicBezTo>
                <a:cubicBezTo>
                  <a:pt x="605" y="715"/>
                  <a:pt x="605" y="715"/>
                  <a:pt x="605" y="715"/>
                </a:cubicBezTo>
                <a:cubicBezTo>
                  <a:pt x="606" y="714"/>
                  <a:pt x="606" y="714"/>
                  <a:pt x="606" y="714"/>
                </a:cubicBezTo>
                <a:cubicBezTo>
                  <a:pt x="607" y="715"/>
                  <a:pt x="607" y="715"/>
                  <a:pt x="607" y="715"/>
                </a:cubicBezTo>
                <a:cubicBezTo>
                  <a:pt x="607" y="716"/>
                  <a:pt x="607" y="716"/>
                  <a:pt x="607" y="716"/>
                </a:cubicBezTo>
                <a:cubicBezTo>
                  <a:pt x="607" y="717"/>
                  <a:pt x="607" y="717"/>
                  <a:pt x="607" y="717"/>
                </a:cubicBezTo>
                <a:cubicBezTo>
                  <a:pt x="609" y="717"/>
                  <a:pt x="609" y="717"/>
                  <a:pt x="609" y="717"/>
                </a:cubicBezTo>
                <a:cubicBezTo>
                  <a:pt x="610" y="718"/>
                  <a:pt x="610" y="718"/>
                  <a:pt x="610" y="718"/>
                </a:cubicBezTo>
                <a:cubicBezTo>
                  <a:pt x="609" y="719"/>
                  <a:pt x="609" y="719"/>
                  <a:pt x="609" y="719"/>
                </a:cubicBezTo>
                <a:cubicBezTo>
                  <a:pt x="608" y="720"/>
                  <a:pt x="608" y="720"/>
                  <a:pt x="608" y="720"/>
                </a:cubicBezTo>
                <a:cubicBezTo>
                  <a:pt x="609" y="721"/>
                  <a:pt x="609" y="721"/>
                  <a:pt x="609" y="721"/>
                </a:cubicBezTo>
                <a:cubicBezTo>
                  <a:pt x="611" y="720"/>
                  <a:pt x="611" y="720"/>
                  <a:pt x="611" y="720"/>
                </a:cubicBezTo>
                <a:cubicBezTo>
                  <a:pt x="612" y="721"/>
                  <a:pt x="612" y="721"/>
                  <a:pt x="612" y="721"/>
                </a:cubicBezTo>
                <a:cubicBezTo>
                  <a:pt x="614" y="722"/>
                  <a:pt x="614" y="722"/>
                  <a:pt x="614" y="722"/>
                </a:cubicBezTo>
                <a:cubicBezTo>
                  <a:pt x="615" y="721"/>
                  <a:pt x="615" y="721"/>
                  <a:pt x="615" y="721"/>
                </a:cubicBezTo>
                <a:cubicBezTo>
                  <a:pt x="617" y="720"/>
                  <a:pt x="617" y="720"/>
                  <a:pt x="617" y="720"/>
                </a:cubicBezTo>
                <a:cubicBezTo>
                  <a:pt x="619" y="721"/>
                  <a:pt x="619" y="721"/>
                  <a:pt x="619" y="721"/>
                </a:cubicBezTo>
                <a:cubicBezTo>
                  <a:pt x="619" y="722"/>
                  <a:pt x="619" y="722"/>
                  <a:pt x="619" y="722"/>
                </a:cubicBezTo>
                <a:cubicBezTo>
                  <a:pt x="621" y="721"/>
                  <a:pt x="621" y="721"/>
                  <a:pt x="621" y="721"/>
                </a:cubicBezTo>
                <a:cubicBezTo>
                  <a:pt x="621" y="719"/>
                  <a:pt x="621" y="719"/>
                  <a:pt x="621" y="719"/>
                </a:cubicBezTo>
                <a:cubicBezTo>
                  <a:pt x="620" y="717"/>
                  <a:pt x="620" y="717"/>
                  <a:pt x="620" y="717"/>
                </a:cubicBezTo>
                <a:cubicBezTo>
                  <a:pt x="622" y="717"/>
                  <a:pt x="622" y="717"/>
                  <a:pt x="622" y="717"/>
                </a:cubicBezTo>
                <a:cubicBezTo>
                  <a:pt x="623" y="719"/>
                  <a:pt x="623" y="719"/>
                  <a:pt x="623" y="719"/>
                </a:cubicBezTo>
                <a:cubicBezTo>
                  <a:pt x="625" y="720"/>
                  <a:pt x="625" y="720"/>
                  <a:pt x="625" y="720"/>
                </a:cubicBezTo>
                <a:cubicBezTo>
                  <a:pt x="626" y="721"/>
                  <a:pt x="626" y="721"/>
                  <a:pt x="626" y="721"/>
                </a:cubicBezTo>
                <a:cubicBezTo>
                  <a:pt x="627" y="721"/>
                  <a:pt x="627" y="721"/>
                  <a:pt x="627" y="721"/>
                </a:cubicBezTo>
                <a:cubicBezTo>
                  <a:pt x="628" y="722"/>
                  <a:pt x="628" y="722"/>
                  <a:pt x="628" y="722"/>
                </a:cubicBezTo>
                <a:cubicBezTo>
                  <a:pt x="628" y="724"/>
                  <a:pt x="628" y="724"/>
                  <a:pt x="628" y="724"/>
                </a:cubicBezTo>
                <a:cubicBezTo>
                  <a:pt x="629" y="722"/>
                  <a:pt x="629" y="722"/>
                  <a:pt x="629" y="722"/>
                </a:cubicBezTo>
                <a:cubicBezTo>
                  <a:pt x="630" y="722"/>
                  <a:pt x="630" y="722"/>
                  <a:pt x="630" y="722"/>
                </a:cubicBezTo>
                <a:cubicBezTo>
                  <a:pt x="631" y="721"/>
                  <a:pt x="631" y="721"/>
                  <a:pt x="631" y="721"/>
                </a:cubicBezTo>
                <a:cubicBezTo>
                  <a:pt x="628" y="719"/>
                  <a:pt x="628" y="719"/>
                  <a:pt x="628" y="719"/>
                </a:cubicBezTo>
                <a:cubicBezTo>
                  <a:pt x="625" y="718"/>
                  <a:pt x="625" y="718"/>
                  <a:pt x="625" y="718"/>
                </a:cubicBezTo>
                <a:cubicBezTo>
                  <a:pt x="624" y="717"/>
                  <a:pt x="624" y="717"/>
                  <a:pt x="624" y="717"/>
                </a:cubicBezTo>
                <a:cubicBezTo>
                  <a:pt x="624" y="715"/>
                  <a:pt x="624" y="715"/>
                  <a:pt x="624" y="715"/>
                </a:cubicBezTo>
                <a:cubicBezTo>
                  <a:pt x="627" y="714"/>
                  <a:pt x="627" y="714"/>
                  <a:pt x="627" y="714"/>
                </a:cubicBezTo>
                <a:cubicBezTo>
                  <a:pt x="628" y="713"/>
                  <a:pt x="628" y="713"/>
                  <a:pt x="628" y="713"/>
                </a:cubicBezTo>
                <a:cubicBezTo>
                  <a:pt x="626" y="712"/>
                  <a:pt x="626" y="712"/>
                  <a:pt x="626" y="712"/>
                </a:cubicBezTo>
                <a:cubicBezTo>
                  <a:pt x="626" y="711"/>
                  <a:pt x="626" y="711"/>
                  <a:pt x="626" y="711"/>
                </a:cubicBezTo>
                <a:cubicBezTo>
                  <a:pt x="625" y="711"/>
                  <a:pt x="625" y="711"/>
                  <a:pt x="625" y="711"/>
                </a:cubicBezTo>
                <a:cubicBezTo>
                  <a:pt x="624" y="712"/>
                  <a:pt x="624" y="712"/>
                  <a:pt x="624" y="712"/>
                </a:cubicBezTo>
                <a:cubicBezTo>
                  <a:pt x="623" y="713"/>
                  <a:pt x="623" y="713"/>
                  <a:pt x="623" y="713"/>
                </a:cubicBezTo>
                <a:cubicBezTo>
                  <a:pt x="623" y="712"/>
                  <a:pt x="623" y="712"/>
                  <a:pt x="623" y="712"/>
                </a:cubicBezTo>
                <a:cubicBezTo>
                  <a:pt x="624" y="710"/>
                  <a:pt x="624" y="710"/>
                  <a:pt x="624" y="710"/>
                </a:cubicBezTo>
                <a:cubicBezTo>
                  <a:pt x="628" y="708"/>
                  <a:pt x="628" y="708"/>
                  <a:pt x="628" y="708"/>
                </a:cubicBezTo>
                <a:cubicBezTo>
                  <a:pt x="629" y="707"/>
                  <a:pt x="629" y="707"/>
                  <a:pt x="629" y="707"/>
                </a:cubicBezTo>
                <a:cubicBezTo>
                  <a:pt x="635" y="706"/>
                  <a:pt x="635" y="706"/>
                  <a:pt x="635" y="706"/>
                </a:cubicBezTo>
                <a:cubicBezTo>
                  <a:pt x="638" y="706"/>
                  <a:pt x="638" y="706"/>
                  <a:pt x="638" y="706"/>
                </a:cubicBezTo>
                <a:cubicBezTo>
                  <a:pt x="639" y="706"/>
                  <a:pt x="639" y="706"/>
                  <a:pt x="639" y="706"/>
                </a:cubicBezTo>
                <a:cubicBezTo>
                  <a:pt x="640" y="706"/>
                  <a:pt x="640" y="706"/>
                  <a:pt x="640" y="706"/>
                </a:cubicBezTo>
                <a:cubicBezTo>
                  <a:pt x="641" y="704"/>
                  <a:pt x="641" y="704"/>
                  <a:pt x="641" y="704"/>
                </a:cubicBezTo>
                <a:cubicBezTo>
                  <a:pt x="642" y="703"/>
                  <a:pt x="642" y="703"/>
                  <a:pt x="642" y="703"/>
                </a:cubicBezTo>
                <a:cubicBezTo>
                  <a:pt x="643" y="703"/>
                  <a:pt x="643" y="703"/>
                  <a:pt x="643" y="703"/>
                </a:cubicBezTo>
                <a:cubicBezTo>
                  <a:pt x="643" y="704"/>
                  <a:pt x="643" y="704"/>
                  <a:pt x="643" y="704"/>
                </a:cubicBezTo>
                <a:cubicBezTo>
                  <a:pt x="643" y="705"/>
                  <a:pt x="643" y="705"/>
                  <a:pt x="643" y="705"/>
                </a:cubicBezTo>
                <a:cubicBezTo>
                  <a:pt x="645" y="707"/>
                  <a:pt x="645" y="707"/>
                  <a:pt x="645" y="707"/>
                </a:cubicBezTo>
                <a:cubicBezTo>
                  <a:pt x="647" y="706"/>
                  <a:pt x="647" y="706"/>
                  <a:pt x="647" y="706"/>
                </a:cubicBezTo>
                <a:cubicBezTo>
                  <a:pt x="650" y="706"/>
                  <a:pt x="650" y="706"/>
                  <a:pt x="650" y="706"/>
                </a:cubicBezTo>
                <a:cubicBezTo>
                  <a:pt x="651" y="706"/>
                  <a:pt x="651" y="706"/>
                  <a:pt x="651" y="706"/>
                </a:cubicBezTo>
                <a:cubicBezTo>
                  <a:pt x="652" y="707"/>
                  <a:pt x="652" y="707"/>
                  <a:pt x="652" y="707"/>
                </a:cubicBezTo>
                <a:cubicBezTo>
                  <a:pt x="655" y="706"/>
                  <a:pt x="655" y="706"/>
                  <a:pt x="655" y="706"/>
                </a:cubicBezTo>
                <a:cubicBezTo>
                  <a:pt x="656" y="707"/>
                  <a:pt x="656" y="707"/>
                  <a:pt x="656" y="707"/>
                </a:cubicBezTo>
                <a:cubicBezTo>
                  <a:pt x="658" y="705"/>
                  <a:pt x="658" y="705"/>
                  <a:pt x="658" y="705"/>
                </a:cubicBezTo>
                <a:cubicBezTo>
                  <a:pt x="661" y="705"/>
                  <a:pt x="661" y="705"/>
                  <a:pt x="661" y="705"/>
                </a:cubicBezTo>
                <a:cubicBezTo>
                  <a:pt x="661" y="706"/>
                  <a:pt x="661" y="706"/>
                  <a:pt x="661" y="706"/>
                </a:cubicBezTo>
                <a:cubicBezTo>
                  <a:pt x="660" y="706"/>
                  <a:pt x="660" y="706"/>
                  <a:pt x="660" y="706"/>
                </a:cubicBezTo>
                <a:cubicBezTo>
                  <a:pt x="657" y="706"/>
                  <a:pt x="657" y="706"/>
                  <a:pt x="657" y="706"/>
                </a:cubicBezTo>
                <a:cubicBezTo>
                  <a:pt x="657" y="707"/>
                  <a:pt x="657" y="707"/>
                  <a:pt x="657" y="707"/>
                </a:cubicBezTo>
                <a:cubicBezTo>
                  <a:pt x="660" y="707"/>
                  <a:pt x="660" y="707"/>
                  <a:pt x="660" y="707"/>
                </a:cubicBezTo>
                <a:cubicBezTo>
                  <a:pt x="662" y="707"/>
                  <a:pt x="662" y="707"/>
                  <a:pt x="662" y="707"/>
                </a:cubicBezTo>
                <a:cubicBezTo>
                  <a:pt x="664" y="708"/>
                  <a:pt x="664" y="708"/>
                  <a:pt x="664" y="708"/>
                </a:cubicBezTo>
                <a:cubicBezTo>
                  <a:pt x="665" y="709"/>
                  <a:pt x="665" y="709"/>
                  <a:pt x="665" y="709"/>
                </a:cubicBezTo>
                <a:cubicBezTo>
                  <a:pt x="664" y="708"/>
                  <a:pt x="664" y="708"/>
                  <a:pt x="664" y="708"/>
                </a:cubicBezTo>
                <a:cubicBezTo>
                  <a:pt x="665" y="707"/>
                  <a:pt x="665" y="707"/>
                  <a:pt x="665" y="707"/>
                </a:cubicBezTo>
                <a:cubicBezTo>
                  <a:pt x="666" y="707"/>
                  <a:pt x="666" y="707"/>
                  <a:pt x="666" y="707"/>
                </a:cubicBezTo>
                <a:cubicBezTo>
                  <a:pt x="666" y="708"/>
                  <a:pt x="666" y="708"/>
                  <a:pt x="666" y="708"/>
                </a:cubicBezTo>
                <a:cubicBezTo>
                  <a:pt x="668" y="710"/>
                  <a:pt x="668" y="710"/>
                  <a:pt x="668" y="710"/>
                </a:cubicBezTo>
                <a:cubicBezTo>
                  <a:pt x="668" y="710"/>
                  <a:pt x="668" y="710"/>
                  <a:pt x="668" y="710"/>
                </a:cubicBezTo>
                <a:cubicBezTo>
                  <a:pt x="666" y="710"/>
                  <a:pt x="666" y="710"/>
                  <a:pt x="666" y="710"/>
                </a:cubicBezTo>
                <a:cubicBezTo>
                  <a:pt x="666" y="710"/>
                  <a:pt x="666" y="710"/>
                  <a:pt x="666" y="710"/>
                </a:cubicBezTo>
                <a:cubicBezTo>
                  <a:pt x="668" y="711"/>
                  <a:pt x="668" y="711"/>
                  <a:pt x="668" y="711"/>
                </a:cubicBezTo>
                <a:cubicBezTo>
                  <a:pt x="669" y="713"/>
                  <a:pt x="669" y="713"/>
                  <a:pt x="669" y="713"/>
                </a:cubicBezTo>
                <a:cubicBezTo>
                  <a:pt x="670" y="714"/>
                  <a:pt x="670" y="714"/>
                  <a:pt x="670" y="714"/>
                </a:cubicBezTo>
                <a:cubicBezTo>
                  <a:pt x="669" y="714"/>
                  <a:pt x="669" y="714"/>
                  <a:pt x="669" y="714"/>
                </a:cubicBezTo>
                <a:cubicBezTo>
                  <a:pt x="669" y="713"/>
                  <a:pt x="669" y="713"/>
                  <a:pt x="669" y="713"/>
                </a:cubicBezTo>
                <a:cubicBezTo>
                  <a:pt x="669" y="714"/>
                  <a:pt x="669" y="714"/>
                  <a:pt x="669" y="714"/>
                </a:cubicBezTo>
                <a:cubicBezTo>
                  <a:pt x="669" y="715"/>
                  <a:pt x="669" y="715"/>
                  <a:pt x="669" y="715"/>
                </a:cubicBezTo>
                <a:cubicBezTo>
                  <a:pt x="672" y="714"/>
                  <a:pt x="672" y="714"/>
                  <a:pt x="672" y="714"/>
                </a:cubicBezTo>
                <a:cubicBezTo>
                  <a:pt x="674" y="714"/>
                  <a:pt x="674" y="714"/>
                  <a:pt x="674" y="714"/>
                </a:cubicBezTo>
                <a:cubicBezTo>
                  <a:pt x="677" y="712"/>
                  <a:pt x="677" y="712"/>
                  <a:pt x="677" y="712"/>
                </a:cubicBezTo>
                <a:cubicBezTo>
                  <a:pt x="678" y="712"/>
                  <a:pt x="678" y="712"/>
                  <a:pt x="678" y="712"/>
                </a:cubicBezTo>
                <a:cubicBezTo>
                  <a:pt x="678" y="712"/>
                  <a:pt x="678" y="712"/>
                  <a:pt x="678" y="712"/>
                </a:cubicBezTo>
                <a:cubicBezTo>
                  <a:pt x="678" y="711"/>
                  <a:pt x="678" y="711"/>
                  <a:pt x="678" y="711"/>
                </a:cubicBezTo>
                <a:cubicBezTo>
                  <a:pt x="679" y="710"/>
                  <a:pt x="679" y="710"/>
                  <a:pt x="679" y="710"/>
                </a:cubicBezTo>
                <a:cubicBezTo>
                  <a:pt x="681" y="710"/>
                  <a:pt x="681" y="710"/>
                  <a:pt x="681" y="710"/>
                </a:cubicBezTo>
                <a:cubicBezTo>
                  <a:pt x="683" y="710"/>
                  <a:pt x="683" y="710"/>
                  <a:pt x="683" y="710"/>
                </a:cubicBezTo>
                <a:cubicBezTo>
                  <a:pt x="685" y="711"/>
                  <a:pt x="685" y="711"/>
                  <a:pt x="685" y="711"/>
                </a:cubicBezTo>
                <a:cubicBezTo>
                  <a:pt x="686" y="715"/>
                  <a:pt x="686" y="715"/>
                  <a:pt x="686" y="715"/>
                </a:cubicBezTo>
                <a:cubicBezTo>
                  <a:pt x="687" y="716"/>
                  <a:pt x="687" y="716"/>
                  <a:pt x="687" y="716"/>
                </a:cubicBezTo>
                <a:cubicBezTo>
                  <a:pt x="688" y="716"/>
                  <a:pt x="688" y="716"/>
                  <a:pt x="688" y="716"/>
                </a:cubicBezTo>
                <a:cubicBezTo>
                  <a:pt x="688" y="718"/>
                  <a:pt x="688" y="718"/>
                  <a:pt x="688" y="718"/>
                </a:cubicBezTo>
                <a:cubicBezTo>
                  <a:pt x="689" y="719"/>
                  <a:pt x="689" y="719"/>
                  <a:pt x="689" y="719"/>
                </a:cubicBezTo>
                <a:cubicBezTo>
                  <a:pt x="690" y="719"/>
                  <a:pt x="690" y="719"/>
                  <a:pt x="690" y="719"/>
                </a:cubicBezTo>
                <a:cubicBezTo>
                  <a:pt x="690" y="720"/>
                  <a:pt x="690" y="720"/>
                  <a:pt x="690" y="720"/>
                </a:cubicBezTo>
                <a:cubicBezTo>
                  <a:pt x="691" y="721"/>
                  <a:pt x="691" y="721"/>
                  <a:pt x="691" y="721"/>
                </a:cubicBezTo>
                <a:cubicBezTo>
                  <a:pt x="693" y="722"/>
                  <a:pt x="693" y="722"/>
                  <a:pt x="693" y="722"/>
                </a:cubicBezTo>
                <a:cubicBezTo>
                  <a:pt x="694" y="724"/>
                  <a:pt x="694" y="724"/>
                  <a:pt x="694" y="724"/>
                </a:cubicBezTo>
                <a:cubicBezTo>
                  <a:pt x="694" y="727"/>
                  <a:pt x="694" y="727"/>
                  <a:pt x="694" y="727"/>
                </a:cubicBezTo>
                <a:cubicBezTo>
                  <a:pt x="692" y="731"/>
                  <a:pt x="692" y="731"/>
                  <a:pt x="692" y="731"/>
                </a:cubicBezTo>
                <a:cubicBezTo>
                  <a:pt x="690" y="735"/>
                  <a:pt x="690" y="735"/>
                  <a:pt x="690" y="735"/>
                </a:cubicBezTo>
                <a:cubicBezTo>
                  <a:pt x="690" y="736"/>
                  <a:pt x="690" y="736"/>
                  <a:pt x="690" y="736"/>
                </a:cubicBezTo>
                <a:cubicBezTo>
                  <a:pt x="691" y="739"/>
                  <a:pt x="691" y="739"/>
                  <a:pt x="691" y="739"/>
                </a:cubicBezTo>
                <a:cubicBezTo>
                  <a:pt x="692" y="738"/>
                  <a:pt x="692" y="738"/>
                  <a:pt x="692" y="738"/>
                </a:cubicBezTo>
                <a:cubicBezTo>
                  <a:pt x="693" y="736"/>
                  <a:pt x="693" y="736"/>
                  <a:pt x="693" y="736"/>
                </a:cubicBezTo>
                <a:cubicBezTo>
                  <a:pt x="693" y="736"/>
                  <a:pt x="693" y="736"/>
                  <a:pt x="693" y="736"/>
                </a:cubicBezTo>
                <a:cubicBezTo>
                  <a:pt x="694" y="735"/>
                  <a:pt x="694" y="735"/>
                  <a:pt x="694" y="735"/>
                </a:cubicBezTo>
                <a:cubicBezTo>
                  <a:pt x="695" y="736"/>
                  <a:pt x="695" y="736"/>
                  <a:pt x="695" y="736"/>
                </a:cubicBezTo>
                <a:cubicBezTo>
                  <a:pt x="695" y="737"/>
                  <a:pt x="695" y="737"/>
                  <a:pt x="695" y="737"/>
                </a:cubicBezTo>
                <a:cubicBezTo>
                  <a:pt x="693" y="741"/>
                  <a:pt x="693" y="741"/>
                  <a:pt x="693" y="741"/>
                </a:cubicBezTo>
                <a:cubicBezTo>
                  <a:pt x="693" y="742"/>
                  <a:pt x="693" y="742"/>
                  <a:pt x="693" y="742"/>
                </a:cubicBezTo>
                <a:cubicBezTo>
                  <a:pt x="693" y="744"/>
                  <a:pt x="693" y="744"/>
                  <a:pt x="693" y="744"/>
                </a:cubicBezTo>
                <a:cubicBezTo>
                  <a:pt x="695" y="746"/>
                  <a:pt x="695" y="746"/>
                  <a:pt x="695" y="746"/>
                </a:cubicBezTo>
                <a:cubicBezTo>
                  <a:pt x="695" y="747"/>
                  <a:pt x="695" y="747"/>
                  <a:pt x="695" y="747"/>
                </a:cubicBezTo>
                <a:cubicBezTo>
                  <a:pt x="696" y="746"/>
                  <a:pt x="696" y="746"/>
                  <a:pt x="696" y="746"/>
                </a:cubicBezTo>
                <a:cubicBezTo>
                  <a:pt x="696" y="748"/>
                  <a:pt x="696" y="748"/>
                  <a:pt x="696" y="748"/>
                </a:cubicBezTo>
                <a:cubicBezTo>
                  <a:pt x="697" y="747"/>
                  <a:pt x="697" y="747"/>
                  <a:pt x="697" y="747"/>
                </a:cubicBezTo>
                <a:cubicBezTo>
                  <a:pt x="697" y="746"/>
                  <a:pt x="697" y="746"/>
                  <a:pt x="697" y="746"/>
                </a:cubicBezTo>
                <a:cubicBezTo>
                  <a:pt x="698" y="747"/>
                  <a:pt x="698" y="747"/>
                  <a:pt x="698" y="747"/>
                </a:cubicBezTo>
                <a:cubicBezTo>
                  <a:pt x="700" y="747"/>
                  <a:pt x="700" y="747"/>
                  <a:pt x="700" y="747"/>
                </a:cubicBezTo>
                <a:cubicBezTo>
                  <a:pt x="698" y="748"/>
                  <a:pt x="698" y="748"/>
                  <a:pt x="698" y="748"/>
                </a:cubicBezTo>
                <a:cubicBezTo>
                  <a:pt x="698" y="750"/>
                  <a:pt x="698" y="750"/>
                  <a:pt x="698" y="750"/>
                </a:cubicBezTo>
                <a:cubicBezTo>
                  <a:pt x="697" y="751"/>
                  <a:pt x="697" y="751"/>
                  <a:pt x="697" y="751"/>
                </a:cubicBezTo>
                <a:cubicBezTo>
                  <a:pt x="697" y="752"/>
                  <a:pt x="697" y="752"/>
                  <a:pt x="697" y="752"/>
                </a:cubicBezTo>
                <a:cubicBezTo>
                  <a:pt x="700" y="754"/>
                  <a:pt x="700" y="754"/>
                  <a:pt x="700" y="754"/>
                </a:cubicBezTo>
                <a:cubicBezTo>
                  <a:pt x="700" y="756"/>
                  <a:pt x="700" y="756"/>
                  <a:pt x="700" y="756"/>
                </a:cubicBezTo>
                <a:cubicBezTo>
                  <a:pt x="700" y="758"/>
                  <a:pt x="700" y="758"/>
                  <a:pt x="700" y="758"/>
                </a:cubicBezTo>
                <a:cubicBezTo>
                  <a:pt x="701" y="759"/>
                  <a:pt x="701" y="759"/>
                  <a:pt x="701" y="759"/>
                </a:cubicBezTo>
                <a:cubicBezTo>
                  <a:pt x="702" y="759"/>
                  <a:pt x="702" y="759"/>
                  <a:pt x="702" y="759"/>
                </a:cubicBezTo>
                <a:cubicBezTo>
                  <a:pt x="703" y="761"/>
                  <a:pt x="703" y="761"/>
                  <a:pt x="703" y="761"/>
                </a:cubicBezTo>
                <a:cubicBezTo>
                  <a:pt x="703" y="762"/>
                  <a:pt x="703" y="762"/>
                  <a:pt x="703" y="762"/>
                </a:cubicBezTo>
                <a:cubicBezTo>
                  <a:pt x="705" y="764"/>
                  <a:pt x="705" y="764"/>
                  <a:pt x="705" y="764"/>
                </a:cubicBezTo>
                <a:cubicBezTo>
                  <a:pt x="704" y="765"/>
                  <a:pt x="704" y="765"/>
                  <a:pt x="704" y="765"/>
                </a:cubicBezTo>
                <a:cubicBezTo>
                  <a:pt x="706" y="765"/>
                  <a:pt x="706" y="765"/>
                  <a:pt x="706" y="765"/>
                </a:cubicBezTo>
                <a:cubicBezTo>
                  <a:pt x="707" y="767"/>
                  <a:pt x="707" y="767"/>
                  <a:pt x="707" y="767"/>
                </a:cubicBezTo>
                <a:cubicBezTo>
                  <a:pt x="709" y="767"/>
                  <a:pt x="709" y="767"/>
                  <a:pt x="709" y="767"/>
                </a:cubicBezTo>
                <a:cubicBezTo>
                  <a:pt x="711" y="766"/>
                  <a:pt x="711" y="766"/>
                  <a:pt x="711" y="766"/>
                </a:cubicBezTo>
                <a:cubicBezTo>
                  <a:pt x="713" y="766"/>
                  <a:pt x="713" y="766"/>
                  <a:pt x="713" y="766"/>
                </a:cubicBezTo>
                <a:cubicBezTo>
                  <a:pt x="713" y="763"/>
                  <a:pt x="713" y="763"/>
                  <a:pt x="713" y="763"/>
                </a:cubicBezTo>
                <a:cubicBezTo>
                  <a:pt x="714" y="762"/>
                  <a:pt x="714" y="762"/>
                  <a:pt x="714" y="762"/>
                </a:cubicBezTo>
                <a:cubicBezTo>
                  <a:pt x="715" y="759"/>
                  <a:pt x="715" y="759"/>
                  <a:pt x="715" y="759"/>
                </a:cubicBezTo>
                <a:cubicBezTo>
                  <a:pt x="717" y="756"/>
                  <a:pt x="717" y="756"/>
                  <a:pt x="717" y="756"/>
                </a:cubicBezTo>
                <a:cubicBezTo>
                  <a:pt x="717" y="754"/>
                  <a:pt x="717" y="754"/>
                  <a:pt x="717" y="754"/>
                </a:cubicBezTo>
                <a:cubicBezTo>
                  <a:pt x="717" y="753"/>
                  <a:pt x="717" y="753"/>
                  <a:pt x="717" y="753"/>
                </a:cubicBezTo>
                <a:cubicBezTo>
                  <a:pt x="718" y="749"/>
                  <a:pt x="718" y="749"/>
                  <a:pt x="718" y="749"/>
                </a:cubicBezTo>
                <a:cubicBezTo>
                  <a:pt x="717" y="749"/>
                  <a:pt x="717" y="749"/>
                  <a:pt x="717" y="749"/>
                </a:cubicBezTo>
                <a:cubicBezTo>
                  <a:pt x="718" y="747"/>
                  <a:pt x="718" y="747"/>
                  <a:pt x="718" y="747"/>
                </a:cubicBezTo>
                <a:cubicBezTo>
                  <a:pt x="718" y="744"/>
                  <a:pt x="718" y="744"/>
                  <a:pt x="718" y="744"/>
                </a:cubicBezTo>
                <a:cubicBezTo>
                  <a:pt x="715" y="743"/>
                  <a:pt x="715" y="743"/>
                  <a:pt x="715" y="743"/>
                </a:cubicBezTo>
                <a:cubicBezTo>
                  <a:pt x="714" y="737"/>
                  <a:pt x="714" y="737"/>
                  <a:pt x="714" y="737"/>
                </a:cubicBezTo>
                <a:cubicBezTo>
                  <a:pt x="714" y="736"/>
                  <a:pt x="714" y="736"/>
                  <a:pt x="714" y="736"/>
                </a:cubicBezTo>
                <a:cubicBezTo>
                  <a:pt x="714" y="732"/>
                  <a:pt x="714" y="732"/>
                  <a:pt x="714" y="732"/>
                </a:cubicBezTo>
                <a:cubicBezTo>
                  <a:pt x="715" y="730"/>
                  <a:pt x="715" y="730"/>
                  <a:pt x="715" y="730"/>
                </a:cubicBezTo>
                <a:cubicBezTo>
                  <a:pt x="714" y="728"/>
                  <a:pt x="714" y="728"/>
                  <a:pt x="714" y="728"/>
                </a:cubicBezTo>
                <a:cubicBezTo>
                  <a:pt x="713" y="727"/>
                  <a:pt x="713" y="727"/>
                  <a:pt x="713" y="727"/>
                </a:cubicBezTo>
                <a:cubicBezTo>
                  <a:pt x="712" y="722"/>
                  <a:pt x="712" y="722"/>
                  <a:pt x="712" y="722"/>
                </a:cubicBezTo>
                <a:cubicBezTo>
                  <a:pt x="711" y="720"/>
                  <a:pt x="711" y="720"/>
                  <a:pt x="711" y="720"/>
                </a:cubicBezTo>
                <a:cubicBezTo>
                  <a:pt x="710" y="716"/>
                  <a:pt x="710" y="716"/>
                  <a:pt x="710" y="716"/>
                </a:cubicBezTo>
                <a:cubicBezTo>
                  <a:pt x="709" y="713"/>
                  <a:pt x="709" y="713"/>
                  <a:pt x="709" y="713"/>
                </a:cubicBezTo>
                <a:cubicBezTo>
                  <a:pt x="710" y="708"/>
                  <a:pt x="710" y="708"/>
                  <a:pt x="710" y="708"/>
                </a:cubicBezTo>
                <a:cubicBezTo>
                  <a:pt x="710" y="706"/>
                  <a:pt x="710" y="706"/>
                  <a:pt x="710" y="706"/>
                </a:cubicBezTo>
                <a:cubicBezTo>
                  <a:pt x="710" y="699"/>
                  <a:pt x="710" y="699"/>
                  <a:pt x="710" y="699"/>
                </a:cubicBezTo>
                <a:cubicBezTo>
                  <a:pt x="710" y="696"/>
                  <a:pt x="710" y="696"/>
                  <a:pt x="710" y="696"/>
                </a:cubicBezTo>
                <a:cubicBezTo>
                  <a:pt x="712" y="693"/>
                  <a:pt x="712" y="693"/>
                  <a:pt x="712" y="693"/>
                </a:cubicBezTo>
                <a:cubicBezTo>
                  <a:pt x="713" y="690"/>
                  <a:pt x="713" y="690"/>
                  <a:pt x="713" y="690"/>
                </a:cubicBezTo>
                <a:cubicBezTo>
                  <a:pt x="715" y="690"/>
                  <a:pt x="715" y="690"/>
                  <a:pt x="715" y="690"/>
                </a:cubicBezTo>
                <a:cubicBezTo>
                  <a:pt x="716" y="688"/>
                  <a:pt x="716" y="688"/>
                  <a:pt x="716" y="688"/>
                </a:cubicBezTo>
                <a:cubicBezTo>
                  <a:pt x="717" y="688"/>
                  <a:pt x="717" y="688"/>
                  <a:pt x="717" y="688"/>
                </a:cubicBezTo>
                <a:cubicBezTo>
                  <a:pt x="718" y="686"/>
                  <a:pt x="718" y="686"/>
                  <a:pt x="718" y="686"/>
                </a:cubicBezTo>
                <a:cubicBezTo>
                  <a:pt x="718" y="685"/>
                  <a:pt x="718" y="685"/>
                  <a:pt x="718" y="685"/>
                </a:cubicBezTo>
                <a:cubicBezTo>
                  <a:pt x="718" y="684"/>
                  <a:pt x="718" y="684"/>
                  <a:pt x="718" y="684"/>
                </a:cubicBezTo>
                <a:cubicBezTo>
                  <a:pt x="718" y="684"/>
                  <a:pt x="718" y="684"/>
                  <a:pt x="718" y="684"/>
                </a:cubicBezTo>
                <a:cubicBezTo>
                  <a:pt x="721" y="684"/>
                  <a:pt x="721" y="684"/>
                  <a:pt x="721" y="684"/>
                </a:cubicBezTo>
                <a:cubicBezTo>
                  <a:pt x="721" y="682"/>
                  <a:pt x="721" y="682"/>
                  <a:pt x="721" y="682"/>
                </a:cubicBezTo>
                <a:cubicBezTo>
                  <a:pt x="723" y="682"/>
                  <a:pt x="723" y="682"/>
                  <a:pt x="723" y="682"/>
                </a:cubicBezTo>
                <a:cubicBezTo>
                  <a:pt x="723" y="681"/>
                  <a:pt x="723" y="681"/>
                  <a:pt x="723" y="681"/>
                </a:cubicBezTo>
                <a:cubicBezTo>
                  <a:pt x="727" y="681"/>
                  <a:pt x="727" y="681"/>
                  <a:pt x="727" y="681"/>
                </a:cubicBezTo>
                <a:cubicBezTo>
                  <a:pt x="728" y="680"/>
                  <a:pt x="728" y="680"/>
                  <a:pt x="728" y="680"/>
                </a:cubicBezTo>
                <a:cubicBezTo>
                  <a:pt x="730" y="680"/>
                  <a:pt x="730" y="680"/>
                  <a:pt x="730" y="680"/>
                </a:cubicBezTo>
                <a:cubicBezTo>
                  <a:pt x="730" y="679"/>
                  <a:pt x="730" y="679"/>
                  <a:pt x="730" y="679"/>
                </a:cubicBezTo>
                <a:cubicBezTo>
                  <a:pt x="731" y="679"/>
                  <a:pt x="731" y="679"/>
                  <a:pt x="731" y="679"/>
                </a:cubicBezTo>
                <a:cubicBezTo>
                  <a:pt x="733" y="679"/>
                  <a:pt x="733" y="679"/>
                  <a:pt x="733" y="679"/>
                </a:cubicBezTo>
                <a:cubicBezTo>
                  <a:pt x="734" y="677"/>
                  <a:pt x="734" y="677"/>
                  <a:pt x="734" y="677"/>
                </a:cubicBezTo>
                <a:cubicBezTo>
                  <a:pt x="734" y="676"/>
                  <a:pt x="734" y="676"/>
                  <a:pt x="734" y="676"/>
                </a:cubicBezTo>
                <a:cubicBezTo>
                  <a:pt x="735" y="676"/>
                  <a:pt x="735" y="676"/>
                  <a:pt x="735" y="676"/>
                </a:cubicBezTo>
                <a:cubicBezTo>
                  <a:pt x="737" y="674"/>
                  <a:pt x="737" y="674"/>
                  <a:pt x="737" y="674"/>
                </a:cubicBezTo>
                <a:cubicBezTo>
                  <a:pt x="737" y="673"/>
                  <a:pt x="737" y="673"/>
                  <a:pt x="737" y="673"/>
                </a:cubicBezTo>
                <a:cubicBezTo>
                  <a:pt x="741" y="668"/>
                  <a:pt x="741" y="668"/>
                  <a:pt x="741" y="668"/>
                </a:cubicBezTo>
                <a:cubicBezTo>
                  <a:pt x="743" y="667"/>
                  <a:pt x="743" y="667"/>
                  <a:pt x="743" y="667"/>
                </a:cubicBezTo>
                <a:cubicBezTo>
                  <a:pt x="746" y="666"/>
                  <a:pt x="746" y="666"/>
                  <a:pt x="746" y="666"/>
                </a:cubicBezTo>
                <a:cubicBezTo>
                  <a:pt x="747" y="667"/>
                  <a:pt x="747" y="667"/>
                  <a:pt x="747" y="667"/>
                </a:cubicBezTo>
                <a:cubicBezTo>
                  <a:pt x="748" y="667"/>
                  <a:pt x="748" y="667"/>
                  <a:pt x="748" y="667"/>
                </a:cubicBezTo>
                <a:cubicBezTo>
                  <a:pt x="749" y="664"/>
                  <a:pt x="749" y="664"/>
                  <a:pt x="749" y="664"/>
                </a:cubicBezTo>
                <a:cubicBezTo>
                  <a:pt x="754" y="659"/>
                  <a:pt x="754" y="659"/>
                  <a:pt x="754" y="659"/>
                </a:cubicBezTo>
                <a:cubicBezTo>
                  <a:pt x="759" y="657"/>
                  <a:pt x="759" y="657"/>
                  <a:pt x="759" y="657"/>
                </a:cubicBezTo>
                <a:cubicBezTo>
                  <a:pt x="762" y="656"/>
                  <a:pt x="762" y="656"/>
                  <a:pt x="762" y="656"/>
                </a:cubicBezTo>
                <a:cubicBezTo>
                  <a:pt x="762" y="656"/>
                  <a:pt x="762" y="656"/>
                  <a:pt x="762" y="656"/>
                </a:cubicBezTo>
                <a:cubicBezTo>
                  <a:pt x="764" y="656"/>
                  <a:pt x="764" y="656"/>
                  <a:pt x="764" y="656"/>
                </a:cubicBezTo>
                <a:cubicBezTo>
                  <a:pt x="764" y="656"/>
                  <a:pt x="764" y="656"/>
                  <a:pt x="764" y="656"/>
                </a:cubicBezTo>
                <a:cubicBezTo>
                  <a:pt x="765" y="656"/>
                  <a:pt x="765" y="656"/>
                  <a:pt x="765" y="656"/>
                </a:cubicBezTo>
                <a:cubicBezTo>
                  <a:pt x="767" y="654"/>
                  <a:pt x="767" y="654"/>
                  <a:pt x="767" y="654"/>
                </a:cubicBezTo>
                <a:cubicBezTo>
                  <a:pt x="767" y="654"/>
                  <a:pt x="767" y="654"/>
                  <a:pt x="767" y="654"/>
                </a:cubicBezTo>
                <a:cubicBezTo>
                  <a:pt x="766" y="653"/>
                  <a:pt x="766" y="653"/>
                  <a:pt x="766" y="653"/>
                </a:cubicBezTo>
                <a:cubicBezTo>
                  <a:pt x="764" y="655"/>
                  <a:pt x="764" y="655"/>
                  <a:pt x="764" y="655"/>
                </a:cubicBezTo>
                <a:cubicBezTo>
                  <a:pt x="762" y="654"/>
                  <a:pt x="762" y="654"/>
                  <a:pt x="762" y="654"/>
                </a:cubicBezTo>
                <a:cubicBezTo>
                  <a:pt x="760" y="653"/>
                  <a:pt x="760" y="653"/>
                  <a:pt x="760" y="653"/>
                </a:cubicBezTo>
                <a:cubicBezTo>
                  <a:pt x="762" y="654"/>
                  <a:pt x="762" y="654"/>
                  <a:pt x="762" y="654"/>
                </a:cubicBezTo>
                <a:cubicBezTo>
                  <a:pt x="765" y="653"/>
                  <a:pt x="765" y="653"/>
                  <a:pt x="765" y="653"/>
                </a:cubicBezTo>
                <a:cubicBezTo>
                  <a:pt x="764" y="652"/>
                  <a:pt x="764" y="652"/>
                  <a:pt x="764" y="652"/>
                </a:cubicBezTo>
                <a:cubicBezTo>
                  <a:pt x="765" y="651"/>
                  <a:pt x="765" y="651"/>
                  <a:pt x="765" y="651"/>
                </a:cubicBezTo>
                <a:cubicBezTo>
                  <a:pt x="765" y="650"/>
                  <a:pt x="765" y="650"/>
                  <a:pt x="765" y="650"/>
                </a:cubicBezTo>
                <a:cubicBezTo>
                  <a:pt x="762" y="650"/>
                  <a:pt x="762" y="650"/>
                  <a:pt x="762" y="650"/>
                </a:cubicBezTo>
                <a:cubicBezTo>
                  <a:pt x="761" y="648"/>
                  <a:pt x="761" y="648"/>
                  <a:pt x="761" y="648"/>
                </a:cubicBezTo>
                <a:cubicBezTo>
                  <a:pt x="763" y="648"/>
                  <a:pt x="763" y="648"/>
                  <a:pt x="763" y="648"/>
                </a:cubicBezTo>
                <a:cubicBezTo>
                  <a:pt x="764" y="649"/>
                  <a:pt x="764" y="649"/>
                  <a:pt x="764" y="649"/>
                </a:cubicBezTo>
                <a:cubicBezTo>
                  <a:pt x="765" y="648"/>
                  <a:pt x="765" y="648"/>
                  <a:pt x="765" y="648"/>
                </a:cubicBezTo>
                <a:cubicBezTo>
                  <a:pt x="766" y="647"/>
                  <a:pt x="766" y="647"/>
                  <a:pt x="766" y="647"/>
                </a:cubicBezTo>
                <a:cubicBezTo>
                  <a:pt x="766" y="649"/>
                  <a:pt x="766" y="649"/>
                  <a:pt x="766" y="649"/>
                </a:cubicBezTo>
                <a:cubicBezTo>
                  <a:pt x="768" y="649"/>
                  <a:pt x="768" y="649"/>
                  <a:pt x="768" y="649"/>
                </a:cubicBezTo>
                <a:cubicBezTo>
                  <a:pt x="769" y="650"/>
                  <a:pt x="769" y="650"/>
                  <a:pt x="769" y="650"/>
                </a:cubicBezTo>
                <a:cubicBezTo>
                  <a:pt x="770" y="649"/>
                  <a:pt x="770" y="649"/>
                  <a:pt x="770" y="649"/>
                </a:cubicBezTo>
                <a:cubicBezTo>
                  <a:pt x="771" y="648"/>
                  <a:pt x="771" y="648"/>
                  <a:pt x="771" y="648"/>
                </a:cubicBezTo>
                <a:cubicBezTo>
                  <a:pt x="773" y="646"/>
                  <a:pt x="773" y="646"/>
                  <a:pt x="773" y="646"/>
                </a:cubicBezTo>
                <a:cubicBezTo>
                  <a:pt x="774" y="646"/>
                  <a:pt x="774" y="646"/>
                  <a:pt x="774" y="646"/>
                </a:cubicBezTo>
                <a:cubicBezTo>
                  <a:pt x="774" y="644"/>
                  <a:pt x="774" y="644"/>
                  <a:pt x="774" y="644"/>
                </a:cubicBezTo>
                <a:cubicBezTo>
                  <a:pt x="773" y="642"/>
                  <a:pt x="773" y="642"/>
                  <a:pt x="773" y="642"/>
                </a:cubicBezTo>
                <a:cubicBezTo>
                  <a:pt x="773" y="642"/>
                  <a:pt x="773" y="642"/>
                  <a:pt x="773" y="642"/>
                </a:cubicBezTo>
                <a:cubicBezTo>
                  <a:pt x="772" y="644"/>
                  <a:pt x="772" y="644"/>
                  <a:pt x="772" y="644"/>
                </a:cubicBezTo>
                <a:cubicBezTo>
                  <a:pt x="772" y="645"/>
                  <a:pt x="772" y="645"/>
                  <a:pt x="772" y="645"/>
                </a:cubicBezTo>
                <a:cubicBezTo>
                  <a:pt x="771" y="645"/>
                  <a:pt x="771" y="645"/>
                  <a:pt x="771" y="645"/>
                </a:cubicBezTo>
                <a:cubicBezTo>
                  <a:pt x="770" y="642"/>
                  <a:pt x="770" y="642"/>
                  <a:pt x="770" y="642"/>
                </a:cubicBezTo>
                <a:cubicBezTo>
                  <a:pt x="770" y="642"/>
                  <a:pt x="770" y="642"/>
                  <a:pt x="770" y="642"/>
                </a:cubicBezTo>
                <a:cubicBezTo>
                  <a:pt x="765" y="642"/>
                  <a:pt x="765" y="642"/>
                  <a:pt x="765" y="642"/>
                </a:cubicBezTo>
                <a:cubicBezTo>
                  <a:pt x="763" y="643"/>
                  <a:pt x="763" y="643"/>
                  <a:pt x="763" y="643"/>
                </a:cubicBezTo>
                <a:cubicBezTo>
                  <a:pt x="764" y="642"/>
                  <a:pt x="764" y="642"/>
                  <a:pt x="764" y="642"/>
                </a:cubicBezTo>
                <a:cubicBezTo>
                  <a:pt x="764" y="639"/>
                  <a:pt x="764" y="639"/>
                  <a:pt x="764" y="639"/>
                </a:cubicBezTo>
                <a:cubicBezTo>
                  <a:pt x="765" y="638"/>
                  <a:pt x="765" y="638"/>
                  <a:pt x="765" y="638"/>
                </a:cubicBezTo>
                <a:cubicBezTo>
                  <a:pt x="766" y="640"/>
                  <a:pt x="766" y="640"/>
                  <a:pt x="766" y="640"/>
                </a:cubicBezTo>
                <a:cubicBezTo>
                  <a:pt x="767" y="641"/>
                  <a:pt x="767" y="641"/>
                  <a:pt x="767" y="641"/>
                </a:cubicBezTo>
                <a:cubicBezTo>
                  <a:pt x="768" y="640"/>
                  <a:pt x="768" y="640"/>
                  <a:pt x="768" y="640"/>
                </a:cubicBezTo>
                <a:cubicBezTo>
                  <a:pt x="771" y="639"/>
                  <a:pt x="771" y="639"/>
                  <a:pt x="771" y="639"/>
                </a:cubicBezTo>
                <a:cubicBezTo>
                  <a:pt x="771" y="638"/>
                  <a:pt x="771" y="638"/>
                  <a:pt x="771" y="638"/>
                </a:cubicBezTo>
                <a:cubicBezTo>
                  <a:pt x="772" y="638"/>
                  <a:pt x="772" y="638"/>
                  <a:pt x="772" y="638"/>
                </a:cubicBezTo>
                <a:cubicBezTo>
                  <a:pt x="773" y="637"/>
                  <a:pt x="773" y="637"/>
                  <a:pt x="773" y="637"/>
                </a:cubicBezTo>
                <a:cubicBezTo>
                  <a:pt x="773" y="635"/>
                  <a:pt x="773" y="635"/>
                  <a:pt x="773" y="635"/>
                </a:cubicBezTo>
                <a:cubicBezTo>
                  <a:pt x="772" y="634"/>
                  <a:pt x="772" y="634"/>
                  <a:pt x="772" y="634"/>
                </a:cubicBezTo>
                <a:cubicBezTo>
                  <a:pt x="772" y="633"/>
                  <a:pt x="772" y="633"/>
                  <a:pt x="772" y="633"/>
                </a:cubicBezTo>
                <a:cubicBezTo>
                  <a:pt x="773" y="634"/>
                  <a:pt x="773" y="634"/>
                  <a:pt x="773" y="634"/>
                </a:cubicBezTo>
                <a:cubicBezTo>
                  <a:pt x="774" y="632"/>
                  <a:pt x="774" y="632"/>
                  <a:pt x="774" y="632"/>
                </a:cubicBezTo>
                <a:cubicBezTo>
                  <a:pt x="773" y="630"/>
                  <a:pt x="773" y="630"/>
                  <a:pt x="773" y="630"/>
                </a:cubicBezTo>
                <a:cubicBezTo>
                  <a:pt x="772" y="629"/>
                  <a:pt x="772" y="629"/>
                  <a:pt x="772" y="629"/>
                </a:cubicBezTo>
                <a:cubicBezTo>
                  <a:pt x="771" y="630"/>
                  <a:pt x="771" y="630"/>
                  <a:pt x="771" y="630"/>
                </a:cubicBezTo>
                <a:cubicBezTo>
                  <a:pt x="769" y="629"/>
                  <a:pt x="769" y="629"/>
                  <a:pt x="769" y="629"/>
                </a:cubicBezTo>
                <a:cubicBezTo>
                  <a:pt x="768" y="627"/>
                  <a:pt x="768" y="627"/>
                  <a:pt x="768" y="627"/>
                </a:cubicBezTo>
                <a:cubicBezTo>
                  <a:pt x="767" y="627"/>
                  <a:pt x="767" y="627"/>
                  <a:pt x="767" y="627"/>
                </a:cubicBezTo>
                <a:cubicBezTo>
                  <a:pt x="765" y="626"/>
                  <a:pt x="765" y="626"/>
                  <a:pt x="765" y="626"/>
                </a:cubicBezTo>
                <a:cubicBezTo>
                  <a:pt x="764" y="624"/>
                  <a:pt x="764" y="624"/>
                  <a:pt x="764" y="624"/>
                </a:cubicBezTo>
                <a:cubicBezTo>
                  <a:pt x="766" y="625"/>
                  <a:pt x="766" y="625"/>
                  <a:pt x="766" y="625"/>
                </a:cubicBezTo>
                <a:cubicBezTo>
                  <a:pt x="768" y="625"/>
                  <a:pt x="768" y="625"/>
                  <a:pt x="768" y="625"/>
                </a:cubicBezTo>
                <a:cubicBezTo>
                  <a:pt x="769" y="627"/>
                  <a:pt x="769" y="627"/>
                  <a:pt x="769" y="627"/>
                </a:cubicBezTo>
                <a:cubicBezTo>
                  <a:pt x="770" y="628"/>
                  <a:pt x="770" y="628"/>
                  <a:pt x="770" y="628"/>
                </a:cubicBezTo>
                <a:cubicBezTo>
                  <a:pt x="771" y="626"/>
                  <a:pt x="771" y="626"/>
                  <a:pt x="771" y="626"/>
                </a:cubicBezTo>
                <a:cubicBezTo>
                  <a:pt x="769" y="624"/>
                  <a:pt x="769" y="624"/>
                  <a:pt x="769" y="624"/>
                </a:cubicBezTo>
                <a:cubicBezTo>
                  <a:pt x="771" y="625"/>
                  <a:pt x="771" y="625"/>
                  <a:pt x="771" y="625"/>
                </a:cubicBezTo>
                <a:cubicBezTo>
                  <a:pt x="771" y="624"/>
                  <a:pt x="771" y="624"/>
                  <a:pt x="771" y="624"/>
                </a:cubicBezTo>
                <a:cubicBezTo>
                  <a:pt x="772" y="623"/>
                  <a:pt x="772" y="623"/>
                  <a:pt x="772" y="623"/>
                </a:cubicBezTo>
                <a:cubicBezTo>
                  <a:pt x="771" y="622"/>
                  <a:pt x="771" y="622"/>
                  <a:pt x="771" y="622"/>
                </a:cubicBezTo>
                <a:cubicBezTo>
                  <a:pt x="769" y="620"/>
                  <a:pt x="769" y="620"/>
                  <a:pt x="769" y="620"/>
                </a:cubicBezTo>
                <a:cubicBezTo>
                  <a:pt x="768" y="618"/>
                  <a:pt x="768" y="618"/>
                  <a:pt x="768" y="618"/>
                </a:cubicBezTo>
                <a:cubicBezTo>
                  <a:pt x="769" y="618"/>
                  <a:pt x="769" y="618"/>
                  <a:pt x="769" y="618"/>
                </a:cubicBezTo>
                <a:cubicBezTo>
                  <a:pt x="770" y="620"/>
                  <a:pt x="770" y="620"/>
                  <a:pt x="770" y="620"/>
                </a:cubicBezTo>
                <a:cubicBezTo>
                  <a:pt x="771" y="620"/>
                  <a:pt x="771" y="620"/>
                  <a:pt x="771" y="620"/>
                </a:cubicBezTo>
                <a:cubicBezTo>
                  <a:pt x="772" y="618"/>
                  <a:pt x="772" y="618"/>
                  <a:pt x="772" y="618"/>
                </a:cubicBezTo>
                <a:cubicBezTo>
                  <a:pt x="771" y="616"/>
                  <a:pt x="771" y="616"/>
                  <a:pt x="771" y="616"/>
                </a:cubicBezTo>
                <a:cubicBezTo>
                  <a:pt x="770" y="615"/>
                  <a:pt x="770" y="615"/>
                  <a:pt x="770" y="615"/>
                </a:cubicBezTo>
                <a:cubicBezTo>
                  <a:pt x="768" y="613"/>
                  <a:pt x="768" y="613"/>
                  <a:pt x="768" y="613"/>
                </a:cubicBezTo>
                <a:cubicBezTo>
                  <a:pt x="765" y="612"/>
                  <a:pt x="765" y="612"/>
                  <a:pt x="765" y="612"/>
                </a:cubicBezTo>
                <a:cubicBezTo>
                  <a:pt x="764" y="610"/>
                  <a:pt x="764" y="610"/>
                  <a:pt x="764" y="610"/>
                </a:cubicBezTo>
                <a:cubicBezTo>
                  <a:pt x="763" y="609"/>
                  <a:pt x="763" y="609"/>
                  <a:pt x="763" y="609"/>
                </a:cubicBezTo>
                <a:cubicBezTo>
                  <a:pt x="763" y="607"/>
                  <a:pt x="763" y="607"/>
                  <a:pt x="763" y="607"/>
                </a:cubicBezTo>
                <a:cubicBezTo>
                  <a:pt x="764" y="605"/>
                  <a:pt x="764" y="605"/>
                  <a:pt x="764" y="605"/>
                </a:cubicBezTo>
                <a:cubicBezTo>
                  <a:pt x="763" y="608"/>
                  <a:pt x="763" y="608"/>
                  <a:pt x="763" y="608"/>
                </a:cubicBezTo>
                <a:cubicBezTo>
                  <a:pt x="764" y="609"/>
                  <a:pt x="764" y="609"/>
                  <a:pt x="764" y="609"/>
                </a:cubicBezTo>
                <a:cubicBezTo>
                  <a:pt x="765" y="609"/>
                  <a:pt x="765" y="609"/>
                  <a:pt x="765" y="609"/>
                </a:cubicBezTo>
                <a:cubicBezTo>
                  <a:pt x="766" y="611"/>
                  <a:pt x="766" y="611"/>
                  <a:pt x="766" y="611"/>
                </a:cubicBezTo>
                <a:cubicBezTo>
                  <a:pt x="768" y="611"/>
                  <a:pt x="768" y="611"/>
                  <a:pt x="768" y="611"/>
                </a:cubicBezTo>
                <a:cubicBezTo>
                  <a:pt x="770" y="614"/>
                  <a:pt x="770" y="614"/>
                  <a:pt x="770" y="614"/>
                </a:cubicBezTo>
                <a:cubicBezTo>
                  <a:pt x="771" y="614"/>
                  <a:pt x="771" y="614"/>
                  <a:pt x="771" y="614"/>
                </a:cubicBezTo>
                <a:cubicBezTo>
                  <a:pt x="771" y="610"/>
                  <a:pt x="771" y="610"/>
                  <a:pt x="771" y="610"/>
                </a:cubicBezTo>
                <a:cubicBezTo>
                  <a:pt x="771" y="608"/>
                  <a:pt x="771" y="608"/>
                  <a:pt x="771" y="608"/>
                </a:cubicBezTo>
                <a:cubicBezTo>
                  <a:pt x="771" y="607"/>
                  <a:pt x="771" y="607"/>
                  <a:pt x="771" y="607"/>
                </a:cubicBezTo>
                <a:cubicBezTo>
                  <a:pt x="771" y="605"/>
                  <a:pt x="771" y="605"/>
                  <a:pt x="771" y="605"/>
                </a:cubicBezTo>
                <a:cubicBezTo>
                  <a:pt x="771" y="603"/>
                  <a:pt x="771" y="603"/>
                  <a:pt x="771" y="603"/>
                </a:cubicBezTo>
                <a:cubicBezTo>
                  <a:pt x="771" y="601"/>
                  <a:pt x="771" y="601"/>
                  <a:pt x="771" y="601"/>
                </a:cubicBezTo>
                <a:cubicBezTo>
                  <a:pt x="770" y="600"/>
                  <a:pt x="770" y="600"/>
                  <a:pt x="770" y="600"/>
                </a:cubicBezTo>
                <a:cubicBezTo>
                  <a:pt x="771" y="600"/>
                  <a:pt x="771" y="600"/>
                  <a:pt x="771" y="600"/>
                </a:cubicBezTo>
                <a:cubicBezTo>
                  <a:pt x="773" y="599"/>
                  <a:pt x="773" y="599"/>
                  <a:pt x="773" y="599"/>
                </a:cubicBezTo>
                <a:cubicBezTo>
                  <a:pt x="775" y="597"/>
                  <a:pt x="775" y="597"/>
                  <a:pt x="775" y="597"/>
                </a:cubicBezTo>
                <a:cubicBezTo>
                  <a:pt x="775" y="596"/>
                  <a:pt x="775" y="596"/>
                  <a:pt x="775" y="596"/>
                </a:cubicBezTo>
                <a:cubicBezTo>
                  <a:pt x="775" y="595"/>
                  <a:pt x="775" y="595"/>
                  <a:pt x="775" y="595"/>
                </a:cubicBezTo>
                <a:cubicBezTo>
                  <a:pt x="776" y="596"/>
                  <a:pt x="776" y="596"/>
                  <a:pt x="776" y="596"/>
                </a:cubicBezTo>
                <a:cubicBezTo>
                  <a:pt x="775" y="598"/>
                  <a:pt x="775" y="598"/>
                  <a:pt x="775" y="598"/>
                </a:cubicBezTo>
                <a:cubicBezTo>
                  <a:pt x="776" y="598"/>
                  <a:pt x="776" y="598"/>
                  <a:pt x="776" y="598"/>
                </a:cubicBezTo>
                <a:cubicBezTo>
                  <a:pt x="774" y="599"/>
                  <a:pt x="774" y="599"/>
                  <a:pt x="774" y="599"/>
                </a:cubicBezTo>
                <a:cubicBezTo>
                  <a:pt x="773" y="602"/>
                  <a:pt x="773" y="602"/>
                  <a:pt x="773" y="602"/>
                </a:cubicBezTo>
                <a:cubicBezTo>
                  <a:pt x="774" y="604"/>
                  <a:pt x="774" y="604"/>
                  <a:pt x="774" y="604"/>
                </a:cubicBezTo>
                <a:cubicBezTo>
                  <a:pt x="774" y="607"/>
                  <a:pt x="774" y="607"/>
                  <a:pt x="774" y="607"/>
                </a:cubicBezTo>
                <a:cubicBezTo>
                  <a:pt x="773" y="609"/>
                  <a:pt x="773" y="609"/>
                  <a:pt x="773" y="609"/>
                </a:cubicBezTo>
                <a:cubicBezTo>
                  <a:pt x="773" y="611"/>
                  <a:pt x="773" y="611"/>
                  <a:pt x="773" y="611"/>
                </a:cubicBezTo>
                <a:cubicBezTo>
                  <a:pt x="774" y="613"/>
                  <a:pt x="774" y="613"/>
                  <a:pt x="774" y="613"/>
                </a:cubicBezTo>
                <a:cubicBezTo>
                  <a:pt x="775" y="612"/>
                  <a:pt x="775" y="612"/>
                  <a:pt x="775" y="612"/>
                </a:cubicBezTo>
                <a:cubicBezTo>
                  <a:pt x="775" y="613"/>
                  <a:pt x="775" y="613"/>
                  <a:pt x="775" y="613"/>
                </a:cubicBezTo>
                <a:cubicBezTo>
                  <a:pt x="776" y="613"/>
                  <a:pt x="776" y="613"/>
                  <a:pt x="776" y="613"/>
                </a:cubicBezTo>
                <a:cubicBezTo>
                  <a:pt x="776" y="614"/>
                  <a:pt x="776" y="614"/>
                  <a:pt x="776" y="614"/>
                </a:cubicBezTo>
                <a:cubicBezTo>
                  <a:pt x="776" y="614"/>
                  <a:pt x="776" y="614"/>
                  <a:pt x="776" y="614"/>
                </a:cubicBezTo>
                <a:cubicBezTo>
                  <a:pt x="776" y="616"/>
                  <a:pt x="776" y="616"/>
                  <a:pt x="776" y="616"/>
                </a:cubicBezTo>
                <a:cubicBezTo>
                  <a:pt x="779" y="616"/>
                  <a:pt x="779" y="616"/>
                  <a:pt x="779" y="616"/>
                </a:cubicBezTo>
                <a:cubicBezTo>
                  <a:pt x="777" y="617"/>
                  <a:pt x="777" y="617"/>
                  <a:pt x="777" y="617"/>
                </a:cubicBezTo>
                <a:cubicBezTo>
                  <a:pt x="777" y="617"/>
                  <a:pt x="777" y="617"/>
                  <a:pt x="777" y="617"/>
                </a:cubicBezTo>
                <a:cubicBezTo>
                  <a:pt x="776" y="619"/>
                  <a:pt x="776" y="619"/>
                  <a:pt x="776" y="619"/>
                </a:cubicBezTo>
                <a:cubicBezTo>
                  <a:pt x="776" y="620"/>
                  <a:pt x="776" y="620"/>
                  <a:pt x="776" y="620"/>
                </a:cubicBezTo>
                <a:cubicBezTo>
                  <a:pt x="775" y="622"/>
                  <a:pt x="775" y="622"/>
                  <a:pt x="775" y="622"/>
                </a:cubicBezTo>
                <a:cubicBezTo>
                  <a:pt x="775" y="624"/>
                  <a:pt x="775" y="624"/>
                  <a:pt x="775" y="624"/>
                </a:cubicBezTo>
                <a:cubicBezTo>
                  <a:pt x="775" y="626"/>
                  <a:pt x="775" y="626"/>
                  <a:pt x="775" y="626"/>
                </a:cubicBezTo>
                <a:cubicBezTo>
                  <a:pt x="775" y="626"/>
                  <a:pt x="775" y="626"/>
                  <a:pt x="775" y="626"/>
                </a:cubicBezTo>
                <a:cubicBezTo>
                  <a:pt x="776" y="625"/>
                  <a:pt x="776" y="625"/>
                  <a:pt x="776" y="625"/>
                </a:cubicBezTo>
                <a:cubicBezTo>
                  <a:pt x="778" y="621"/>
                  <a:pt x="778" y="621"/>
                  <a:pt x="778" y="621"/>
                </a:cubicBezTo>
                <a:cubicBezTo>
                  <a:pt x="778" y="622"/>
                  <a:pt x="778" y="622"/>
                  <a:pt x="778" y="622"/>
                </a:cubicBezTo>
                <a:cubicBezTo>
                  <a:pt x="778" y="622"/>
                  <a:pt x="778" y="622"/>
                  <a:pt x="778" y="622"/>
                </a:cubicBezTo>
                <a:cubicBezTo>
                  <a:pt x="779" y="622"/>
                  <a:pt x="779" y="622"/>
                  <a:pt x="779" y="622"/>
                </a:cubicBezTo>
                <a:cubicBezTo>
                  <a:pt x="779" y="620"/>
                  <a:pt x="779" y="620"/>
                  <a:pt x="779" y="620"/>
                </a:cubicBezTo>
                <a:cubicBezTo>
                  <a:pt x="780" y="618"/>
                  <a:pt x="780" y="618"/>
                  <a:pt x="780" y="618"/>
                </a:cubicBezTo>
                <a:cubicBezTo>
                  <a:pt x="781" y="614"/>
                  <a:pt x="781" y="614"/>
                  <a:pt x="781" y="614"/>
                </a:cubicBezTo>
                <a:cubicBezTo>
                  <a:pt x="784" y="613"/>
                  <a:pt x="784" y="613"/>
                  <a:pt x="784" y="613"/>
                </a:cubicBezTo>
                <a:cubicBezTo>
                  <a:pt x="785" y="609"/>
                  <a:pt x="785" y="609"/>
                  <a:pt x="785" y="609"/>
                </a:cubicBezTo>
                <a:cubicBezTo>
                  <a:pt x="785" y="607"/>
                  <a:pt x="785" y="607"/>
                  <a:pt x="785" y="607"/>
                </a:cubicBezTo>
                <a:cubicBezTo>
                  <a:pt x="784" y="603"/>
                  <a:pt x="784" y="603"/>
                  <a:pt x="784" y="603"/>
                </a:cubicBezTo>
                <a:cubicBezTo>
                  <a:pt x="783" y="602"/>
                  <a:pt x="783" y="602"/>
                  <a:pt x="783" y="602"/>
                </a:cubicBezTo>
                <a:cubicBezTo>
                  <a:pt x="783" y="600"/>
                  <a:pt x="783" y="600"/>
                  <a:pt x="783" y="600"/>
                </a:cubicBezTo>
                <a:cubicBezTo>
                  <a:pt x="782" y="599"/>
                  <a:pt x="782" y="599"/>
                  <a:pt x="782" y="599"/>
                </a:cubicBezTo>
                <a:cubicBezTo>
                  <a:pt x="782" y="597"/>
                  <a:pt x="782" y="597"/>
                  <a:pt x="782" y="597"/>
                </a:cubicBezTo>
                <a:cubicBezTo>
                  <a:pt x="783" y="595"/>
                  <a:pt x="783" y="595"/>
                  <a:pt x="783" y="595"/>
                </a:cubicBezTo>
                <a:cubicBezTo>
                  <a:pt x="784" y="593"/>
                  <a:pt x="784" y="593"/>
                  <a:pt x="784" y="593"/>
                </a:cubicBezTo>
                <a:cubicBezTo>
                  <a:pt x="787" y="592"/>
                  <a:pt x="787" y="592"/>
                  <a:pt x="787" y="592"/>
                </a:cubicBezTo>
                <a:cubicBezTo>
                  <a:pt x="783" y="595"/>
                  <a:pt x="783" y="595"/>
                  <a:pt x="783" y="595"/>
                </a:cubicBezTo>
                <a:cubicBezTo>
                  <a:pt x="783" y="597"/>
                  <a:pt x="783" y="597"/>
                  <a:pt x="783" y="597"/>
                </a:cubicBezTo>
                <a:cubicBezTo>
                  <a:pt x="784" y="598"/>
                  <a:pt x="784" y="598"/>
                  <a:pt x="784" y="598"/>
                </a:cubicBezTo>
                <a:cubicBezTo>
                  <a:pt x="786" y="601"/>
                  <a:pt x="786" y="601"/>
                  <a:pt x="786" y="601"/>
                </a:cubicBezTo>
                <a:cubicBezTo>
                  <a:pt x="787" y="600"/>
                  <a:pt x="787" y="600"/>
                  <a:pt x="787" y="600"/>
                </a:cubicBezTo>
                <a:cubicBezTo>
                  <a:pt x="788" y="601"/>
                  <a:pt x="788" y="601"/>
                  <a:pt x="788" y="601"/>
                </a:cubicBezTo>
                <a:cubicBezTo>
                  <a:pt x="787" y="604"/>
                  <a:pt x="787" y="604"/>
                  <a:pt x="787" y="604"/>
                </a:cubicBezTo>
                <a:cubicBezTo>
                  <a:pt x="789" y="603"/>
                  <a:pt x="789" y="603"/>
                  <a:pt x="789" y="603"/>
                </a:cubicBezTo>
                <a:cubicBezTo>
                  <a:pt x="789" y="603"/>
                  <a:pt x="789" y="603"/>
                  <a:pt x="789" y="603"/>
                </a:cubicBezTo>
                <a:cubicBezTo>
                  <a:pt x="790" y="601"/>
                  <a:pt x="790" y="601"/>
                  <a:pt x="790" y="601"/>
                </a:cubicBezTo>
                <a:cubicBezTo>
                  <a:pt x="791" y="600"/>
                  <a:pt x="791" y="600"/>
                  <a:pt x="791" y="600"/>
                </a:cubicBezTo>
                <a:cubicBezTo>
                  <a:pt x="791" y="600"/>
                  <a:pt x="791" y="600"/>
                  <a:pt x="791" y="600"/>
                </a:cubicBezTo>
                <a:cubicBezTo>
                  <a:pt x="792" y="599"/>
                  <a:pt x="792" y="599"/>
                  <a:pt x="792" y="599"/>
                </a:cubicBezTo>
                <a:cubicBezTo>
                  <a:pt x="794" y="599"/>
                  <a:pt x="794" y="599"/>
                  <a:pt x="794" y="599"/>
                </a:cubicBezTo>
                <a:cubicBezTo>
                  <a:pt x="795" y="595"/>
                  <a:pt x="795" y="595"/>
                  <a:pt x="795" y="595"/>
                </a:cubicBezTo>
                <a:cubicBezTo>
                  <a:pt x="795" y="594"/>
                  <a:pt x="795" y="594"/>
                  <a:pt x="795" y="594"/>
                </a:cubicBezTo>
                <a:cubicBezTo>
                  <a:pt x="796" y="594"/>
                  <a:pt x="796" y="594"/>
                  <a:pt x="796" y="594"/>
                </a:cubicBezTo>
                <a:cubicBezTo>
                  <a:pt x="797" y="592"/>
                  <a:pt x="797" y="592"/>
                  <a:pt x="797" y="592"/>
                </a:cubicBezTo>
                <a:cubicBezTo>
                  <a:pt x="798" y="591"/>
                  <a:pt x="798" y="591"/>
                  <a:pt x="798" y="591"/>
                </a:cubicBezTo>
                <a:cubicBezTo>
                  <a:pt x="798" y="590"/>
                  <a:pt x="798" y="590"/>
                  <a:pt x="798" y="590"/>
                </a:cubicBezTo>
                <a:cubicBezTo>
                  <a:pt x="799" y="588"/>
                  <a:pt x="799" y="588"/>
                  <a:pt x="799" y="588"/>
                </a:cubicBezTo>
                <a:cubicBezTo>
                  <a:pt x="798" y="587"/>
                  <a:pt x="798" y="587"/>
                  <a:pt x="798" y="587"/>
                </a:cubicBezTo>
                <a:cubicBezTo>
                  <a:pt x="800" y="586"/>
                  <a:pt x="800" y="586"/>
                  <a:pt x="800" y="586"/>
                </a:cubicBezTo>
                <a:cubicBezTo>
                  <a:pt x="799" y="585"/>
                  <a:pt x="799" y="585"/>
                  <a:pt x="799" y="585"/>
                </a:cubicBezTo>
                <a:cubicBezTo>
                  <a:pt x="798" y="584"/>
                  <a:pt x="798" y="584"/>
                  <a:pt x="798" y="584"/>
                </a:cubicBezTo>
                <a:cubicBezTo>
                  <a:pt x="797" y="582"/>
                  <a:pt x="797" y="582"/>
                  <a:pt x="797" y="582"/>
                </a:cubicBezTo>
                <a:cubicBezTo>
                  <a:pt x="800" y="581"/>
                  <a:pt x="800" y="581"/>
                  <a:pt x="800" y="581"/>
                </a:cubicBezTo>
                <a:cubicBezTo>
                  <a:pt x="800" y="579"/>
                  <a:pt x="800" y="579"/>
                  <a:pt x="800" y="579"/>
                </a:cubicBezTo>
                <a:cubicBezTo>
                  <a:pt x="802" y="578"/>
                  <a:pt x="802" y="578"/>
                  <a:pt x="802" y="578"/>
                </a:cubicBezTo>
                <a:cubicBezTo>
                  <a:pt x="803" y="577"/>
                  <a:pt x="803" y="577"/>
                  <a:pt x="803" y="577"/>
                </a:cubicBezTo>
                <a:cubicBezTo>
                  <a:pt x="807" y="576"/>
                  <a:pt x="807" y="576"/>
                  <a:pt x="807" y="576"/>
                </a:cubicBezTo>
                <a:cubicBezTo>
                  <a:pt x="809" y="576"/>
                  <a:pt x="809" y="576"/>
                  <a:pt x="809" y="576"/>
                </a:cubicBezTo>
                <a:cubicBezTo>
                  <a:pt x="812" y="573"/>
                  <a:pt x="812" y="573"/>
                  <a:pt x="812" y="573"/>
                </a:cubicBezTo>
                <a:cubicBezTo>
                  <a:pt x="813" y="573"/>
                  <a:pt x="813" y="573"/>
                  <a:pt x="813" y="573"/>
                </a:cubicBezTo>
                <a:cubicBezTo>
                  <a:pt x="814" y="574"/>
                  <a:pt x="814" y="574"/>
                  <a:pt x="814" y="574"/>
                </a:cubicBezTo>
                <a:cubicBezTo>
                  <a:pt x="818" y="574"/>
                  <a:pt x="818" y="574"/>
                  <a:pt x="818" y="574"/>
                </a:cubicBezTo>
                <a:cubicBezTo>
                  <a:pt x="820" y="574"/>
                  <a:pt x="820" y="574"/>
                  <a:pt x="820" y="574"/>
                </a:cubicBezTo>
                <a:cubicBezTo>
                  <a:pt x="822" y="574"/>
                  <a:pt x="822" y="574"/>
                  <a:pt x="822" y="574"/>
                </a:cubicBezTo>
                <a:cubicBezTo>
                  <a:pt x="827" y="573"/>
                  <a:pt x="827" y="573"/>
                  <a:pt x="827" y="573"/>
                </a:cubicBezTo>
                <a:cubicBezTo>
                  <a:pt x="828" y="573"/>
                  <a:pt x="828" y="573"/>
                  <a:pt x="828" y="573"/>
                </a:cubicBezTo>
                <a:cubicBezTo>
                  <a:pt x="827" y="572"/>
                  <a:pt x="827" y="572"/>
                  <a:pt x="827" y="572"/>
                </a:cubicBezTo>
                <a:cubicBezTo>
                  <a:pt x="827" y="569"/>
                  <a:pt x="827" y="569"/>
                  <a:pt x="827" y="569"/>
                </a:cubicBezTo>
                <a:cubicBezTo>
                  <a:pt x="827" y="567"/>
                  <a:pt x="827" y="567"/>
                  <a:pt x="827" y="567"/>
                </a:cubicBezTo>
                <a:cubicBezTo>
                  <a:pt x="829" y="569"/>
                  <a:pt x="829" y="569"/>
                  <a:pt x="829" y="569"/>
                </a:cubicBezTo>
                <a:cubicBezTo>
                  <a:pt x="829" y="571"/>
                  <a:pt x="829" y="571"/>
                  <a:pt x="829" y="571"/>
                </a:cubicBezTo>
                <a:cubicBezTo>
                  <a:pt x="829" y="573"/>
                  <a:pt x="829" y="573"/>
                  <a:pt x="829" y="573"/>
                </a:cubicBezTo>
                <a:cubicBezTo>
                  <a:pt x="830" y="573"/>
                  <a:pt x="830" y="573"/>
                  <a:pt x="830" y="573"/>
                </a:cubicBezTo>
                <a:cubicBezTo>
                  <a:pt x="832" y="571"/>
                  <a:pt x="832" y="571"/>
                  <a:pt x="832" y="571"/>
                </a:cubicBezTo>
                <a:cubicBezTo>
                  <a:pt x="834" y="567"/>
                  <a:pt x="834" y="567"/>
                  <a:pt x="834" y="567"/>
                </a:cubicBezTo>
                <a:cubicBezTo>
                  <a:pt x="835" y="569"/>
                  <a:pt x="835" y="569"/>
                  <a:pt x="835" y="569"/>
                </a:cubicBezTo>
                <a:cubicBezTo>
                  <a:pt x="835" y="571"/>
                  <a:pt x="835" y="571"/>
                  <a:pt x="835" y="571"/>
                </a:cubicBezTo>
                <a:cubicBezTo>
                  <a:pt x="836" y="571"/>
                  <a:pt x="836" y="571"/>
                  <a:pt x="836" y="571"/>
                </a:cubicBezTo>
                <a:cubicBezTo>
                  <a:pt x="841" y="569"/>
                  <a:pt x="841" y="569"/>
                  <a:pt x="841" y="569"/>
                </a:cubicBezTo>
                <a:cubicBezTo>
                  <a:pt x="842" y="567"/>
                  <a:pt x="842" y="567"/>
                  <a:pt x="842" y="567"/>
                </a:cubicBezTo>
                <a:cubicBezTo>
                  <a:pt x="841" y="563"/>
                  <a:pt x="841" y="563"/>
                  <a:pt x="841" y="563"/>
                </a:cubicBezTo>
                <a:cubicBezTo>
                  <a:pt x="840" y="563"/>
                  <a:pt x="840" y="563"/>
                  <a:pt x="840" y="563"/>
                </a:cubicBezTo>
                <a:cubicBezTo>
                  <a:pt x="840" y="565"/>
                  <a:pt x="840" y="565"/>
                  <a:pt x="840" y="565"/>
                </a:cubicBezTo>
                <a:cubicBezTo>
                  <a:pt x="840" y="567"/>
                  <a:pt x="840" y="567"/>
                  <a:pt x="840" y="567"/>
                </a:cubicBezTo>
                <a:cubicBezTo>
                  <a:pt x="837" y="568"/>
                  <a:pt x="837" y="568"/>
                  <a:pt x="837" y="568"/>
                </a:cubicBezTo>
                <a:cubicBezTo>
                  <a:pt x="836" y="566"/>
                  <a:pt x="836" y="566"/>
                  <a:pt x="836" y="566"/>
                </a:cubicBezTo>
                <a:cubicBezTo>
                  <a:pt x="835" y="563"/>
                  <a:pt x="835" y="563"/>
                  <a:pt x="835" y="563"/>
                </a:cubicBezTo>
                <a:cubicBezTo>
                  <a:pt x="833" y="561"/>
                  <a:pt x="833" y="561"/>
                  <a:pt x="833" y="561"/>
                </a:cubicBezTo>
                <a:cubicBezTo>
                  <a:pt x="833" y="560"/>
                  <a:pt x="833" y="560"/>
                  <a:pt x="833" y="560"/>
                </a:cubicBezTo>
                <a:cubicBezTo>
                  <a:pt x="836" y="557"/>
                  <a:pt x="836" y="557"/>
                  <a:pt x="836" y="557"/>
                </a:cubicBezTo>
                <a:cubicBezTo>
                  <a:pt x="836" y="555"/>
                  <a:pt x="836" y="555"/>
                  <a:pt x="836" y="555"/>
                </a:cubicBezTo>
                <a:cubicBezTo>
                  <a:pt x="835" y="555"/>
                  <a:pt x="835" y="555"/>
                  <a:pt x="835" y="555"/>
                </a:cubicBezTo>
                <a:cubicBezTo>
                  <a:pt x="835" y="554"/>
                  <a:pt x="835" y="554"/>
                  <a:pt x="835" y="554"/>
                </a:cubicBezTo>
                <a:cubicBezTo>
                  <a:pt x="836" y="553"/>
                  <a:pt x="836" y="553"/>
                  <a:pt x="836" y="553"/>
                </a:cubicBezTo>
                <a:cubicBezTo>
                  <a:pt x="837" y="552"/>
                  <a:pt x="837" y="552"/>
                  <a:pt x="837" y="552"/>
                </a:cubicBezTo>
                <a:cubicBezTo>
                  <a:pt x="838" y="550"/>
                  <a:pt x="838" y="550"/>
                  <a:pt x="838" y="550"/>
                </a:cubicBezTo>
                <a:cubicBezTo>
                  <a:pt x="839" y="547"/>
                  <a:pt x="839" y="547"/>
                  <a:pt x="839" y="547"/>
                </a:cubicBezTo>
                <a:cubicBezTo>
                  <a:pt x="843" y="544"/>
                  <a:pt x="843" y="544"/>
                  <a:pt x="843" y="544"/>
                </a:cubicBezTo>
                <a:cubicBezTo>
                  <a:pt x="844" y="541"/>
                  <a:pt x="844" y="541"/>
                  <a:pt x="844" y="541"/>
                </a:cubicBezTo>
                <a:cubicBezTo>
                  <a:pt x="845" y="541"/>
                  <a:pt x="845" y="541"/>
                  <a:pt x="845" y="541"/>
                </a:cubicBezTo>
                <a:cubicBezTo>
                  <a:pt x="846" y="539"/>
                  <a:pt x="846" y="539"/>
                  <a:pt x="846" y="539"/>
                </a:cubicBezTo>
                <a:cubicBezTo>
                  <a:pt x="846" y="541"/>
                  <a:pt x="846" y="541"/>
                  <a:pt x="846" y="541"/>
                </a:cubicBezTo>
                <a:cubicBezTo>
                  <a:pt x="848" y="541"/>
                  <a:pt x="848" y="541"/>
                  <a:pt x="848" y="541"/>
                </a:cubicBezTo>
                <a:cubicBezTo>
                  <a:pt x="849" y="540"/>
                  <a:pt x="849" y="540"/>
                  <a:pt x="849" y="540"/>
                </a:cubicBezTo>
                <a:cubicBezTo>
                  <a:pt x="850" y="538"/>
                  <a:pt x="850" y="538"/>
                  <a:pt x="850" y="538"/>
                </a:cubicBezTo>
                <a:cubicBezTo>
                  <a:pt x="850" y="540"/>
                  <a:pt x="850" y="540"/>
                  <a:pt x="850" y="540"/>
                </a:cubicBezTo>
                <a:cubicBezTo>
                  <a:pt x="851" y="540"/>
                  <a:pt x="851" y="540"/>
                  <a:pt x="851" y="540"/>
                </a:cubicBezTo>
                <a:cubicBezTo>
                  <a:pt x="853" y="538"/>
                  <a:pt x="853" y="538"/>
                  <a:pt x="853" y="538"/>
                </a:cubicBezTo>
                <a:cubicBezTo>
                  <a:pt x="853" y="539"/>
                  <a:pt x="853" y="539"/>
                  <a:pt x="853" y="539"/>
                </a:cubicBezTo>
                <a:cubicBezTo>
                  <a:pt x="854" y="538"/>
                  <a:pt x="854" y="538"/>
                  <a:pt x="854" y="538"/>
                </a:cubicBezTo>
                <a:cubicBezTo>
                  <a:pt x="856" y="535"/>
                  <a:pt x="856" y="535"/>
                  <a:pt x="856" y="535"/>
                </a:cubicBezTo>
                <a:cubicBezTo>
                  <a:pt x="859" y="531"/>
                  <a:pt x="859" y="531"/>
                  <a:pt x="859" y="531"/>
                </a:cubicBezTo>
                <a:cubicBezTo>
                  <a:pt x="858" y="533"/>
                  <a:pt x="858" y="533"/>
                  <a:pt x="858" y="533"/>
                </a:cubicBezTo>
                <a:cubicBezTo>
                  <a:pt x="859" y="535"/>
                  <a:pt x="859" y="535"/>
                  <a:pt x="859" y="535"/>
                </a:cubicBezTo>
                <a:cubicBezTo>
                  <a:pt x="861" y="535"/>
                  <a:pt x="861" y="535"/>
                  <a:pt x="861" y="535"/>
                </a:cubicBezTo>
                <a:cubicBezTo>
                  <a:pt x="862" y="533"/>
                  <a:pt x="862" y="533"/>
                  <a:pt x="862" y="533"/>
                </a:cubicBezTo>
                <a:cubicBezTo>
                  <a:pt x="865" y="533"/>
                  <a:pt x="865" y="533"/>
                  <a:pt x="865" y="533"/>
                </a:cubicBezTo>
                <a:cubicBezTo>
                  <a:pt x="865" y="535"/>
                  <a:pt x="865" y="535"/>
                  <a:pt x="865" y="535"/>
                </a:cubicBezTo>
                <a:cubicBezTo>
                  <a:pt x="867" y="535"/>
                  <a:pt x="867" y="535"/>
                  <a:pt x="867" y="535"/>
                </a:cubicBezTo>
                <a:cubicBezTo>
                  <a:pt x="868" y="533"/>
                  <a:pt x="868" y="533"/>
                  <a:pt x="868" y="533"/>
                </a:cubicBezTo>
                <a:cubicBezTo>
                  <a:pt x="870" y="534"/>
                  <a:pt x="870" y="534"/>
                  <a:pt x="870" y="534"/>
                </a:cubicBezTo>
                <a:cubicBezTo>
                  <a:pt x="871" y="533"/>
                  <a:pt x="871" y="533"/>
                  <a:pt x="871" y="533"/>
                </a:cubicBezTo>
                <a:cubicBezTo>
                  <a:pt x="873" y="532"/>
                  <a:pt x="873" y="532"/>
                  <a:pt x="873" y="532"/>
                </a:cubicBezTo>
                <a:cubicBezTo>
                  <a:pt x="874" y="532"/>
                  <a:pt x="874" y="532"/>
                  <a:pt x="874" y="532"/>
                </a:cubicBezTo>
                <a:cubicBezTo>
                  <a:pt x="877" y="530"/>
                  <a:pt x="877" y="530"/>
                  <a:pt x="877" y="530"/>
                </a:cubicBezTo>
                <a:cubicBezTo>
                  <a:pt x="877" y="532"/>
                  <a:pt x="877" y="532"/>
                  <a:pt x="877" y="532"/>
                </a:cubicBezTo>
                <a:cubicBezTo>
                  <a:pt x="879" y="531"/>
                  <a:pt x="879" y="531"/>
                  <a:pt x="879" y="531"/>
                </a:cubicBezTo>
                <a:cubicBezTo>
                  <a:pt x="881" y="530"/>
                  <a:pt x="881" y="530"/>
                  <a:pt x="881" y="530"/>
                </a:cubicBezTo>
                <a:cubicBezTo>
                  <a:pt x="879" y="529"/>
                  <a:pt x="879" y="529"/>
                  <a:pt x="879" y="529"/>
                </a:cubicBezTo>
                <a:cubicBezTo>
                  <a:pt x="878" y="530"/>
                  <a:pt x="878" y="530"/>
                  <a:pt x="878" y="530"/>
                </a:cubicBezTo>
                <a:cubicBezTo>
                  <a:pt x="876" y="528"/>
                  <a:pt x="876" y="528"/>
                  <a:pt x="876" y="528"/>
                </a:cubicBezTo>
                <a:cubicBezTo>
                  <a:pt x="877" y="526"/>
                  <a:pt x="877" y="526"/>
                  <a:pt x="877" y="526"/>
                </a:cubicBezTo>
                <a:cubicBezTo>
                  <a:pt x="873" y="524"/>
                  <a:pt x="873" y="524"/>
                  <a:pt x="873" y="524"/>
                </a:cubicBezTo>
                <a:cubicBezTo>
                  <a:pt x="873" y="524"/>
                  <a:pt x="873" y="524"/>
                  <a:pt x="873" y="524"/>
                </a:cubicBezTo>
                <a:cubicBezTo>
                  <a:pt x="876" y="525"/>
                  <a:pt x="876" y="525"/>
                  <a:pt x="876" y="525"/>
                </a:cubicBezTo>
                <a:cubicBezTo>
                  <a:pt x="879" y="524"/>
                  <a:pt x="879" y="524"/>
                  <a:pt x="879" y="524"/>
                </a:cubicBezTo>
                <a:cubicBezTo>
                  <a:pt x="879" y="526"/>
                  <a:pt x="879" y="526"/>
                  <a:pt x="879" y="526"/>
                </a:cubicBezTo>
                <a:cubicBezTo>
                  <a:pt x="880" y="526"/>
                  <a:pt x="880" y="526"/>
                  <a:pt x="880" y="526"/>
                </a:cubicBezTo>
                <a:cubicBezTo>
                  <a:pt x="881" y="525"/>
                  <a:pt x="881" y="525"/>
                  <a:pt x="881" y="525"/>
                </a:cubicBezTo>
                <a:cubicBezTo>
                  <a:pt x="883" y="525"/>
                  <a:pt x="883" y="525"/>
                  <a:pt x="883" y="525"/>
                </a:cubicBezTo>
                <a:cubicBezTo>
                  <a:pt x="885" y="525"/>
                  <a:pt x="885" y="525"/>
                  <a:pt x="885" y="525"/>
                </a:cubicBezTo>
                <a:cubicBezTo>
                  <a:pt x="886" y="523"/>
                  <a:pt x="886" y="523"/>
                  <a:pt x="886" y="523"/>
                </a:cubicBezTo>
                <a:cubicBezTo>
                  <a:pt x="888" y="521"/>
                  <a:pt x="888" y="521"/>
                  <a:pt x="888" y="521"/>
                </a:cubicBezTo>
                <a:cubicBezTo>
                  <a:pt x="887" y="523"/>
                  <a:pt x="887" y="523"/>
                  <a:pt x="887" y="523"/>
                </a:cubicBezTo>
                <a:cubicBezTo>
                  <a:pt x="887" y="523"/>
                  <a:pt x="887" y="523"/>
                  <a:pt x="887" y="523"/>
                </a:cubicBezTo>
                <a:cubicBezTo>
                  <a:pt x="887" y="524"/>
                  <a:pt x="887" y="524"/>
                  <a:pt x="887" y="524"/>
                </a:cubicBezTo>
                <a:cubicBezTo>
                  <a:pt x="888" y="525"/>
                  <a:pt x="888" y="525"/>
                  <a:pt x="888" y="525"/>
                </a:cubicBezTo>
                <a:cubicBezTo>
                  <a:pt x="892" y="524"/>
                  <a:pt x="892" y="524"/>
                  <a:pt x="892" y="524"/>
                </a:cubicBezTo>
                <a:cubicBezTo>
                  <a:pt x="893" y="522"/>
                  <a:pt x="893" y="522"/>
                  <a:pt x="893" y="522"/>
                </a:cubicBezTo>
                <a:cubicBezTo>
                  <a:pt x="895" y="522"/>
                  <a:pt x="895" y="522"/>
                  <a:pt x="895" y="522"/>
                </a:cubicBezTo>
                <a:cubicBezTo>
                  <a:pt x="898" y="520"/>
                  <a:pt x="898" y="520"/>
                  <a:pt x="898" y="520"/>
                </a:cubicBezTo>
                <a:cubicBezTo>
                  <a:pt x="899" y="520"/>
                  <a:pt x="899" y="520"/>
                  <a:pt x="899" y="520"/>
                </a:cubicBezTo>
                <a:cubicBezTo>
                  <a:pt x="901" y="516"/>
                  <a:pt x="901" y="516"/>
                  <a:pt x="901" y="516"/>
                </a:cubicBezTo>
                <a:cubicBezTo>
                  <a:pt x="902" y="518"/>
                  <a:pt x="902" y="518"/>
                  <a:pt x="902" y="518"/>
                </a:cubicBezTo>
                <a:cubicBezTo>
                  <a:pt x="903" y="517"/>
                  <a:pt x="903" y="517"/>
                  <a:pt x="903" y="517"/>
                </a:cubicBezTo>
                <a:cubicBezTo>
                  <a:pt x="903" y="518"/>
                  <a:pt x="903" y="518"/>
                  <a:pt x="903" y="518"/>
                </a:cubicBezTo>
                <a:cubicBezTo>
                  <a:pt x="901" y="520"/>
                  <a:pt x="901" y="520"/>
                  <a:pt x="901" y="520"/>
                </a:cubicBezTo>
                <a:cubicBezTo>
                  <a:pt x="899" y="521"/>
                  <a:pt x="899" y="521"/>
                  <a:pt x="899" y="521"/>
                </a:cubicBezTo>
                <a:cubicBezTo>
                  <a:pt x="897" y="523"/>
                  <a:pt x="897" y="523"/>
                  <a:pt x="897" y="523"/>
                </a:cubicBezTo>
                <a:cubicBezTo>
                  <a:pt x="899" y="524"/>
                  <a:pt x="899" y="524"/>
                  <a:pt x="899" y="524"/>
                </a:cubicBezTo>
                <a:cubicBezTo>
                  <a:pt x="900" y="522"/>
                  <a:pt x="900" y="522"/>
                  <a:pt x="900" y="522"/>
                </a:cubicBezTo>
                <a:cubicBezTo>
                  <a:pt x="902" y="522"/>
                  <a:pt x="902" y="522"/>
                  <a:pt x="902" y="522"/>
                </a:cubicBezTo>
                <a:cubicBezTo>
                  <a:pt x="904" y="523"/>
                  <a:pt x="904" y="523"/>
                  <a:pt x="904" y="523"/>
                </a:cubicBezTo>
                <a:cubicBezTo>
                  <a:pt x="908" y="523"/>
                  <a:pt x="908" y="523"/>
                  <a:pt x="908" y="523"/>
                </a:cubicBezTo>
                <a:cubicBezTo>
                  <a:pt x="911" y="523"/>
                  <a:pt x="911" y="523"/>
                  <a:pt x="911" y="523"/>
                </a:cubicBezTo>
                <a:cubicBezTo>
                  <a:pt x="909" y="524"/>
                  <a:pt x="909" y="524"/>
                  <a:pt x="909" y="524"/>
                </a:cubicBezTo>
                <a:cubicBezTo>
                  <a:pt x="906" y="525"/>
                  <a:pt x="906" y="525"/>
                  <a:pt x="906" y="525"/>
                </a:cubicBezTo>
                <a:cubicBezTo>
                  <a:pt x="904" y="525"/>
                  <a:pt x="904" y="525"/>
                  <a:pt x="904" y="525"/>
                </a:cubicBezTo>
                <a:cubicBezTo>
                  <a:pt x="904" y="526"/>
                  <a:pt x="904" y="526"/>
                  <a:pt x="904" y="526"/>
                </a:cubicBezTo>
                <a:cubicBezTo>
                  <a:pt x="904" y="527"/>
                  <a:pt x="904" y="527"/>
                  <a:pt x="904" y="527"/>
                </a:cubicBezTo>
                <a:cubicBezTo>
                  <a:pt x="903" y="526"/>
                  <a:pt x="903" y="526"/>
                  <a:pt x="903" y="526"/>
                </a:cubicBezTo>
                <a:cubicBezTo>
                  <a:pt x="902" y="524"/>
                  <a:pt x="902" y="524"/>
                  <a:pt x="902" y="524"/>
                </a:cubicBezTo>
                <a:cubicBezTo>
                  <a:pt x="901" y="524"/>
                  <a:pt x="901" y="524"/>
                  <a:pt x="901" y="524"/>
                </a:cubicBezTo>
                <a:cubicBezTo>
                  <a:pt x="898" y="525"/>
                  <a:pt x="898" y="525"/>
                  <a:pt x="898" y="525"/>
                </a:cubicBezTo>
                <a:cubicBezTo>
                  <a:pt x="895" y="527"/>
                  <a:pt x="895" y="527"/>
                  <a:pt x="895" y="527"/>
                </a:cubicBezTo>
                <a:cubicBezTo>
                  <a:pt x="890" y="528"/>
                  <a:pt x="890" y="528"/>
                  <a:pt x="890" y="528"/>
                </a:cubicBezTo>
                <a:cubicBezTo>
                  <a:pt x="886" y="530"/>
                  <a:pt x="886" y="530"/>
                  <a:pt x="886" y="530"/>
                </a:cubicBezTo>
                <a:cubicBezTo>
                  <a:pt x="886" y="532"/>
                  <a:pt x="886" y="532"/>
                  <a:pt x="886" y="532"/>
                </a:cubicBezTo>
                <a:cubicBezTo>
                  <a:pt x="884" y="534"/>
                  <a:pt x="884" y="534"/>
                  <a:pt x="884" y="534"/>
                </a:cubicBezTo>
                <a:cubicBezTo>
                  <a:pt x="882" y="537"/>
                  <a:pt x="882" y="537"/>
                  <a:pt x="882" y="537"/>
                </a:cubicBezTo>
                <a:cubicBezTo>
                  <a:pt x="882" y="539"/>
                  <a:pt x="882" y="539"/>
                  <a:pt x="882" y="539"/>
                </a:cubicBezTo>
                <a:cubicBezTo>
                  <a:pt x="883" y="541"/>
                  <a:pt x="883" y="541"/>
                  <a:pt x="883" y="541"/>
                </a:cubicBezTo>
                <a:cubicBezTo>
                  <a:pt x="883" y="543"/>
                  <a:pt x="883" y="543"/>
                  <a:pt x="883" y="543"/>
                </a:cubicBezTo>
                <a:cubicBezTo>
                  <a:pt x="884" y="543"/>
                  <a:pt x="884" y="543"/>
                  <a:pt x="884" y="543"/>
                </a:cubicBezTo>
                <a:cubicBezTo>
                  <a:pt x="885" y="543"/>
                  <a:pt x="885" y="543"/>
                  <a:pt x="885" y="543"/>
                </a:cubicBezTo>
                <a:cubicBezTo>
                  <a:pt x="885" y="546"/>
                  <a:pt x="885" y="546"/>
                  <a:pt x="885" y="546"/>
                </a:cubicBezTo>
                <a:cubicBezTo>
                  <a:pt x="887" y="547"/>
                  <a:pt x="887" y="547"/>
                  <a:pt x="887" y="547"/>
                </a:cubicBezTo>
                <a:cubicBezTo>
                  <a:pt x="888" y="546"/>
                  <a:pt x="888" y="546"/>
                  <a:pt x="888" y="546"/>
                </a:cubicBezTo>
                <a:cubicBezTo>
                  <a:pt x="889" y="547"/>
                  <a:pt x="889" y="547"/>
                  <a:pt x="889" y="547"/>
                </a:cubicBezTo>
                <a:cubicBezTo>
                  <a:pt x="890" y="546"/>
                  <a:pt x="890" y="546"/>
                  <a:pt x="890" y="546"/>
                </a:cubicBezTo>
                <a:cubicBezTo>
                  <a:pt x="890" y="544"/>
                  <a:pt x="890" y="544"/>
                  <a:pt x="890" y="544"/>
                </a:cubicBezTo>
                <a:cubicBezTo>
                  <a:pt x="891" y="544"/>
                  <a:pt x="891" y="544"/>
                  <a:pt x="891" y="544"/>
                </a:cubicBezTo>
                <a:cubicBezTo>
                  <a:pt x="892" y="544"/>
                  <a:pt x="892" y="544"/>
                  <a:pt x="892" y="544"/>
                </a:cubicBezTo>
                <a:cubicBezTo>
                  <a:pt x="894" y="542"/>
                  <a:pt x="894" y="542"/>
                  <a:pt x="894" y="542"/>
                </a:cubicBezTo>
                <a:cubicBezTo>
                  <a:pt x="896" y="542"/>
                  <a:pt x="896" y="542"/>
                  <a:pt x="896" y="542"/>
                </a:cubicBezTo>
                <a:cubicBezTo>
                  <a:pt x="899" y="538"/>
                  <a:pt x="899" y="538"/>
                  <a:pt x="899" y="538"/>
                </a:cubicBezTo>
                <a:cubicBezTo>
                  <a:pt x="902" y="536"/>
                  <a:pt x="902" y="536"/>
                  <a:pt x="902" y="536"/>
                </a:cubicBezTo>
                <a:cubicBezTo>
                  <a:pt x="901" y="535"/>
                  <a:pt x="901" y="535"/>
                  <a:pt x="901" y="535"/>
                </a:cubicBezTo>
                <a:cubicBezTo>
                  <a:pt x="903" y="532"/>
                  <a:pt x="903" y="532"/>
                  <a:pt x="903" y="532"/>
                </a:cubicBezTo>
                <a:cubicBezTo>
                  <a:pt x="904" y="532"/>
                  <a:pt x="904" y="532"/>
                  <a:pt x="904" y="532"/>
                </a:cubicBezTo>
                <a:cubicBezTo>
                  <a:pt x="905" y="531"/>
                  <a:pt x="905" y="531"/>
                  <a:pt x="905" y="531"/>
                </a:cubicBezTo>
                <a:cubicBezTo>
                  <a:pt x="906" y="531"/>
                  <a:pt x="906" y="531"/>
                  <a:pt x="906" y="531"/>
                </a:cubicBezTo>
                <a:cubicBezTo>
                  <a:pt x="907" y="534"/>
                  <a:pt x="907" y="534"/>
                  <a:pt x="907" y="534"/>
                </a:cubicBezTo>
                <a:cubicBezTo>
                  <a:pt x="909" y="534"/>
                  <a:pt x="909" y="534"/>
                  <a:pt x="909" y="534"/>
                </a:cubicBezTo>
                <a:cubicBezTo>
                  <a:pt x="909" y="533"/>
                  <a:pt x="909" y="533"/>
                  <a:pt x="909" y="533"/>
                </a:cubicBezTo>
                <a:cubicBezTo>
                  <a:pt x="911" y="533"/>
                  <a:pt x="911" y="533"/>
                  <a:pt x="911" y="533"/>
                </a:cubicBezTo>
                <a:cubicBezTo>
                  <a:pt x="914" y="531"/>
                  <a:pt x="914" y="531"/>
                  <a:pt x="914" y="531"/>
                </a:cubicBezTo>
                <a:cubicBezTo>
                  <a:pt x="917" y="530"/>
                  <a:pt x="917" y="530"/>
                  <a:pt x="917" y="530"/>
                </a:cubicBezTo>
                <a:cubicBezTo>
                  <a:pt x="920" y="530"/>
                  <a:pt x="920" y="530"/>
                  <a:pt x="920" y="530"/>
                </a:cubicBezTo>
                <a:cubicBezTo>
                  <a:pt x="922" y="529"/>
                  <a:pt x="922" y="529"/>
                  <a:pt x="922" y="529"/>
                </a:cubicBezTo>
                <a:cubicBezTo>
                  <a:pt x="927" y="527"/>
                  <a:pt x="927" y="527"/>
                  <a:pt x="927" y="527"/>
                </a:cubicBezTo>
                <a:cubicBezTo>
                  <a:pt x="930" y="526"/>
                  <a:pt x="930" y="526"/>
                  <a:pt x="930" y="526"/>
                </a:cubicBezTo>
                <a:cubicBezTo>
                  <a:pt x="932" y="526"/>
                  <a:pt x="932" y="526"/>
                  <a:pt x="932" y="526"/>
                </a:cubicBezTo>
                <a:cubicBezTo>
                  <a:pt x="933" y="526"/>
                  <a:pt x="933" y="526"/>
                  <a:pt x="933" y="526"/>
                </a:cubicBezTo>
                <a:cubicBezTo>
                  <a:pt x="934" y="526"/>
                  <a:pt x="934" y="526"/>
                  <a:pt x="934" y="526"/>
                </a:cubicBezTo>
                <a:cubicBezTo>
                  <a:pt x="933" y="525"/>
                  <a:pt x="933" y="525"/>
                  <a:pt x="933" y="525"/>
                </a:cubicBezTo>
                <a:cubicBezTo>
                  <a:pt x="932" y="525"/>
                  <a:pt x="932" y="525"/>
                  <a:pt x="932" y="525"/>
                </a:cubicBezTo>
                <a:cubicBezTo>
                  <a:pt x="930" y="524"/>
                  <a:pt x="930" y="524"/>
                  <a:pt x="930" y="524"/>
                </a:cubicBezTo>
                <a:cubicBezTo>
                  <a:pt x="930" y="523"/>
                  <a:pt x="930" y="523"/>
                  <a:pt x="930" y="523"/>
                </a:cubicBezTo>
                <a:cubicBezTo>
                  <a:pt x="932" y="523"/>
                  <a:pt x="932" y="523"/>
                  <a:pt x="932" y="523"/>
                </a:cubicBezTo>
                <a:cubicBezTo>
                  <a:pt x="932" y="522"/>
                  <a:pt x="932" y="522"/>
                  <a:pt x="932" y="522"/>
                </a:cubicBezTo>
                <a:cubicBezTo>
                  <a:pt x="928" y="520"/>
                  <a:pt x="928" y="520"/>
                  <a:pt x="928" y="520"/>
                </a:cubicBezTo>
                <a:cubicBezTo>
                  <a:pt x="926" y="520"/>
                  <a:pt x="926" y="520"/>
                  <a:pt x="926" y="520"/>
                </a:cubicBezTo>
                <a:cubicBezTo>
                  <a:pt x="926" y="519"/>
                  <a:pt x="926" y="519"/>
                  <a:pt x="926" y="519"/>
                </a:cubicBezTo>
                <a:cubicBezTo>
                  <a:pt x="926" y="517"/>
                  <a:pt x="926" y="517"/>
                  <a:pt x="926" y="517"/>
                </a:cubicBezTo>
                <a:cubicBezTo>
                  <a:pt x="923" y="519"/>
                  <a:pt x="923" y="519"/>
                  <a:pt x="923" y="519"/>
                </a:cubicBezTo>
                <a:cubicBezTo>
                  <a:pt x="923" y="520"/>
                  <a:pt x="923" y="520"/>
                  <a:pt x="923" y="520"/>
                </a:cubicBezTo>
                <a:cubicBezTo>
                  <a:pt x="919" y="520"/>
                  <a:pt x="919" y="520"/>
                  <a:pt x="919" y="520"/>
                </a:cubicBezTo>
                <a:cubicBezTo>
                  <a:pt x="919" y="519"/>
                  <a:pt x="919" y="519"/>
                  <a:pt x="919" y="519"/>
                </a:cubicBezTo>
                <a:cubicBezTo>
                  <a:pt x="916" y="518"/>
                  <a:pt x="916" y="518"/>
                  <a:pt x="916" y="518"/>
                </a:cubicBezTo>
                <a:cubicBezTo>
                  <a:pt x="915" y="518"/>
                  <a:pt x="915" y="518"/>
                  <a:pt x="915" y="518"/>
                </a:cubicBezTo>
                <a:cubicBezTo>
                  <a:pt x="913" y="517"/>
                  <a:pt x="913" y="517"/>
                  <a:pt x="913" y="517"/>
                </a:cubicBezTo>
                <a:cubicBezTo>
                  <a:pt x="910" y="517"/>
                  <a:pt x="910" y="517"/>
                  <a:pt x="910" y="517"/>
                </a:cubicBezTo>
                <a:cubicBezTo>
                  <a:pt x="907" y="516"/>
                  <a:pt x="907" y="516"/>
                  <a:pt x="907" y="516"/>
                </a:cubicBezTo>
                <a:cubicBezTo>
                  <a:pt x="909" y="515"/>
                  <a:pt x="909" y="515"/>
                  <a:pt x="909" y="515"/>
                </a:cubicBezTo>
                <a:cubicBezTo>
                  <a:pt x="910" y="513"/>
                  <a:pt x="910" y="513"/>
                  <a:pt x="910" y="513"/>
                </a:cubicBezTo>
                <a:cubicBezTo>
                  <a:pt x="907" y="513"/>
                  <a:pt x="907" y="513"/>
                  <a:pt x="907" y="513"/>
                </a:cubicBezTo>
                <a:cubicBezTo>
                  <a:pt x="906" y="512"/>
                  <a:pt x="906" y="512"/>
                  <a:pt x="906" y="512"/>
                </a:cubicBezTo>
                <a:cubicBezTo>
                  <a:pt x="904" y="512"/>
                  <a:pt x="904" y="512"/>
                  <a:pt x="904" y="512"/>
                </a:cubicBezTo>
                <a:cubicBezTo>
                  <a:pt x="903" y="510"/>
                  <a:pt x="903" y="510"/>
                  <a:pt x="903" y="510"/>
                </a:cubicBezTo>
                <a:cubicBezTo>
                  <a:pt x="902" y="509"/>
                  <a:pt x="902" y="509"/>
                  <a:pt x="902" y="509"/>
                </a:cubicBezTo>
                <a:cubicBezTo>
                  <a:pt x="902" y="506"/>
                  <a:pt x="902" y="506"/>
                  <a:pt x="902" y="506"/>
                </a:cubicBezTo>
                <a:cubicBezTo>
                  <a:pt x="902" y="504"/>
                  <a:pt x="902" y="504"/>
                  <a:pt x="902" y="504"/>
                </a:cubicBezTo>
                <a:cubicBezTo>
                  <a:pt x="901" y="503"/>
                  <a:pt x="901" y="503"/>
                  <a:pt x="901" y="503"/>
                </a:cubicBezTo>
                <a:cubicBezTo>
                  <a:pt x="902" y="501"/>
                  <a:pt x="902" y="501"/>
                  <a:pt x="902" y="501"/>
                </a:cubicBezTo>
                <a:cubicBezTo>
                  <a:pt x="902" y="500"/>
                  <a:pt x="902" y="500"/>
                  <a:pt x="902" y="500"/>
                </a:cubicBezTo>
                <a:cubicBezTo>
                  <a:pt x="898" y="500"/>
                  <a:pt x="898" y="500"/>
                  <a:pt x="898" y="500"/>
                </a:cubicBezTo>
                <a:cubicBezTo>
                  <a:pt x="899" y="499"/>
                  <a:pt x="899" y="499"/>
                  <a:pt x="899" y="499"/>
                </a:cubicBezTo>
                <a:cubicBezTo>
                  <a:pt x="901" y="499"/>
                  <a:pt x="901" y="499"/>
                  <a:pt x="901" y="499"/>
                </a:cubicBezTo>
                <a:cubicBezTo>
                  <a:pt x="903" y="494"/>
                  <a:pt x="903" y="494"/>
                  <a:pt x="903" y="494"/>
                </a:cubicBezTo>
                <a:cubicBezTo>
                  <a:pt x="905" y="492"/>
                  <a:pt x="905" y="492"/>
                  <a:pt x="905" y="492"/>
                </a:cubicBezTo>
                <a:cubicBezTo>
                  <a:pt x="905" y="491"/>
                  <a:pt x="905" y="491"/>
                  <a:pt x="905" y="491"/>
                </a:cubicBezTo>
                <a:cubicBezTo>
                  <a:pt x="903" y="491"/>
                  <a:pt x="903" y="491"/>
                  <a:pt x="903" y="491"/>
                </a:cubicBezTo>
                <a:cubicBezTo>
                  <a:pt x="903" y="490"/>
                  <a:pt x="903" y="490"/>
                  <a:pt x="903" y="490"/>
                </a:cubicBezTo>
                <a:cubicBezTo>
                  <a:pt x="901" y="490"/>
                  <a:pt x="901" y="490"/>
                  <a:pt x="901" y="490"/>
                </a:cubicBezTo>
                <a:cubicBezTo>
                  <a:pt x="899" y="491"/>
                  <a:pt x="899" y="491"/>
                  <a:pt x="899" y="491"/>
                </a:cubicBezTo>
                <a:cubicBezTo>
                  <a:pt x="896" y="492"/>
                  <a:pt x="896" y="492"/>
                  <a:pt x="896" y="492"/>
                </a:cubicBezTo>
                <a:cubicBezTo>
                  <a:pt x="896" y="491"/>
                  <a:pt x="896" y="491"/>
                  <a:pt x="896" y="491"/>
                </a:cubicBezTo>
                <a:cubicBezTo>
                  <a:pt x="895" y="489"/>
                  <a:pt x="895" y="489"/>
                  <a:pt x="895" y="489"/>
                </a:cubicBezTo>
                <a:cubicBezTo>
                  <a:pt x="891" y="488"/>
                  <a:pt x="891" y="488"/>
                  <a:pt x="891" y="488"/>
                </a:cubicBezTo>
                <a:cubicBezTo>
                  <a:pt x="888" y="488"/>
                  <a:pt x="888" y="488"/>
                  <a:pt x="888" y="488"/>
                </a:cubicBezTo>
                <a:cubicBezTo>
                  <a:pt x="886" y="488"/>
                  <a:pt x="886" y="488"/>
                  <a:pt x="886" y="488"/>
                </a:cubicBezTo>
                <a:cubicBezTo>
                  <a:pt x="888" y="487"/>
                  <a:pt x="888" y="487"/>
                  <a:pt x="888" y="487"/>
                </a:cubicBezTo>
                <a:cubicBezTo>
                  <a:pt x="890" y="487"/>
                  <a:pt x="890" y="487"/>
                  <a:pt x="890" y="487"/>
                </a:cubicBezTo>
                <a:cubicBezTo>
                  <a:pt x="893" y="487"/>
                  <a:pt x="893" y="487"/>
                  <a:pt x="893" y="487"/>
                </a:cubicBezTo>
                <a:cubicBezTo>
                  <a:pt x="894" y="486"/>
                  <a:pt x="894" y="486"/>
                  <a:pt x="894" y="486"/>
                </a:cubicBezTo>
                <a:cubicBezTo>
                  <a:pt x="896" y="487"/>
                  <a:pt x="896" y="487"/>
                  <a:pt x="896" y="487"/>
                </a:cubicBezTo>
                <a:cubicBezTo>
                  <a:pt x="898" y="488"/>
                  <a:pt x="898" y="488"/>
                  <a:pt x="898" y="488"/>
                </a:cubicBezTo>
                <a:cubicBezTo>
                  <a:pt x="900" y="488"/>
                  <a:pt x="900" y="488"/>
                  <a:pt x="900" y="488"/>
                </a:cubicBezTo>
                <a:cubicBezTo>
                  <a:pt x="903" y="486"/>
                  <a:pt x="903" y="486"/>
                  <a:pt x="903" y="486"/>
                </a:cubicBezTo>
                <a:cubicBezTo>
                  <a:pt x="904" y="486"/>
                  <a:pt x="904" y="486"/>
                  <a:pt x="904" y="486"/>
                </a:cubicBezTo>
                <a:cubicBezTo>
                  <a:pt x="907" y="484"/>
                  <a:pt x="907" y="484"/>
                  <a:pt x="907" y="484"/>
                </a:cubicBezTo>
                <a:cubicBezTo>
                  <a:pt x="909" y="484"/>
                  <a:pt x="909" y="484"/>
                  <a:pt x="909" y="484"/>
                </a:cubicBezTo>
                <a:cubicBezTo>
                  <a:pt x="910" y="480"/>
                  <a:pt x="910" y="480"/>
                  <a:pt x="910" y="480"/>
                </a:cubicBezTo>
                <a:cubicBezTo>
                  <a:pt x="909" y="480"/>
                  <a:pt x="909" y="480"/>
                  <a:pt x="909" y="480"/>
                </a:cubicBezTo>
                <a:cubicBezTo>
                  <a:pt x="911" y="479"/>
                  <a:pt x="911" y="479"/>
                  <a:pt x="911" y="479"/>
                </a:cubicBezTo>
                <a:cubicBezTo>
                  <a:pt x="910" y="478"/>
                  <a:pt x="910" y="478"/>
                  <a:pt x="910" y="478"/>
                </a:cubicBezTo>
                <a:cubicBezTo>
                  <a:pt x="908" y="477"/>
                  <a:pt x="908" y="477"/>
                  <a:pt x="908" y="477"/>
                </a:cubicBezTo>
                <a:cubicBezTo>
                  <a:pt x="906" y="477"/>
                  <a:pt x="906" y="477"/>
                  <a:pt x="906" y="477"/>
                </a:cubicBezTo>
                <a:cubicBezTo>
                  <a:pt x="906" y="476"/>
                  <a:pt x="906" y="476"/>
                  <a:pt x="906" y="476"/>
                </a:cubicBezTo>
                <a:cubicBezTo>
                  <a:pt x="906" y="476"/>
                  <a:pt x="906" y="476"/>
                  <a:pt x="906" y="476"/>
                </a:cubicBezTo>
                <a:cubicBezTo>
                  <a:pt x="909" y="477"/>
                  <a:pt x="909" y="477"/>
                  <a:pt x="909" y="477"/>
                </a:cubicBezTo>
                <a:cubicBezTo>
                  <a:pt x="909" y="476"/>
                  <a:pt x="909" y="476"/>
                  <a:pt x="909" y="476"/>
                </a:cubicBezTo>
                <a:cubicBezTo>
                  <a:pt x="905" y="473"/>
                  <a:pt x="905" y="473"/>
                  <a:pt x="905" y="473"/>
                </a:cubicBezTo>
                <a:cubicBezTo>
                  <a:pt x="901" y="472"/>
                  <a:pt x="901" y="472"/>
                  <a:pt x="901" y="472"/>
                </a:cubicBezTo>
                <a:cubicBezTo>
                  <a:pt x="895" y="472"/>
                  <a:pt x="895" y="472"/>
                  <a:pt x="895" y="472"/>
                </a:cubicBezTo>
                <a:cubicBezTo>
                  <a:pt x="893" y="473"/>
                  <a:pt x="893" y="473"/>
                  <a:pt x="893" y="473"/>
                </a:cubicBezTo>
                <a:cubicBezTo>
                  <a:pt x="890" y="473"/>
                  <a:pt x="890" y="473"/>
                  <a:pt x="890" y="473"/>
                </a:cubicBezTo>
                <a:cubicBezTo>
                  <a:pt x="884" y="475"/>
                  <a:pt x="884" y="475"/>
                  <a:pt x="884" y="475"/>
                </a:cubicBezTo>
                <a:cubicBezTo>
                  <a:pt x="879" y="476"/>
                  <a:pt x="879" y="476"/>
                  <a:pt x="879" y="476"/>
                </a:cubicBezTo>
                <a:cubicBezTo>
                  <a:pt x="876" y="478"/>
                  <a:pt x="876" y="478"/>
                  <a:pt x="876" y="478"/>
                </a:cubicBezTo>
                <a:cubicBezTo>
                  <a:pt x="873" y="478"/>
                  <a:pt x="873" y="478"/>
                  <a:pt x="873" y="478"/>
                </a:cubicBezTo>
                <a:cubicBezTo>
                  <a:pt x="869" y="481"/>
                  <a:pt x="869" y="481"/>
                  <a:pt x="869" y="481"/>
                </a:cubicBezTo>
                <a:cubicBezTo>
                  <a:pt x="862" y="486"/>
                  <a:pt x="862" y="486"/>
                  <a:pt x="862" y="486"/>
                </a:cubicBezTo>
                <a:cubicBezTo>
                  <a:pt x="857" y="490"/>
                  <a:pt x="857" y="490"/>
                  <a:pt x="857" y="490"/>
                </a:cubicBezTo>
                <a:cubicBezTo>
                  <a:pt x="855" y="491"/>
                  <a:pt x="855" y="491"/>
                  <a:pt x="855" y="491"/>
                </a:cubicBezTo>
                <a:cubicBezTo>
                  <a:pt x="853" y="493"/>
                  <a:pt x="853" y="493"/>
                  <a:pt x="853" y="493"/>
                </a:cubicBezTo>
                <a:cubicBezTo>
                  <a:pt x="850" y="497"/>
                  <a:pt x="850" y="497"/>
                  <a:pt x="850" y="497"/>
                </a:cubicBezTo>
                <a:cubicBezTo>
                  <a:pt x="847" y="499"/>
                  <a:pt x="847" y="499"/>
                  <a:pt x="847" y="499"/>
                </a:cubicBezTo>
                <a:cubicBezTo>
                  <a:pt x="842" y="501"/>
                  <a:pt x="842" y="501"/>
                  <a:pt x="842" y="501"/>
                </a:cubicBezTo>
                <a:cubicBezTo>
                  <a:pt x="837" y="504"/>
                  <a:pt x="837" y="504"/>
                  <a:pt x="837" y="504"/>
                </a:cubicBezTo>
                <a:cubicBezTo>
                  <a:pt x="835" y="503"/>
                  <a:pt x="835" y="503"/>
                  <a:pt x="835" y="503"/>
                </a:cubicBezTo>
                <a:cubicBezTo>
                  <a:pt x="838" y="503"/>
                  <a:pt x="838" y="503"/>
                  <a:pt x="838" y="503"/>
                </a:cubicBezTo>
                <a:cubicBezTo>
                  <a:pt x="843" y="500"/>
                  <a:pt x="843" y="500"/>
                  <a:pt x="843" y="500"/>
                </a:cubicBezTo>
                <a:cubicBezTo>
                  <a:pt x="843" y="499"/>
                  <a:pt x="843" y="499"/>
                  <a:pt x="843" y="499"/>
                </a:cubicBezTo>
                <a:cubicBezTo>
                  <a:pt x="848" y="496"/>
                  <a:pt x="848" y="496"/>
                  <a:pt x="848" y="496"/>
                </a:cubicBezTo>
                <a:cubicBezTo>
                  <a:pt x="849" y="494"/>
                  <a:pt x="849" y="494"/>
                  <a:pt x="849" y="494"/>
                </a:cubicBezTo>
                <a:cubicBezTo>
                  <a:pt x="850" y="491"/>
                  <a:pt x="850" y="491"/>
                  <a:pt x="850" y="491"/>
                </a:cubicBezTo>
                <a:cubicBezTo>
                  <a:pt x="852" y="491"/>
                  <a:pt x="852" y="491"/>
                  <a:pt x="852" y="491"/>
                </a:cubicBezTo>
                <a:cubicBezTo>
                  <a:pt x="855" y="489"/>
                  <a:pt x="855" y="489"/>
                  <a:pt x="855" y="489"/>
                </a:cubicBezTo>
                <a:cubicBezTo>
                  <a:pt x="857" y="487"/>
                  <a:pt x="857" y="487"/>
                  <a:pt x="857" y="487"/>
                </a:cubicBezTo>
                <a:cubicBezTo>
                  <a:pt x="858" y="484"/>
                  <a:pt x="858" y="484"/>
                  <a:pt x="858" y="484"/>
                </a:cubicBezTo>
                <a:cubicBezTo>
                  <a:pt x="862" y="482"/>
                  <a:pt x="862" y="482"/>
                  <a:pt x="862" y="482"/>
                </a:cubicBezTo>
                <a:cubicBezTo>
                  <a:pt x="865" y="478"/>
                  <a:pt x="865" y="478"/>
                  <a:pt x="865" y="478"/>
                </a:cubicBezTo>
                <a:cubicBezTo>
                  <a:pt x="866" y="478"/>
                  <a:pt x="866" y="478"/>
                  <a:pt x="866" y="478"/>
                </a:cubicBezTo>
                <a:cubicBezTo>
                  <a:pt x="866" y="477"/>
                  <a:pt x="866" y="477"/>
                  <a:pt x="866" y="477"/>
                </a:cubicBezTo>
                <a:cubicBezTo>
                  <a:pt x="868" y="475"/>
                  <a:pt x="868" y="475"/>
                  <a:pt x="868" y="475"/>
                </a:cubicBezTo>
                <a:cubicBezTo>
                  <a:pt x="870" y="475"/>
                  <a:pt x="870" y="475"/>
                  <a:pt x="870" y="475"/>
                </a:cubicBezTo>
                <a:cubicBezTo>
                  <a:pt x="871" y="472"/>
                  <a:pt x="871" y="472"/>
                  <a:pt x="871" y="472"/>
                </a:cubicBezTo>
                <a:cubicBezTo>
                  <a:pt x="873" y="471"/>
                  <a:pt x="873" y="471"/>
                  <a:pt x="873" y="471"/>
                </a:cubicBezTo>
                <a:cubicBezTo>
                  <a:pt x="874" y="472"/>
                  <a:pt x="874" y="472"/>
                  <a:pt x="874" y="472"/>
                </a:cubicBezTo>
                <a:cubicBezTo>
                  <a:pt x="875" y="472"/>
                  <a:pt x="875" y="472"/>
                  <a:pt x="875" y="472"/>
                </a:cubicBezTo>
                <a:cubicBezTo>
                  <a:pt x="876" y="470"/>
                  <a:pt x="876" y="470"/>
                  <a:pt x="876" y="470"/>
                </a:cubicBezTo>
                <a:cubicBezTo>
                  <a:pt x="880" y="469"/>
                  <a:pt x="880" y="469"/>
                  <a:pt x="880" y="469"/>
                </a:cubicBezTo>
                <a:cubicBezTo>
                  <a:pt x="881" y="469"/>
                  <a:pt x="881" y="469"/>
                  <a:pt x="881" y="469"/>
                </a:cubicBezTo>
                <a:cubicBezTo>
                  <a:pt x="885" y="469"/>
                  <a:pt x="885" y="469"/>
                  <a:pt x="885" y="469"/>
                </a:cubicBezTo>
                <a:cubicBezTo>
                  <a:pt x="886" y="467"/>
                  <a:pt x="886" y="467"/>
                  <a:pt x="886" y="467"/>
                </a:cubicBezTo>
                <a:cubicBezTo>
                  <a:pt x="886" y="465"/>
                  <a:pt x="886" y="465"/>
                  <a:pt x="886" y="465"/>
                </a:cubicBezTo>
                <a:cubicBezTo>
                  <a:pt x="887" y="463"/>
                  <a:pt x="887" y="463"/>
                  <a:pt x="887" y="463"/>
                </a:cubicBezTo>
                <a:cubicBezTo>
                  <a:pt x="887" y="462"/>
                  <a:pt x="887" y="462"/>
                  <a:pt x="887" y="462"/>
                </a:cubicBezTo>
                <a:cubicBezTo>
                  <a:pt x="889" y="461"/>
                  <a:pt x="889" y="461"/>
                  <a:pt x="889" y="461"/>
                </a:cubicBezTo>
                <a:cubicBezTo>
                  <a:pt x="893" y="457"/>
                  <a:pt x="893" y="457"/>
                  <a:pt x="893" y="457"/>
                </a:cubicBezTo>
                <a:cubicBezTo>
                  <a:pt x="895" y="457"/>
                  <a:pt x="895" y="457"/>
                  <a:pt x="895" y="457"/>
                </a:cubicBezTo>
                <a:cubicBezTo>
                  <a:pt x="896" y="456"/>
                  <a:pt x="896" y="456"/>
                  <a:pt x="896" y="456"/>
                </a:cubicBezTo>
                <a:cubicBezTo>
                  <a:pt x="895" y="455"/>
                  <a:pt x="895" y="455"/>
                  <a:pt x="895" y="455"/>
                </a:cubicBezTo>
                <a:cubicBezTo>
                  <a:pt x="896" y="454"/>
                  <a:pt x="896" y="454"/>
                  <a:pt x="896" y="454"/>
                </a:cubicBezTo>
                <a:cubicBezTo>
                  <a:pt x="897" y="453"/>
                  <a:pt x="897" y="453"/>
                  <a:pt x="897" y="453"/>
                </a:cubicBezTo>
                <a:cubicBezTo>
                  <a:pt x="899" y="455"/>
                  <a:pt x="899" y="455"/>
                  <a:pt x="899" y="455"/>
                </a:cubicBezTo>
                <a:cubicBezTo>
                  <a:pt x="902" y="456"/>
                  <a:pt x="902" y="456"/>
                  <a:pt x="902" y="456"/>
                </a:cubicBezTo>
                <a:cubicBezTo>
                  <a:pt x="906" y="455"/>
                  <a:pt x="906" y="455"/>
                  <a:pt x="906" y="455"/>
                </a:cubicBezTo>
                <a:cubicBezTo>
                  <a:pt x="909" y="456"/>
                  <a:pt x="909" y="456"/>
                  <a:pt x="909" y="456"/>
                </a:cubicBezTo>
                <a:cubicBezTo>
                  <a:pt x="910" y="456"/>
                  <a:pt x="910" y="456"/>
                  <a:pt x="910" y="456"/>
                </a:cubicBezTo>
                <a:cubicBezTo>
                  <a:pt x="911" y="457"/>
                  <a:pt x="911" y="457"/>
                  <a:pt x="911" y="457"/>
                </a:cubicBezTo>
                <a:cubicBezTo>
                  <a:pt x="914" y="455"/>
                  <a:pt x="914" y="455"/>
                  <a:pt x="914" y="455"/>
                </a:cubicBezTo>
                <a:cubicBezTo>
                  <a:pt x="915" y="457"/>
                  <a:pt x="915" y="457"/>
                  <a:pt x="915" y="457"/>
                </a:cubicBezTo>
                <a:cubicBezTo>
                  <a:pt x="917" y="457"/>
                  <a:pt x="917" y="457"/>
                  <a:pt x="917" y="457"/>
                </a:cubicBezTo>
                <a:cubicBezTo>
                  <a:pt x="919" y="456"/>
                  <a:pt x="919" y="456"/>
                  <a:pt x="919" y="456"/>
                </a:cubicBezTo>
                <a:cubicBezTo>
                  <a:pt x="921" y="457"/>
                  <a:pt x="921" y="457"/>
                  <a:pt x="921" y="457"/>
                </a:cubicBezTo>
                <a:cubicBezTo>
                  <a:pt x="924" y="457"/>
                  <a:pt x="924" y="457"/>
                  <a:pt x="924" y="457"/>
                </a:cubicBezTo>
                <a:cubicBezTo>
                  <a:pt x="925" y="456"/>
                  <a:pt x="925" y="456"/>
                  <a:pt x="925" y="456"/>
                </a:cubicBezTo>
                <a:cubicBezTo>
                  <a:pt x="926" y="456"/>
                  <a:pt x="926" y="456"/>
                  <a:pt x="926" y="456"/>
                </a:cubicBezTo>
                <a:cubicBezTo>
                  <a:pt x="928" y="458"/>
                  <a:pt x="928" y="458"/>
                  <a:pt x="928" y="458"/>
                </a:cubicBezTo>
                <a:cubicBezTo>
                  <a:pt x="930" y="458"/>
                  <a:pt x="930" y="458"/>
                  <a:pt x="930" y="458"/>
                </a:cubicBezTo>
                <a:cubicBezTo>
                  <a:pt x="931" y="458"/>
                  <a:pt x="931" y="458"/>
                  <a:pt x="931" y="458"/>
                </a:cubicBezTo>
                <a:cubicBezTo>
                  <a:pt x="934" y="459"/>
                  <a:pt x="934" y="459"/>
                  <a:pt x="934" y="459"/>
                </a:cubicBezTo>
                <a:cubicBezTo>
                  <a:pt x="936" y="459"/>
                  <a:pt x="936" y="459"/>
                  <a:pt x="936" y="459"/>
                </a:cubicBezTo>
                <a:cubicBezTo>
                  <a:pt x="938" y="458"/>
                  <a:pt x="938" y="458"/>
                  <a:pt x="938" y="458"/>
                </a:cubicBezTo>
                <a:cubicBezTo>
                  <a:pt x="939" y="458"/>
                  <a:pt x="939" y="458"/>
                  <a:pt x="939" y="458"/>
                </a:cubicBezTo>
                <a:cubicBezTo>
                  <a:pt x="939" y="460"/>
                  <a:pt x="939" y="460"/>
                  <a:pt x="939" y="460"/>
                </a:cubicBezTo>
                <a:cubicBezTo>
                  <a:pt x="941" y="460"/>
                  <a:pt x="941" y="460"/>
                  <a:pt x="941" y="460"/>
                </a:cubicBezTo>
                <a:cubicBezTo>
                  <a:pt x="945" y="458"/>
                  <a:pt x="945" y="458"/>
                  <a:pt x="945" y="458"/>
                </a:cubicBezTo>
                <a:cubicBezTo>
                  <a:pt x="946" y="459"/>
                  <a:pt x="946" y="459"/>
                  <a:pt x="946" y="459"/>
                </a:cubicBezTo>
                <a:cubicBezTo>
                  <a:pt x="949" y="458"/>
                  <a:pt x="949" y="458"/>
                  <a:pt x="949" y="458"/>
                </a:cubicBezTo>
                <a:cubicBezTo>
                  <a:pt x="949" y="458"/>
                  <a:pt x="949" y="458"/>
                  <a:pt x="949" y="458"/>
                </a:cubicBezTo>
                <a:cubicBezTo>
                  <a:pt x="953" y="459"/>
                  <a:pt x="953" y="459"/>
                  <a:pt x="953" y="459"/>
                </a:cubicBezTo>
                <a:cubicBezTo>
                  <a:pt x="954" y="459"/>
                  <a:pt x="954" y="459"/>
                  <a:pt x="954" y="459"/>
                </a:cubicBezTo>
                <a:cubicBezTo>
                  <a:pt x="956" y="459"/>
                  <a:pt x="956" y="459"/>
                  <a:pt x="956" y="459"/>
                </a:cubicBezTo>
                <a:cubicBezTo>
                  <a:pt x="956" y="457"/>
                  <a:pt x="956" y="457"/>
                  <a:pt x="956" y="457"/>
                </a:cubicBezTo>
                <a:cubicBezTo>
                  <a:pt x="958" y="457"/>
                  <a:pt x="958" y="457"/>
                  <a:pt x="958" y="457"/>
                </a:cubicBezTo>
                <a:cubicBezTo>
                  <a:pt x="959" y="457"/>
                  <a:pt x="959" y="457"/>
                  <a:pt x="959" y="457"/>
                </a:cubicBezTo>
                <a:cubicBezTo>
                  <a:pt x="960" y="457"/>
                  <a:pt x="960" y="457"/>
                  <a:pt x="960" y="457"/>
                </a:cubicBezTo>
                <a:cubicBezTo>
                  <a:pt x="962" y="455"/>
                  <a:pt x="962" y="455"/>
                  <a:pt x="962" y="455"/>
                </a:cubicBezTo>
                <a:cubicBezTo>
                  <a:pt x="963" y="454"/>
                  <a:pt x="963" y="454"/>
                  <a:pt x="963" y="454"/>
                </a:cubicBezTo>
                <a:cubicBezTo>
                  <a:pt x="964" y="453"/>
                  <a:pt x="964" y="453"/>
                  <a:pt x="964" y="453"/>
                </a:cubicBezTo>
                <a:cubicBezTo>
                  <a:pt x="965" y="453"/>
                  <a:pt x="965" y="453"/>
                  <a:pt x="965" y="453"/>
                </a:cubicBezTo>
                <a:cubicBezTo>
                  <a:pt x="967" y="451"/>
                  <a:pt x="967" y="451"/>
                  <a:pt x="967" y="451"/>
                </a:cubicBezTo>
                <a:cubicBezTo>
                  <a:pt x="967" y="449"/>
                  <a:pt x="967" y="449"/>
                  <a:pt x="967" y="449"/>
                </a:cubicBezTo>
                <a:cubicBezTo>
                  <a:pt x="968" y="449"/>
                  <a:pt x="968" y="449"/>
                  <a:pt x="968" y="449"/>
                </a:cubicBezTo>
                <a:cubicBezTo>
                  <a:pt x="970" y="448"/>
                  <a:pt x="970" y="448"/>
                  <a:pt x="970" y="448"/>
                </a:cubicBezTo>
                <a:cubicBezTo>
                  <a:pt x="970" y="446"/>
                  <a:pt x="970" y="446"/>
                  <a:pt x="970" y="446"/>
                </a:cubicBezTo>
                <a:cubicBezTo>
                  <a:pt x="969" y="446"/>
                  <a:pt x="969" y="446"/>
                  <a:pt x="969" y="446"/>
                </a:cubicBezTo>
                <a:cubicBezTo>
                  <a:pt x="970" y="445"/>
                  <a:pt x="970" y="445"/>
                  <a:pt x="970" y="445"/>
                </a:cubicBezTo>
                <a:cubicBezTo>
                  <a:pt x="972" y="445"/>
                  <a:pt x="972" y="445"/>
                  <a:pt x="972" y="445"/>
                </a:cubicBezTo>
                <a:cubicBezTo>
                  <a:pt x="974" y="445"/>
                  <a:pt x="974" y="445"/>
                  <a:pt x="974" y="445"/>
                </a:cubicBezTo>
                <a:cubicBezTo>
                  <a:pt x="974" y="444"/>
                  <a:pt x="974" y="444"/>
                  <a:pt x="974" y="444"/>
                </a:cubicBezTo>
                <a:cubicBezTo>
                  <a:pt x="974" y="443"/>
                  <a:pt x="974" y="443"/>
                  <a:pt x="974" y="443"/>
                </a:cubicBezTo>
                <a:cubicBezTo>
                  <a:pt x="975" y="445"/>
                  <a:pt x="975" y="445"/>
                  <a:pt x="975" y="445"/>
                </a:cubicBezTo>
                <a:cubicBezTo>
                  <a:pt x="977" y="445"/>
                  <a:pt x="977" y="445"/>
                  <a:pt x="977" y="445"/>
                </a:cubicBezTo>
                <a:cubicBezTo>
                  <a:pt x="979" y="443"/>
                  <a:pt x="979" y="443"/>
                  <a:pt x="979" y="443"/>
                </a:cubicBezTo>
                <a:cubicBezTo>
                  <a:pt x="980" y="444"/>
                  <a:pt x="980" y="444"/>
                  <a:pt x="980" y="444"/>
                </a:cubicBezTo>
                <a:cubicBezTo>
                  <a:pt x="982" y="444"/>
                  <a:pt x="982" y="444"/>
                  <a:pt x="982" y="444"/>
                </a:cubicBezTo>
                <a:cubicBezTo>
                  <a:pt x="983" y="444"/>
                  <a:pt x="983" y="444"/>
                  <a:pt x="983" y="444"/>
                </a:cubicBezTo>
                <a:cubicBezTo>
                  <a:pt x="984" y="445"/>
                  <a:pt x="984" y="445"/>
                  <a:pt x="984" y="445"/>
                </a:cubicBezTo>
                <a:cubicBezTo>
                  <a:pt x="986" y="444"/>
                  <a:pt x="986" y="444"/>
                  <a:pt x="986" y="444"/>
                </a:cubicBezTo>
                <a:cubicBezTo>
                  <a:pt x="986" y="443"/>
                  <a:pt x="986" y="443"/>
                  <a:pt x="986" y="443"/>
                </a:cubicBezTo>
                <a:cubicBezTo>
                  <a:pt x="987" y="443"/>
                  <a:pt x="987" y="443"/>
                  <a:pt x="987" y="443"/>
                </a:cubicBezTo>
                <a:cubicBezTo>
                  <a:pt x="989" y="442"/>
                  <a:pt x="989" y="442"/>
                  <a:pt x="989" y="442"/>
                </a:cubicBezTo>
                <a:cubicBezTo>
                  <a:pt x="990" y="442"/>
                  <a:pt x="990" y="442"/>
                  <a:pt x="990" y="442"/>
                </a:cubicBezTo>
                <a:cubicBezTo>
                  <a:pt x="992" y="440"/>
                  <a:pt x="992" y="440"/>
                  <a:pt x="992" y="440"/>
                </a:cubicBezTo>
                <a:cubicBezTo>
                  <a:pt x="994" y="440"/>
                  <a:pt x="994" y="440"/>
                  <a:pt x="994" y="440"/>
                </a:cubicBezTo>
                <a:cubicBezTo>
                  <a:pt x="997" y="438"/>
                  <a:pt x="997" y="438"/>
                  <a:pt x="997" y="438"/>
                </a:cubicBezTo>
                <a:cubicBezTo>
                  <a:pt x="998" y="436"/>
                  <a:pt x="998" y="436"/>
                  <a:pt x="998" y="436"/>
                </a:cubicBezTo>
                <a:cubicBezTo>
                  <a:pt x="999" y="436"/>
                  <a:pt x="999" y="436"/>
                  <a:pt x="999" y="436"/>
                </a:cubicBezTo>
                <a:cubicBezTo>
                  <a:pt x="999" y="434"/>
                  <a:pt x="999" y="434"/>
                  <a:pt x="999" y="434"/>
                </a:cubicBezTo>
                <a:cubicBezTo>
                  <a:pt x="1000" y="432"/>
                  <a:pt x="1000" y="432"/>
                  <a:pt x="1000" y="432"/>
                </a:cubicBezTo>
                <a:cubicBezTo>
                  <a:pt x="999" y="432"/>
                  <a:pt x="999" y="432"/>
                  <a:pt x="999" y="432"/>
                </a:cubicBezTo>
                <a:cubicBezTo>
                  <a:pt x="997" y="432"/>
                  <a:pt x="997" y="432"/>
                  <a:pt x="997" y="432"/>
                </a:cubicBezTo>
                <a:cubicBezTo>
                  <a:pt x="996" y="431"/>
                  <a:pt x="996" y="431"/>
                  <a:pt x="996" y="431"/>
                </a:cubicBezTo>
                <a:cubicBezTo>
                  <a:pt x="997" y="431"/>
                  <a:pt x="997" y="431"/>
                  <a:pt x="997" y="431"/>
                </a:cubicBezTo>
                <a:cubicBezTo>
                  <a:pt x="999" y="431"/>
                  <a:pt x="999" y="431"/>
                  <a:pt x="999" y="431"/>
                </a:cubicBezTo>
                <a:cubicBezTo>
                  <a:pt x="1000" y="431"/>
                  <a:pt x="1000" y="431"/>
                  <a:pt x="1000" y="431"/>
                </a:cubicBezTo>
                <a:cubicBezTo>
                  <a:pt x="999" y="429"/>
                  <a:pt x="999" y="429"/>
                  <a:pt x="999" y="429"/>
                </a:cubicBezTo>
                <a:cubicBezTo>
                  <a:pt x="997" y="429"/>
                  <a:pt x="997" y="429"/>
                  <a:pt x="997" y="429"/>
                </a:cubicBezTo>
                <a:cubicBezTo>
                  <a:pt x="994" y="428"/>
                  <a:pt x="994" y="428"/>
                  <a:pt x="994" y="428"/>
                </a:cubicBezTo>
                <a:cubicBezTo>
                  <a:pt x="993" y="426"/>
                  <a:pt x="993" y="426"/>
                  <a:pt x="993" y="426"/>
                </a:cubicBezTo>
                <a:cubicBezTo>
                  <a:pt x="996" y="428"/>
                  <a:pt x="996" y="428"/>
                  <a:pt x="996" y="428"/>
                </a:cubicBezTo>
                <a:cubicBezTo>
                  <a:pt x="997" y="427"/>
                  <a:pt x="997" y="427"/>
                  <a:pt x="997" y="427"/>
                </a:cubicBezTo>
                <a:cubicBezTo>
                  <a:pt x="998" y="425"/>
                  <a:pt x="998" y="425"/>
                  <a:pt x="998" y="425"/>
                </a:cubicBezTo>
                <a:cubicBezTo>
                  <a:pt x="999" y="425"/>
                  <a:pt x="999" y="425"/>
                  <a:pt x="999" y="425"/>
                </a:cubicBezTo>
                <a:cubicBezTo>
                  <a:pt x="1000" y="423"/>
                  <a:pt x="1000" y="423"/>
                  <a:pt x="1000" y="423"/>
                </a:cubicBezTo>
                <a:cubicBezTo>
                  <a:pt x="997" y="422"/>
                  <a:pt x="997" y="422"/>
                  <a:pt x="997" y="422"/>
                </a:cubicBezTo>
                <a:cubicBezTo>
                  <a:pt x="999" y="421"/>
                  <a:pt x="999" y="421"/>
                  <a:pt x="999" y="421"/>
                </a:cubicBezTo>
                <a:cubicBezTo>
                  <a:pt x="1000" y="421"/>
                  <a:pt x="1000" y="421"/>
                  <a:pt x="1000" y="421"/>
                </a:cubicBezTo>
                <a:cubicBezTo>
                  <a:pt x="1002" y="420"/>
                  <a:pt x="1002" y="420"/>
                  <a:pt x="1002" y="420"/>
                </a:cubicBezTo>
                <a:cubicBezTo>
                  <a:pt x="1002" y="418"/>
                  <a:pt x="1002" y="418"/>
                  <a:pt x="1002" y="418"/>
                </a:cubicBezTo>
                <a:cubicBezTo>
                  <a:pt x="999" y="417"/>
                  <a:pt x="999" y="417"/>
                  <a:pt x="999" y="417"/>
                </a:cubicBezTo>
                <a:cubicBezTo>
                  <a:pt x="998" y="415"/>
                  <a:pt x="998" y="415"/>
                  <a:pt x="998" y="415"/>
                </a:cubicBezTo>
                <a:cubicBezTo>
                  <a:pt x="999" y="415"/>
                  <a:pt x="999" y="415"/>
                  <a:pt x="999" y="415"/>
                </a:cubicBezTo>
                <a:cubicBezTo>
                  <a:pt x="1001" y="416"/>
                  <a:pt x="1001" y="416"/>
                  <a:pt x="1001" y="416"/>
                </a:cubicBezTo>
                <a:cubicBezTo>
                  <a:pt x="1001" y="415"/>
                  <a:pt x="1001" y="415"/>
                  <a:pt x="1001" y="415"/>
                </a:cubicBezTo>
                <a:cubicBezTo>
                  <a:pt x="998" y="414"/>
                  <a:pt x="998" y="414"/>
                  <a:pt x="998" y="414"/>
                </a:cubicBezTo>
                <a:cubicBezTo>
                  <a:pt x="995" y="414"/>
                  <a:pt x="995" y="414"/>
                  <a:pt x="995" y="414"/>
                </a:cubicBezTo>
                <a:cubicBezTo>
                  <a:pt x="996" y="412"/>
                  <a:pt x="996" y="412"/>
                  <a:pt x="996" y="412"/>
                </a:cubicBezTo>
                <a:cubicBezTo>
                  <a:pt x="996" y="412"/>
                  <a:pt x="996" y="412"/>
                  <a:pt x="996" y="412"/>
                </a:cubicBezTo>
                <a:cubicBezTo>
                  <a:pt x="996" y="411"/>
                  <a:pt x="996" y="411"/>
                  <a:pt x="996" y="411"/>
                </a:cubicBezTo>
                <a:cubicBezTo>
                  <a:pt x="994" y="411"/>
                  <a:pt x="994" y="411"/>
                  <a:pt x="994" y="411"/>
                </a:cubicBezTo>
                <a:cubicBezTo>
                  <a:pt x="991" y="413"/>
                  <a:pt x="991" y="413"/>
                  <a:pt x="991" y="413"/>
                </a:cubicBezTo>
                <a:cubicBezTo>
                  <a:pt x="990" y="414"/>
                  <a:pt x="990" y="414"/>
                  <a:pt x="990" y="414"/>
                </a:cubicBezTo>
                <a:cubicBezTo>
                  <a:pt x="989" y="415"/>
                  <a:pt x="989" y="415"/>
                  <a:pt x="989" y="415"/>
                </a:cubicBezTo>
                <a:cubicBezTo>
                  <a:pt x="988" y="414"/>
                  <a:pt x="988" y="414"/>
                  <a:pt x="988" y="414"/>
                </a:cubicBezTo>
                <a:cubicBezTo>
                  <a:pt x="986" y="414"/>
                  <a:pt x="986" y="414"/>
                  <a:pt x="986" y="414"/>
                </a:cubicBezTo>
                <a:cubicBezTo>
                  <a:pt x="987" y="412"/>
                  <a:pt x="987" y="412"/>
                  <a:pt x="987" y="412"/>
                </a:cubicBezTo>
                <a:cubicBezTo>
                  <a:pt x="988" y="412"/>
                  <a:pt x="988" y="412"/>
                  <a:pt x="988" y="412"/>
                </a:cubicBezTo>
                <a:cubicBezTo>
                  <a:pt x="991" y="410"/>
                  <a:pt x="991" y="410"/>
                  <a:pt x="991" y="410"/>
                </a:cubicBezTo>
                <a:cubicBezTo>
                  <a:pt x="991" y="408"/>
                  <a:pt x="991" y="408"/>
                  <a:pt x="991" y="408"/>
                </a:cubicBezTo>
                <a:cubicBezTo>
                  <a:pt x="989" y="405"/>
                  <a:pt x="989" y="405"/>
                  <a:pt x="989" y="405"/>
                </a:cubicBezTo>
                <a:cubicBezTo>
                  <a:pt x="986" y="404"/>
                  <a:pt x="986" y="404"/>
                  <a:pt x="986" y="404"/>
                </a:cubicBezTo>
                <a:cubicBezTo>
                  <a:pt x="982" y="405"/>
                  <a:pt x="982" y="405"/>
                  <a:pt x="982" y="405"/>
                </a:cubicBezTo>
                <a:cubicBezTo>
                  <a:pt x="980" y="405"/>
                  <a:pt x="980" y="405"/>
                  <a:pt x="980" y="405"/>
                </a:cubicBezTo>
                <a:cubicBezTo>
                  <a:pt x="981" y="406"/>
                  <a:pt x="981" y="406"/>
                  <a:pt x="981" y="406"/>
                </a:cubicBezTo>
                <a:cubicBezTo>
                  <a:pt x="983" y="406"/>
                  <a:pt x="983" y="406"/>
                  <a:pt x="983" y="406"/>
                </a:cubicBezTo>
                <a:cubicBezTo>
                  <a:pt x="984" y="406"/>
                  <a:pt x="984" y="406"/>
                  <a:pt x="984" y="406"/>
                </a:cubicBezTo>
                <a:cubicBezTo>
                  <a:pt x="982" y="406"/>
                  <a:pt x="982" y="406"/>
                  <a:pt x="982" y="406"/>
                </a:cubicBezTo>
                <a:cubicBezTo>
                  <a:pt x="979" y="406"/>
                  <a:pt x="979" y="406"/>
                  <a:pt x="979" y="406"/>
                </a:cubicBezTo>
                <a:cubicBezTo>
                  <a:pt x="976" y="408"/>
                  <a:pt x="976" y="408"/>
                  <a:pt x="976" y="408"/>
                </a:cubicBezTo>
                <a:cubicBezTo>
                  <a:pt x="974" y="408"/>
                  <a:pt x="974" y="408"/>
                  <a:pt x="974" y="408"/>
                </a:cubicBezTo>
                <a:cubicBezTo>
                  <a:pt x="972" y="410"/>
                  <a:pt x="972" y="410"/>
                  <a:pt x="972" y="410"/>
                </a:cubicBezTo>
                <a:cubicBezTo>
                  <a:pt x="971" y="412"/>
                  <a:pt x="971" y="412"/>
                  <a:pt x="971" y="412"/>
                </a:cubicBezTo>
                <a:cubicBezTo>
                  <a:pt x="970" y="412"/>
                  <a:pt x="970" y="412"/>
                  <a:pt x="970" y="412"/>
                </a:cubicBezTo>
                <a:cubicBezTo>
                  <a:pt x="968" y="414"/>
                  <a:pt x="968" y="414"/>
                  <a:pt x="968" y="414"/>
                </a:cubicBezTo>
                <a:cubicBezTo>
                  <a:pt x="965" y="414"/>
                  <a:pt x="965" y="414"/>
                  <a:pt x="965" y="414"/>
                </a:cubicBezTo>
                <a:cubicBezTo>
                  <a:pt x="963" y="417"/>
                  <a:pt x="963" y="417"/>
                  <a:pt x="963" y="417"/>
                </a:cubicBezTo>
                <a:cubicBezTo>
                  <a:pt x="962" y="417"/>
                  <a:pt x="962" y="417"/>
                  <a:pt x="962" y="417"/>
                </a:cubicBezTo>
                <a:cubicBezTo>
                  <a:pt x="961" y="418"/>
                  <a:pt x="961" y="418"/>
                  <a:pt x="961" y="418"/>
                </a:cubicBezTo>
                <a:cubicBezTo>
                  <a:pt x="960" y="418"/>
                  <a:pt x="960" y="418"/>
                  <a:pt x="960" y="418"/>
                </a:cubicBezTo>
                <a:cubicBezTo>
                  <a:pt x="959" y="416"/>
                  <a:pt x="959" y="416"/>
                  <a:pt x="959" y="416"/>
                </a:cubicBezTo>
                <a:cubicBezTo>
                  <a:pt x="960" y="415"/>
                  <a:pt x="960" y="415"/>
                  <a:pt x="960" y="415"/>
                </a:cubicBezTo>
                <a:cubicBezTo>
                  <a:pt x="961" y="415"/>
                  <a:pt x="961" y="415"/>
                  <a:pt x="961" y="415"/>
                </a:cubicBezTo>
                <a:cubicBezTo>
                  <a:pt x="962" y="414"/>
                  <a:pt x="962" y="414"/>
                  <a:pt x="962" y="414"/>
                </a:cubicBezTo>
                <a:cubicBezTo>
                  <a:pt x="958" y="411"/>
                  <a:pt x="958" y="411"/>
                  <a:pt x="958" y="411"/>
                </a:cubicBezTo>
                <a:cubicBezTo>
                  <a:pt x="958" y="410"/>
                  <a:pt x="958" y="410"/>
                  <a:pt x="958" y="410"/>
                </a:cubicBezTo>
                <a:cubicBezTo>
                  <a:pt x="956" y="409"/>
                  <a:pt x="956" y="409"/>
                  <a:pt x="956" y="409"/>
                </a:cubicBezTo>
                <a:cubicBezTo>
                  <a:pt x="957" y="408"/>
                  <a:pt x="957" y="408"/>
                  <a:pt x="957" y="408"/>
                </a:cubicBezTo>
                <a:cubicBezTo>
                  <a:pt x="957" y="407"/>
                  <a:pt x="957" y="407"/>
                  <a:pt x="957" y="407"/>
                </a:cubicBezTo>
                <a:cubicBezTo>
                  <a:pt x="959" y="410"/>
                  <a:pt x="959" y="410"/>
                  <a:pt x="959" y="410"/>
                </a:cubicBezTo>
                <a:cubicBezTo>
                  <a:pt x="962" y="413"/>
                  <a:pt x="962" y="413"/>
                  <a:pt x="962" y="413"/>
                </a:cubicBezTo>
                <a:cubicBezTo>
                  <a:pt x="963" y="412"/>
                  <a:pt x="963" y="412"/>
                  <a:pt x="963" y="412"/>
                </a:cubicBezTo>
                <a:cubicBezTo>
                  <a:pt x="963" y="410"/>
                  <a:pt x="963" y="410"/>
                  <a:pt x="963" y="410"/>
                </a:cubicBezTo>
                <a:cubicBezTo>
                  <a:pt x="966" y="410"/>
                  <a:pt x="966" y="410"/>
                  <a:pt x="966" y="410"/>
                </a:cubicBezTo>
                <a:cubicBezTo>
                  <a:pt x="967" y="409"/>
                  <a:pt x="967" y="409"/>
                  <a:pt x="967" y="409"/>
                </a:cubicBezTo>
                <a:cubicBezTo>
                  <a:pt x="970" y="407"/>
                  <a:pt x="970" y="407"/>
                  <a:pt x="970" y="407"/>
                </a:cubicBezTo>
                <a:cubicBezTo>
                  <a:pt x="974" y="406"/>
                  <a:pt x="974" y="406"/>
                  <a:pt x="974" y="406"/>
                </a:cubicBezTo>
                <a:cubicBezTo>
                  <a:pt x="978" y="405"/>
                  <a:pt x="978" y="405"/>
                  <a:pt x="978" y="405"/>
                </a:cubicBezTo>
                <a:cubicBezTo>
                  <a:pt x="978" y="405"/>
                  <a:pt x="978" y="405"/>
                  <a:pt x="978" y="405"/>
                </a:cubicBezTo>
                <a:cubicBezTo>
                  <a:pt x="976" y="404"/>
                  <a:pt x="976" y="404"/>
                  <a:pt x="976" y="404"/>
                </a:cubicBezTo>
                <a:cubicBezTo>
                  <a:pt x="972" y="405"/>
                  <a:pt x="972" y="405"/>
                  <a:pt x="972" y="405"/>
                </a:cubicBezTo>
                <a:cubicBezTo>
                  <a:pt x="969" y="406"/>
                  <a:pt x="969" y="406"/>
                  <a:pt x="969" y="406"/>
                </a:cubicBezTo>
                <a:cubicBezTo>
                  <a:pt x="969" y="405"/>
                  <a:pt x="969" y="405"/>
                  <a:pt x="969" y="405"/>
                </a:cubicBezTo>
                <a:cubicBezTo>
                  <a:pt x="974" y="404"/>
                  <a:pt x="974" y="404"/>
                  <a:pt x="974" y="404"/>
                </a:cubicBezTo>
                <a:cubicBezTo>
                  <a:pt x="978" y="404"/>
                  <a:pt x="978" y="404"/>
                  <a:pt x="978" y="404"/>
                </a:cubicBezTo>
                <a:cubicBezTo>
                  <a:pt x="980" y="402"/>
                  <a:pt x="980" y="402"/>
                  <a:pt x="980" y="402"/>
                </a:cubicBezTo>
                <a:cubicBezTo>
                  <a:pt x="983" y="401"/>
                  <a:pt x="983" y="401"/>
                  <a:pt x="983" y="401"/>
                </a:cubicBezTo>
                <a:cubicBezTo>
                  <a:pt x="984" y="401"/>
                  <a:pt x="984" y="401"/>
                  <a:pt x="984" y="401"/>
                </a:cubicBezTo>
                <a:cubicBezTo>
                  <a:pt x="988" y="401"/>
                  <a:pt x="988" y="401"/>
                  <a:pt x="988" y="401"/>
                </a:cubicBezTo>
                <a:cubicBezTo>
                  <a:pt x="988" y="400"/>
                  <a:pt x="988" y="400"/>
                  <a:pt x="988" y="400"/>
                </a:cubicBezTo>
                <a:cubicBezTo>
                  <a:pt x="991" y="400"/>
                  <a:pt x="991" y="400"/>
                  <a:pt x="991" y="400"/>
                </a:cubicBezTo>
                <a:cubicBezTo>
                  <a:pt x="989" y="398"/>
                  <a:pt x="989" y="398"/>
                  <a:pt x="989" y="398"/>
                </a:cubicBezTo>
                <a:cubicBezTo>
                  <a:pt x="984" y="397"/>
                  <a:pt x="984" y="397"/>
                  <a:pt x="984" y="397"/>
                </a:cubicBezTo>
                <a:cubicBezTo>
                  <a:pt x="985" y="396"/>
                  <a:pt x="985" y="396"/>
                  <a:pt x="985" y="396"/>
                </a:cubicBezTo>
                <a:cubicBezTo>
                  <a:pt x="986" y="396"/>
                  <a:pt x="986" y="396"/>
                  <a:pt x="986" y="396"/>
                </a:cubicBezTo>
                <a:cubicBezTo>
                  <a:pt x="987" y="394"/>
                  <a:pt x="987" y="394"/>
                  <a:pt x="987" y="394"/>
                </a:cubicBezTo>
                <a:cubicBezTo>
                  <a:pt x="986" y="393"/>
                  <a:pt x="986" y="393"/>
                  <a:pt x="986" y="393"/>
                </a:cubicBezTo>
                <a:cubicBezTo>
                  <a:pt x="983" y="394"/>
                  <a:pt x="983" y="394"/>
                  <a:pt x="983" y="394"/>
                </a:cubicBezTo>
                <a:cubicBezTo>
                  <a:pt x="981" y="396"/>
                  <a:pt x="981" y="396"/>
                  <a:pt x="981" y="396"/>
                </a:cubicBezTo>
                <a:cubicBezTo>
                  <a:pt x="979" y="394"/>
                  <a:pt x="979" y="394"/>
                  <a:pt x="979" y="394"/>
                </a:cubicBezTo>
                <a:cubicBezTo>
                  <a:pt x="977" y="395"/>
                  <a:pt x="977" y="395"/>
                  <a:pt x="977" y="395"/>
                </a:cubicBezTo>
                <a:cubicBezTo>
                  <a:pt x="976" y="394"/>
                  <a:pt x="976" y="394"/>
                  <a:pt x="976" y="394"/>
                </a:cubicBezTo>
                <a:cubicBezTo>
                  <a:pt x="978" y="393"/>
                  <a:pt x="978" y="393"/>
                  <a:pt x="978" y="393"/>
                </a:cubicBezTo>
                <a:cubicBezTo>
                  <a:pt x="978" y="390"/>
                  <a:pt x="978" y="390"/>
                  <a:pt x="978" y="390"/>
                </a:cubicBezTo>
                <a:cubicBezTo>
                  <a:pt x="978" y="389"/>
                  <a:pt x="978" y="389"/>
                  <a:pt x="978" y="389"/>
                </a:cubicBezTo>
                <a:cubicBezTo>
                  <a:pt x="975" y="391"/>
                  <a:pt x="975" y="391"/>
                  <a:pt x="975" y="391"/>
                </a:cubicBezTo>
                <a:cubicBezTo>
                  <a:pt x="975" y="390"/>
                  <a:pt x="975" y="390"/>
                  <a:pt x="975" y="390"/>
                </a:cubicBezTo>
                <a:cubicBezTo>
                  <a:pt x="976" y="389"/>
                  <a:pt x="976" y="389"/>
                  <a:pt x="976" y="389"/>
                </a:cubicBezTo>
                <a:cubicBezTo>
                  <a:pt x="976" y="389"/>
                  <a:pt x="976" y="389"/>
                  <a:pt x="976" y="389"/>
                </a:cubicBezTo>
                <a:cubicBezTo>
                  <a:pt x="972" y="392"/>
                  <a:pt x="972" y="392"/>
                  <a:pt x="972" y="392"/>
                </a:cubicBezTo>
                <a:cubicBezTo>
                  <a:pt x="970" y="393"/>
                  <a:pt x="970" y="393"/>
                  <a:pt x="970" y="393"/>
                </a:cubicBezTo>
                <a:cubicBezTo>
                  <a:pt x="969" y="393"/>
                  <a:pt x="969" y="393"/>
                  <a:pt x="969" y="393"/>
                </a:cubicBezTo>
                <a:cubicBezTo>
                  <a:pt x="971" y="391"/>
                  <a:pt x="971" y="391"/>
                  <a:pt x="971" y="391"/>
                </a:cubicBezTo>
                <a:cubicBezTo>
                  <a:pt x="974" y="389"/>
                  <a:pt x="974" y="389"/>
                  <a:pt x="974" y="389"/>
                </a:cubicBezTo>
                <a:cubicBezTo>
                  <a:pt x="973" y="388"/>
                  <a:pt x="973" y="388"/>
                  <a:pt x="973" y="388"/>
                </a:cubicBezTo>
                <a:cubicBezTo>
                  <a:pt x="970" y="390"/>
                  <a:pt x="970" y="390"/>
                  <a:pt x="970" y="390"/>
                </a:cubicBezTo>
                <a:cubicBezTo>
                  <a:pt x="969" y="389"/>
                  <a:pt x="969" y="389"/>
                  <a:pt x="969" y="389"/>
                </a:cubicBezTo>
                <a:cubicBezTo>
                  <a:pt x="970" y="388"/>
                  <a:pt x="970" y="388"/>
                  <a:pt x="970" y="388"/>
                </a:cubicBezTo>
                <a:cubicBezTo>
                  <a:pt x="972" y="387"/>
                  <a:pt x="972" y="387"/>
                  <a:pt x="972" y="387"/>
                </a:cubicBezTo>
                <a:cubicBezTo>
                  <a:pt x="972" y="387"/>
                  <a:pt x="972" y="387"/>
                  <a:pt x="972" y="387"/>
                </a:cubicBezTo>
                <a:cubicBezTo>
                  <a:pt x="970" y="387"/>
                  <a:pt x="970" y="387"/>
                  <a:pt x="970" y="387"/>
                </a:cubicBezTo>
                <a:cubicBezTo>
                  <a:pt x="968" y="389"/>
                  <a:pt x="968" y="389"/>
                  <a:pt x="968" y="389"/>
                </a:cubicBezTo>
                <a:cubicBezTo>
                  <a:pt x="966" y="391"/>
                  <a:pt x="966" y="391"/>
                  <a:pt x="966" y="391"/>
                </a:cubicBezTo>
                <a:cubicBezTo>
                  <a:pt x="965" y="391"/>
                  <a:pt x="965" y="391"/>
                  <a:pt x="965" y="391"/>
                </a:cubicBezTo>
                <a:cubicBezTo>
                  <a:pt x="966" y="389"/>
                  <a:pt x="966" y="389"/>
                  <a:pt x="966" y="389"/>
                </a:cubicBezTo>
                <a:cubicBezTo>
                  <a:pt x="967" y="388"/>
                  <a:pt x="967" y="388"/>
                  <a:pt x="967" y="388"/>
                </a:cubicBezTo>
                <a:cubicBezTo>
                  <a:pt x="967" y="387"/>
                  <a:pt x="967" y="387"/>
                  <a:pt x="967" y="387"/>
                </a:cubicBezTo>
                <a:cubicBezTo>
                  <a:pt x="966" y="387"/>
                  <a:pt x="966" y="387"/>
                  <a:pt x="966" y="387"/>
                </a:cubicBezTo>
                <a:cubicBezTo>
                  <a:pt x="962" y="390"/>
                  <a:pt x="962" y="390"/>
                  <a:pt x="962" y="390"/>
                </a:cubicBezTo>
                <a:cubicBezTo>
                  <a:pt x="960" y="391"/>
                  <a:pt x="960" y="391"/>
                  <a:pt x="960" y="391"/>
                </a:cubicBezTo>
                <a:cubicBezTo>
                  <a:pt x="958" y="390"/>
                  <a:pt x="958" y="390"/>
                  <a:pt x="958" y="390"/>
                </a:cubicBezTo>
                <a:cubicBezTo>
                  <a:pt x="961" y="390"/>
                  <a:pt x="961" y="390"/>
                  <a:pt x="961" y="390"/>
                </a:cubicBezTo>
                <a:cubicBezTo>
                  <a:pt x="962" y="389"/>
                  <a:pt x="962" y="389"/>
                  <a:pt x="962" y="389"/>
                </a:cubicBezTo>
                <a:cubicBezTo>
                  <a:pt x="965" y="385"/>
                  <a:pt x="965" y="385"/>
                  <a:pt x="965" y="385"/>
                </a:cubicBezTo>
                <a:cubicBezTo>
                  <a:pt x="968" y="383"/>
                  <a:pt x="968" y="383"/>
                  <a:pt x="968" y="383"/>
                </a:cubicBezTo>
                <a:cubicBezTo>
                  <a:pt x="967" y="382"/>
                  <a:pt x="967" y="382"/>
                  <a:pt x="967" y="382"/>
                </a:cubicBezTo>
                <a:cubicBezTo>
                  <a:pt x="967" y="380"/>
                  <a:pt x="967" y="380"/>
                  <a:pt x="967" y="380"/>
                </a:cubicBezTo>
                <a:cubicBezTo>
                  <a:pt x="966" y="380"/>
                  <a:pt x="966" y="380"/>
                  <a:pt x="966" y="380"/>
                </a:cubicBezTo>
                <a:cubicBezTo>
                  <a:pt x="964" y="383"/>
                  <a:pt x="964" y="383"/>
                  <a:pt x="964" y="383"/>
                </a:cubicBezTo>
                <a:cubicBezTo>
                  <a:pt x="964" y="383"/>
                  <a:pt x="964" y="383"/>
                  <a:pt x="964" y="383"/>
                </a:cubicBezTo>
                <a:cubicBezTo>
                  <a:pt x="964" y="382"/>
                  <a:pt x="964" y="382"/>
                  <a:pt x="964" y="382"/>
                </a:cubicBezTo>
                <a:cubicBezTo>
                  <a:pt x="964" y="381"/>
                  <a:pt x="964" y="381"/>
                  <a:pt x="964" y="381"/>
                </a:cubicBezTo>
                <a:cubicBezTo>
                  <a:pt x="964" y="378"/>
                  <a:pt x="964" y="378"/>
                  <a:pt x="964" y="378"/>
                </a:cubicBezTo>
                <a:cubicBezTo>
                  <a:pt x="963" y="378"/>
                  <a:pt x="963" y="378"/>
                  <a:pt x="963" y="378"/>
                </a:cubicBezTo>
                <a:cubicBezTo>
                  <a:pt x="962" y="378"/>
                  <a:pt x="962" y="378"/>
                  <a:pt x="962" y="378"/>
                </a:cubicBezTo>
                <a:cubicBezTo>
                  <a:pt x="961" y="379"/>
                  <a:pt x="961" y="379"/>
                  <a:pt x="961" y="379"/>
                </a:cubicBezTo>
                <a:cubicBezTo>
                  <a:pt x="960" y="378"/>
                  <a:pt x="960" y="378"/>
                  <a:pt x="960" y="378"/>
                </a:cubicBezTo>
                <a:cubicBezTo>
                  <a:pt x="960" y="377"/>
                  <a:pt x="960" y="377"/>
                  <a:pt x="960" y="377"/>
                </a:cubicBezTo>
                <a:cubicBezTo>
                  <a:pt x="960" y="376"/>
                  <a:pt x="960" y="376"/>
                  <a:pt x="960" y="376"/>
                </a:cubicBezTo>
                <a:cubicBezTo>
                  <a:pt x="959" y="376"/>
                  <a:pt x="959" y="376"/>
                  <a:pt x="959" y="376"/>
                </a:cubicBezTo>
                <a:cubicBezTo>
                  <a:pt x="960" y="375"/>
                  <a:pt x="960" y="375"/>
                  <a:pt x="960" y="375"/>
                </a:cubicBezTo>
                <a:cubicBezTo>
                  <a:pt x="959" y="374"/>
                  <a:pt x="959" y="374"/>
                  <a:pt x="959" y="374"/>
                </a:cubicBezTo>
                <a:cubicBezTo>
                  <a:pt x="959" y="373"/>
                  <a:pt x="959" y="373"/>
                  <a:pt x="959" y="373"/>
                </a:cubicBezTo>
                <a:cubicBezTo>
                  <a:pt x="958" y="372"/>
                  <a:pt x="958" y="372"/>
                  <a:pt x="958" y="372"/>
                </a:cubicBezTo>
                <a:cubicBezTo>
                  <a:pt x="955" y="373"/>
                  <a:pt x="955" y="373"/>
                  <a:pt x="955" y="373"/>
                </a:cubicBezTo>
                <a:cubicBezTo>
                  <a:pt x="955" y="374"/>
                  <a:pt x="955" y="374"/>
                  <a:pt x="955" y="374"/>
                </a:cubicBezTo>
                <a:cubicBezTo>
                  <a:pt x="953" y="374"/>
                  <a:pt x="953" y="374"/>
                  <a:pt x="953" y="374"/>
                </a:cubicBezTo>
                <a:cubicBezTo>
                  <a:pt x="950" y="373"/>
                  <a:pt x="950" y="373"/>
                  <a:pt x="950" y="373"/>
                </a:cubicBezTo>
                <a:cubicBezTo>
                  <a:pt x="953" y="373"/>
                  <a:pt x="953" y="373"/>
                  <a:pt x="953" y="373"/>
                </a:cubicBezTo>
                <a:cubicBezTo>
                  <a:pt x="953" y="372"/>
                  <a:pt x="953" y="372"/>
                  <a:pt x="953" y="372"/>
                </a:cubicBezTo>
                <a:cubicBezTo>
                  <a:pt x="956" y="372"/>
                  <a:pt x="956" y="372"/>
                  <a:pt x="956" y="372"/>
                </a:cubicBezTo>
                <a:cubicBezTo>
                  <a:pt x="956" y="371"/>
                  <a:pt x="956" y="371"/>
                  <a:pt x="956" y="371"/>
                </a:cubicBezTo>
                <a:cubicBezTo>
                  <a:pt x="955" y="370"/>
                  <a:pt x="955" y="370"/>
                  <a:pt x="955" y="370"/>
                </a:cubicBezTo>
                <a:cubicBezTo>
                  <a:pt x="953" y="368"/>
                  <a:pt x="953" y="368"/>
                  <a:pt x="953" y="368"/>
                </a:cubicBezTo>
                <a:cubicBezTo>
                  <a:pt x="953" y="366"/>
                  <a:pt x="953" y="366"/>
                  <a:pt x="953" y="366"/>
                </a:cubicBezTo>
                <a:cubicBezTo>
                  <a:pt x="950" y="364"/>
                  <a:pt x="950" y="364"/>
                  <a:pt x="950" y="364"/>
                </a:cubicBezTo>
                <a:cubicBezTo>
                  <a:pt x="953" y="364"/>
                  <a:pt x="953" y="364"/>
                  <a:pt x="953" y="364"/>
                </a:cubicBezTo>
                <a:cubicBezTo>
                  <a:pt x="956" y="366"/>
                  <a:pt x="956" y="366"/>
                  <a:pt x="956" y="366"/>
                </a:cubicBezTo>
                <a:cubicBezTo>
                  <a:pt x="958" y="366"/>
                  <a:pt x="958" y="366"/>
                  <a:pt x="958" y="366"/>
                </a:cubicBezTo>
                <a:cubicBezTo>
                  <a:pt x="958" y="364"/>
                  <a:pt x="958" y="364"/>
                  <a:pt x="958" y="364"/>
                </a:cubicBezTo>
                <a:cubicBezTo>
                  <a:pt x="956" y="364"/>
                  <a:pt x="956" y="364"/>
                  <a:pt x="956" y="364"/>
                </a:cubicBezTo>
                <a:cubicBezTo>
                  <a:pt x="957" y="363"/>
                  <a:pt x="957" y="363"/>
                  <a:pt x="957" y="363"/>
                </a:cubicBezTo>
                <a:cubicBezTo>
                  <a:pt x="958" y="363"/>
                  <a:pt x="958" y="363"/>
                  <a:pt x="958" y="363"/>
                </a:cubicBezTo>
                <a:cubicBezTo>
                  <a:pt x="961" y="361"/>
                  <a:pt x="961" y="361"/>
                  <a:pt x="961" y="361"/>
                </a:cubicBezTo>
                <a:cubicBezTo>
                  <a:pt x="962" y="360"/>
                  <a:pt x="962" y="360"/>
                  <a:pt x="962" y="360"/>
                </a:cubicBezTo>
                <a:cubicBezTo>
                  <a:pt x="963" y="359"/>
                  <a:pt x="963" y="359"/>
                  <a:pt x="963" y="359"/>
                </a:cubicBezTo>
                <a:cubicBezTo>
                  <a:pt x="961" y="357"/>
                  <a:pt x="961" y="357"/>
                  <a:pt x="961" y="357"/>
                </a:cubicBezTo>
                <a:cubicBezTo>
                  <a:pt x="959" y="357"/>
                  <a:pt x="959" y="357"/>
                  <a:pt x="959" y="357"/>
                </a:cubicBezTo>
                <a:cubicBezTo>
                  <a:pt x="957" y="357"/>
                  <a:pt x="957" y="357"/>
                  <a:pt x="957" y="357"/>
                </a:cubicBezTo>
                <a:cubicBezTo>
                  <a:pt x="959" y="356"/>
                  <a:pt x="959" y="356"/>
                  <a:pt x="959" y="356"/>
                </a:cubicBezTo>
                <a:cubicBezTo>
                  <a:pt x="959" y="354"/>
                  <a:pt x="959" y="354"/>
                  <a:pt x="959" y="354"/>
                </a:cubicBezTo>
                <a:cubicBezTo>
                  <a:pt x="958" y="353"/>
                  <a:pt x="958" y="353"/>
                  <a:pt x="958" y="353"/>
                </a:cubicBezTo>
                <a:cubicBezTo>
                  <a:pt x="956" y="353"/>
                  <a:pt x="956" y="353"/>
                  <a:pt x="956" y="353"/>
                </a:cubicBezTo>
                <a:cubicBezTo>
                  <a:pt x="955" y="353"/>
                  <a:pt x="955" y="353"/>
                  <a:pt x="955" y="353"/>
                </a:cubicBezTo>
                <a:cubicBezTo>
                  <a:pt x="954" y="353"/>
                  <a:pt x="954" y="353"/>
                  <a:pt x="954" y="353"/>
                </a:cubicBezTo>
                <a:cubicBezTo>
                  <a:pt x="953" y="352"/>
                  <a:pt x="953" y="352"/>
                  <a:pt x="953" y="352"/>
                </a:cubicBezTo>
                <a:cubicBezTo>
                  <a:pt x="955" y="352"/>
                  <a:pt x="955" y="352"/>
                  <a:pt x="955" y="352"/>
                </a:cubicBezTo>
                <a:cubicBezTo>
                  <a:pt x="956" y="351"/>
                  <a:pt x="956" y="351"/>
                  <a:pt x="956" y="351"/>
                </a:cubicBezTo>
                <a:cubicBezTo>
                  <a:pt x="957" y="351"/>
                  <a:pt x="957" y="351"/>
                  <a:pt x="957" y="351"/>
                </a:cubicBezTo>
                <a:cubicBezTo>
                  <a:pt x="959" y="349"/>
                  <a:pt x="959" y="349"/>
                  <a:pt x="959" y="349"/>
                </a:cubicBezTo>
                <a:cubicBezTo>
                  <a:pt x="958" y="346"/>
                  <a:pt x="958" y="346"/>
                  <a:pt x="958" y="346"/>
                </a:cubicBezTo>
                <a:cubicBezTo>
                  <a:pt x="956" y="344"/>
                  <a:pt x="956" y="344"/>
                  <a:pt x="956" y="344"/>
                </a:cubicBezTo>
                <a:cubicBezTo>
                  <a:pt x="955" y="346"/>
                  <a:pt x="955" y="346"/>
                  <a:pt x="955" y="346"/>
                </a:cubicBezTo>
                <a:cubicBezTo>
                  <a:pt x="953" y="345"/>
                  <a:pt x="953" y="345"/>
                  <a:pt x="953" y="345"/>
                </a:cubicBezTo>
                <a:cubicBezTo>
                  <a:pt x="952" y="346"/>
                  <a:pt x="952" y="346"/>
                  <a:pt x="952" y="346"/>
                </a:cubicBezTo>
                <a:cubicBezTo>
                  <a:pt x="953" y="344"/>
                  <a:pt x="953" y="344"/>
                  <a:pt x="953" y="344"/>
                </a:cubicBezTo>
                <a:cubicBezTo>
                  <a:pt x="955" y="343"/>
                  <a:pt x="955" y="343"/>
                  <a:pt x="955" y="343"/>
                </a:cubicBezTo>
                <a:cubicBezTo>
                  <a:pt x="956" y="343"/>
                  <a:pt x="956" y="343"/>
                  <a:pt x="956" y="343"/>
                </a:cubicBezTo>
                <a:cubicBezTo>
                  <a:pt x="956" y="341"/>
                  <a:pt x="956" y="341"/>
                  <a:pt x="956" y="341"/>
                </a:cubicBezTo>
                <a:cubicBezTo>
                  <a:pt x="954" y="341"/>
                  <a:pt x="954" y="341"/>
                  <a:pt x="954" y="341"/>
                </a:cubicBezTo>
                <a:cubicBezTo>
                  <a:pt x="953" y="341"/>
                  <a:pt x="953" y="341"/>
                  <a:pt x="953" y="341"/>
                </a:cubicBezTo>
                <a:cubicBezTo>
                  <a:pt x="951" y="341"/>
                  <a:pt x="951" y="341"/>
                  <a:pt x="951" y="341"/>
                </a:cubicBezTo>
                <a:cubicBezTo>
                  <a:pt x="948" y="342"/>
                  <a:pt x="948" y="342"/>
                  <a:pt x="948" y="342"/>
                </a:cubicBezTo>
                <a:cubicBezTo>
                  <a:pt x="950" y="339"/>
                  <a:pt x="950" y="339"/>
                  <a:pt x="950" y="339"/>
                </a:cubicBezTo>
                <a:cubicBezTo>
                  <a:pt x="952" y="339"/>
                  <a:pt x="952" y="339"/>
                  <a:pt x="952" y="339"/>
                </a:cubicBezTo>
                <a:cubicBezTo>
                  <a:pt x="954" y="338"/>
                  <a:pt x="954" y="338"/>
                  <a:pt x="954" y="338"/>
                </a:cubicBezTo>
                <a:cubicBezTo>
                  <a:pt x="954" y="337"/>
                  <a:pt x="954" y="337"/>
                  <a:pt x="954" y="337"/>
                </a:cubicBezTo>
                <a:cubicBezTo>
                  <a:pt x="955" y="336"/>
                  <a:pt x="955" y="336"/>
                  <a:pt x="955" y="336"/>
                </a:cubicBezTo>
                <a:cubicBezTo>
                  <a:pt x="955" y="335"/>
                  <a:pt x="955" y="335"/>
                  <a:pt x="955" y="335"/>
                </a:cubicBezTo>
                <a:cubicBezTo>
                  <a:pt x="953" y="336"/>
                  <a:pt x="953" y="336"/>
                  <a:pt x="953" y="336"/>
                </a:cubicBezTo>
                <a:cubicBezTo>
                  <a:pt x="949" y="336"/>
                  <a:pt x="949" y="336"/>
                  <a:pt x="949" y="336"/>
                </a:cubicBezTo>
                <a:cubicBezTo>
                  <a:pt x="947" y="337"/>
                  <a:pt x="947" y="337"/>
                  <a:pt x="947" y="337"/>
                </a:cubicBezTo>
                <a:cubicBezTo>
                  <a:pt x="947" y="335"/>
                  <a:pt x="947" y="335"/>
                  <a:pt x="947" y="335"/>
                </a:cubicBezTo>
                <a:cubicBezTo>
                  <a:pt x="947" y="334"/>
                  <a:pt x="947" y="334"/>
                  <a:pt x="947" y="334"/>
                </a:cubicBezTo>
                <a:cubicBezTo>
                  <a:pt x="948" y="333"/>
                  <a:pt x="948" y="333"/>
                  <a:pt x="948" y="333"/>
                </a:cubicBezTo>
                <a:cubicBezTo>
                  <a:pt x="949" y="334"/>
                  <a:pt x="949" y="334"/>
                  <a:pt x="949" y="334"/>
                </a:cubicBezTo>
                <a:cubicBezTo>
                  <a:pt x="952" y="334"/>
                  <a:pt x="952" y="334"/>
                  <a:pt x="952" y="334"/>
                </a:cubicBezTo>
                <a:cubicBezTo>
                  <a:pt x="954" y="331"/>
                  <a:pt x="954" y="331"/>
                  <a:pt x="954" y="331"/>
                </a:cubicBezTo>
                <a:cubicBezTo>
                  <a:pt x="954" y="329"/>
                  <a:pt x="954" y="329"/>
                  <a:pt x="954" y="329"/>
                </a:cubicBezTo>
                <a:cubicBezTo>
                  <a:pt x="952" y="330"/>
                  <a:pt x="952" y="330"/>
                  <a:pt x="952" y="330"/>
                </a:cubicBezTo>
                <a:cubicBezTo>
                  <a:pt x="951" y="330"/>
                  <a:pt x="951" y="330"/>
                  <a:pt x="951" y="330"/>
                </a:cubicBezTo>
                <a:cubicBezTo>
                  <a:pt x="953" y="327"/>
                  <a:pt x="953" y="327"/>
                  <a:pt x="953" y="327"/>
                </a:cubicBezTo>
                <a:cubicBezTo>
                  <a:pt x="953" y="326"/>
                  <a:pt x="953" y="326"/>
                  <a:pt x="953" y="326"/>
                </a:cubicBezTo>
                <a:cubicBezTo>
                  <a:pt x="952" y="325"/>
                  <a:pt x="952" y="325"/>
                  <a:pt x="952" y="325"/>
                </a:cubicBezTo>
                <a:cubicBezTo>
                  <a:pt x="947" y="327"/>
                  <a:pt x="947" y="327"/>
                  <a:pt x="947" y="327"/>
                </a:cubicBezTo>
                <a:cubicBezTo>
                  <a:pt x="945" y="326"/>
                  <a:pt x="945" y="326"/>
                  <a:pt x="945" y="326"/>
                </a:cubicBezTo>
                <a:cubicBezTo>
                  <a:pt x="946" y="324"/>
                  <a:pt x="946" y="324"/>
                  <a:pt x="946" y="324"/>
                </a:cubicBezTo>
                <a:cubicBezTo>
                  <a:pt x="949" y="325"/>
                  <a:pt x="949" y="325"/>
                  <a:pt x="949" y="325"/>
                </a:cubicBezTo>
                <a:cubicBezTo>
                  <a:pt x="950" y="324"/>
                  <a:pt x="950" y="324"/>
                  <a:pt x="950" y="324"/>
                </a:cubicBezTo>
                <a:cubicBezTo>
                  <a:pt x="952" y="322"/>
                  <a:pt x="952" y="322"/>
                  <a:pt x="952" y="322"/>
                </a:cubicBezTo>
                <a:cubicBezTo>
                  <a:pt x="951" y="321"/>
                  <a:pt x="951" y="321"/>
                  <a:pt x="951" y="321"/>
                </a:cubicBezTo>
                <a:cubicBezTo>
                  <a:pt x="950" y="320"/>
                  <a:pt x="950" y="320"/>
                  <a:pt x="950" y="320"/>
                </a:cubicBezTo>
                <a:cubicBezTo>
                  <a:pt x="949" y="321"/>
                  <a:pt x="949" y="321"/>
                  <a:pt x="949" y="321"/>
                </a:cubicBezTo>
                <a:cubicBezTo>
                  <a:pt x="948" y="321"/>
                  <a:pt x="948" y="321"/>
                  <a:pt x="948" y="321"/>
                </a:cubicBezTo>
                <a:cubicBezTo>
                  <a:pt x="948" y="320"/>
                  <a:pt x="948" y="320"/>
                  <a:pt x="948" y="320"/>
                </a:cubicBezTo>
                <a:cubicBezTo>
                  <a:pt x="946" y="318"/>
                  <a:pt x="946" y="318"/>
                  <a:pt x="946" y="318"/>
                </a:cubicBezTo>
                <a:cubicBezTo>
                  <a:pt x="948" y="318"/>
                  <a:pt x="948" y="318"/>
                  <a:pt x="948" y="318"/>
                </a:cubicBezTo>
                <a:cubicBezTo>
                  <a:pt x="949" y="319"/>
                  <a:pt x="949" y="319"/>
                  <a:pt x="949" y="319"/>
                </a:cubicBezTo>
                <a:cubicBezTo>
                  <a:pt x="949" y="318"/>
                  <a:pt x="949" y="318"/>
                  <a:pt x="949" y="318"/>
                </a:cubicBezTo>
                <a:cubicBezTo>
                  <a:pt x="949" y="315"/>
                  <a:pt x="949" y="315"/>
                  <a:pt x="949" y="315"/>
                </a:cubicBezTo>
                <a:cubicBezTo>
                  <a:pt x="947" y="314"/>
                  <a:pt x="947" y="314"/>
                  <a:pt x="947" y="314"/>
                </a:cubicBezTo>
                <a:cubicBezTo>
                  <a:pt x="947" y="312"/>
                  <a:pt x="947" y="312"/>
                  <a:pt x="947" y="312"/>
                </a:cubicBezTo>
                <a:cubicBezTo>
                  <a:pt x="948" y="311"/>
                  <a:pt x="948" y="311"/>
                  <a:pt x="948" y="311"/>
                </a:cubicBezTo>
                <a:cubicBezTo>
                  <a:pt x="948" y="309"/>
                  <a:pt x="948" y="309"/>
                  <a:pt x="948" y="309"/>
                </a:cubicBezTo>
                <a:cubicBezTo>
                  <a:pt x="947" y="309"/>
                  <a:pt x="947" y="309"/>
                  <a:pt x="947" y="309"/>
                </a:cubicBezTo>
                <a:cubicBezTo>
                  <a:pt x="947" y="308"/>
                  <a:pt x="947" y="308"/>
                  <a:pt x="947" y="308"/>
                </a:cubicBezTo>
                <a:cubicBezTo>
                  <a:pt x="948" y="307"/>
                  <a:pt x="948" y="307"/>
                  <a:pt x="948" y="307"/>
                </a:cubicBezTo>
                <a:cubicBezTo>
                  <a:pt x="947" y="307"/>
                  <a:pt x="947" y="307"/>
                  <a:pt x="947" y="307"/>
                </a:cubicBezTo>
                <a:cubicBezTo>
                  <a:pt x="945" y="306"/>
                  <a:pt x="945" y="306"/>
                  <a:pt x="945" y="306"/>
                </a:cubicBezTo>
                <a:cubicBezTo>
                  <a:pt x="946" y="306"/>
                  <a:pt x="946" y="306"/>
                  <a:pt x="946" y="306"/>
                </a:cubicBezTo>
                <a:cubicBezTo>
                  <a:pt x="947" y="306"/>
                  <a:pt x="947" y="306"/>
                  <a:pt x="947" y="306"/>
                </a:cubicBezTo>
                <a:cubicBezTo>
                  <a:pt x="948" y="304"/>
                  <a:pt x="948" y="304"/>
                  <a:pt x="948" y="304"/>
                </a:cubicBezTo>
                <a:cubicBezTo>
                  <a:pt x="946" y="303"/>
                  <a:pt x="946" y="303"/>
                  <a:pt x="946" y="303"/>
                </a:cubicBezTo>
                <a:cubicBezTo>
                  <a:pt x="947" y="302"/>
                  <a:pt x="947" y="302"/>
                  <a:pt x="947" y="302"/>
                </a:cubicBezTo>
                <a:cubicBezTo>
                  <a:pt x="948" y="301"/>
                  <a:pt x="948" y="301"/>
                  <a:pt x="948" y="301"/>
                </a:cubicBezTo>
                <a:cubicBezTo>
                  <a:pt x="947" y="300"/>
                  <a:pt x="947" y="300"/>
                  <a:pt x="947" y="300"/>
                </a:cubicBezTo>
                <a:cubicBezTo>
                  <a:pt x="946" y="301"/>
                  <a:pt x="946" y="301"/>
                  <a:pt x="946" y="301"/>
                </a:cubicBezTo>
                <a:cubicBezTo>
                  <a:pt x="947" y="299"/>
                  <a:pt x="947" y="299"/>
                  <a:pt x="947" y="299"/>
                </a:cubicBezTo>
                <a:cubicBezTo>
                  <a:pt x="946" y="299"/>
                  <a:pt x="946" y="299"/>
                  <a:pt x="946" y="299"/>
                </a:cubicBezTo>
                <a:cubicBezTo>
                  <a:pt x="944" y="299"/>
                  <a:pt x="944" y="299"/>
                  <a:pt x="944" y="299"/>
                </a:cubicBezTo>
                <a:cubicBezTo>
                  <a:pt x="943" y="302"/>
                  <a:pt x="943" y="302"/>
                  <a:pt x="943" y="302"/>
                </a:cubicBezTo>
                <a:cubicBezTo>
                  <a:pt x="943" y="303"/>
                  <a:pt x="943" y="303"/>
                  <a:pt x="943" y="303"/>
                </a:cubicBezTo>
                <a:cubicBezTo>
                  <a:pt x="942" y="305"/>
                  <a:pt x="942" y="305"/>
                  <a:pt x="942" y="305"/>
                </a:cubicBezTo>
                <a:cubicBezTo>
                  <a:pt x="940" y="307"/>
                  <a:pt x="940" y="307"/>
                  <a:pt x="940" y="307"/>
                </a:cubicBezTo>
                <a:cubicBezTo>
                  <a:pt x="940" y="309"/>
                  <a:pt x="940" y="309"/>
                  <a:pt x="940" y="309"/>
                </a:cubicBezTo>
                <a:cubicBezTo>
                  <a:pt x="938" y="309"/>
                  <a:pt x="938" y="309"/>
                  <a:pt x="938" y="309"/>
                </a:cubicBezTo>
                <a:cubicBezTo>
                  <a:pt x="939" y="311"/>
                  <a:pt x="939" y="311"/>
                  <a:pt x="939" y="311"/>
                </a:cubicBezTo>
                <a:cubicBezTo>
                  <a:pt x="937" y="310"/>
                  <a:pt x="937" y="310"/>
                  <a:pt x="937" y="310"/>
                </a:cubicBezTo>
                <a:cubicBezTo>
                  <a:pt x="936" y="311"/>
                  <a:pt x="936" y="311"/>
                  <a:pt x="936" y="311"/>
                </a:cubicBezTo>
                <a:cubicBezTo>
                  <a:pt x="935" y="314"/>
                  <a:pt x="935" y="314"/>
                  <a:pt x="935" y="314"/>
                </a:cubicBezTo>
                <a:cubicBezTo>
                  <a:pt x="935" y="315"/>
                  <a:pt x="935" y="315"/>
                  <a:pt x="935" y="315"/>
                </a:cubicBezTo>
                <a:cubicBezTo>
                  <a:pt x="937" y="315"/>
                  <a:pt x="937" y="315"/>
                  <a:pt x="937" y="315"/>
                </a:cubicBezTo>
                <a:cubicBezTo>
                  <a:pt x="938" y="316"/>
                  <a:pt x="938" y="316"/>
                  <a:pt x="938" y="316"/>
                </a:cubicBezTo>
                <a:cubicBezTo>
                  <a:pt x="938" y="318"/>
                  <a:pt x="938" y="318"/>
                  <a:pt x="938" y="318"/>
                </a:cubicBezTo>
                <a:cubicBezTo>
                  <a:pt x="936" y="316"/>
                  <a:pt x="936" y="316"/>
                  <a:pt x="936" y="316"/>
                </a:cubicBezTo>
                <a:cubicBezTo>
                  <a:pt x="935" y="316"/>
                  <a:pt x="935" y="316"/>
                  <a:pt x="935" y="316"/>
                </a:cubicBezTo>
                <a:cubicBezTo>
                  <a:pt x="934" y="317"/>
                  <a:pt x="934" y="317"/>
                  <a:pt x="934" y="317"/>
                </a:cubicBezTo>
                <a:cubicBezTo>
                  <a:pt x="933" y="319"/>
                  <a:pt x="933" y="319"/>
                  <a:pt x="933" y="319"/>
                </a:cubicBezTo>
                <a:cubicBezTo>
                  <a:pt x="931" y="320"/>
                  <a:pt x="931" y="320"/>
                  <a:pt x="931" y="320"/>
                </a:cubicBezTo>
                <a:cubicBezTo>
                  <a:pt x="931" y="323"/>
                  <a:pt x="931" y="323"/>
                  <a:pt x="931" y="323"/>
                </a:cubicBezTo>
                <a:cubicBezTo>
                  <a:pt x="929" y="323"/>
                  <a:pt x="929" y="323"/>
                  <a:pt x="929" y="323"/>
                </a:cubicBezTo>
                <a:cubicBezTo>
                  <a:pt x="928" y="325"/>
                  <a:pt x="928" y="325"/>
                  <a:pt x="928" y="325"/>
                </a:cubicBezTo>
                <a:cubicBezTo>
                  <a:pt x="928" y="326"/>
                  <a:pt x="928" y="326"/>
                  <a:pt x="928" y="326"/>
                </a:cubicBezTo>
                <a:cubicBezTo>
                  <a:pt x="927" y="326"/>
                  <a:pt x="927" y="326"/>
                  <a:pt x="927" y="326"/>
                </a:cubicBezTo>
                <a:cubicBezTo>
                  <a:pt x="928" y="329"/>
                  <a:pt x="928" y="329"/>
                  <a:pt x="928" y="329"/>
                </a:cubicBezTo>
                <a:cubicBezTo>
                  <a:pt x="926" y="332"/>
                  <a:pt x="926" y="332"/>
                  <a:pt x="926" y="332"/>
                </a:cubicBezTo>
                <a:cubicBezTo>
                  <a:pt x="926" y="330"/>
                  <a:pt x="926" y="330"/>
                  <a:pt x="926" y="330"/>
                </a:cubicBezTo>
                <a:cubicBezTo>
                  <a:pt x="926" y="327"/>
                  <a:pt x="926" y="327"/>
                  <a:pt x="926" y="327"/>
                </a:cubicBezTo>
                <a:cubicBezTo>
                  <a:pt x="925" y="326"/>
                  <a:pt x="925" y="326"/>
                  <a:pt x="925" y="326"/>
                </a:cubicBezTo>
                <a:cubicBezTo>
                  <a:pt x="922" y="328"/>
                  <a:pt x="922" y="328"/>
                  <a:pt x="922" y="328"/>
                </a:cubicBezTo>
                <a:cubicBezTo>
                  <a:pt x="921" y="330"/>
                  <a:pt x="921" y="330"/>
                  <a:pt x="921" y="330"/>
                </a:cubicBezTo>
                <a:cubicBezTo>
                  <a:pt x="920" y="331"/>
                  <a:pt x="920" y="331"/>
                  <a:pt x="920" y="331"/>
                </a:cubicBezTo>
                <a:cubicBezTo>
                  <a:pt x="918" y="332"/>
                  <a:pt x="918" y="332"/>
                  <a:pt x="918" y="332"/>
                </a:cubicBezTo>
                <a:cubicBezTo>
                  <a:pt x="918" y="333"/>
                  <a:pt x="918" y="333"/>
                  <a:pt x="918" y="333"/>
                </a:cubicBezTo>
                <a:cubicBezTo>
                  <a:pt x="917" y="332"/>
                  <a:pt x="917" y="332"/>
                  <a:pt x="917" y="332"/>
                </a:cubicBezTo>
                <a:cubicBezTo>
                  <a:pt x="916" y="332"/>
                  <a:pt x="916" y="332"/>
                  <a:pt x="916" y="332"/>
                </a:cubicBezTo>
                <a:cubicBezTo>
                  <a:pt x="914" y="333"/>
                  <a:pt x="914" y="333"/>
                  <a:pt x="914" y="333"/>
                </a:cubicBezTo>
                <a:cubicBezTo>
                  <a:pt x="912" y="334"/>
                  <a:pt x="912" y="334"/>
                  <a:pt x="912" y="334"/>
                </a:cubicBezTo>
                <a:cubicBezTo>
                  <a:pt x="910" y="335"/>
                  <a:pt x="910" y="335"/>
                  <a:pt x="910" y="335"/>
                </a:cubicBezTo>
                <a:cubicBezTo>
                  <a:pt x="910" y="338"/>
                  <a:pt x="910" y="338"/>
                  <a:pt x="910" y="338"/>
                </a:cubicBezTo>
                <a:cubicBezTo>
                  <a:pt x="908" y="340"/>
                  <a:pt x="908" y="340"/>
                  <a:pt x="908" y="340"/>
                </a:cubicBezTo>
                <a:cubicBezTo>
                  <a:pt x="908" y="338"/>
                  <a:pt x="908" y="338"/>
                  <a:pt x="908" y="338"/>
                </a:cubicBezTo>
                <a:cubicBezTo>
                  <a:pt x="908" y="337"/>
                  <a:pt x="908" y="337"/>
                  <a:pt x="908" y="337"/>
                </a:cubicBezTo>
                <a:cubicBezTo>
                  <a:pt x="909" y="336"/>
                  <a:pt x="909" y="336"/>
                  <a:pt x="909" y="336"/>
                </a:cubicBezTo>
                <a:cubicBezTo>
                  <a:pt x="909" y="332"/>
                  <a:pt x="909" y="332"/>
                  <a:pt x="909" y="332"/>
                </a:cubicBezTo>
                <a:cubicBezTo>
                  <a:pt x="909" y="330"/>
                  <a:pt x="909" y="330"/>
                  <a:pt x="909" y="330"/>
                </a:cubicBezTo>
                <a:cubicBezTo>
                  <a:pt x="908" y="330"/>
                  <a:pt x="908" y="330"/>
                  <a:pt x="908" y="330"/>
                </a:cubicBezTo>
                <a:cubicBezTo>
                  <a:pt x="906" y="332"/>
                  <a:pt x="906" y="332"/>
                  <a:pt x="906" y="332"/>
                </a:cubicBezTo>
                <a:cubicBezTo>
                  <a:pt x="903" y="337"/>
                  <a:pt x="903" y="337"/>
                  <a:pt x="903" y="337"/>
                </a:cubicBezTo>
                <a:cubicBezTo>
                  <a:pt x="901" y="339"/>
                  <a:pt x="901" y="339"/>
                  <a:pt x="901" y="339"/>
                </a:cubicBezTo>
                <a:cubicBezTo>
                  <a:pt x="902" y="337"/>
                  <a:pt x="902" y="337"/>
                  <a:pt x="902" y="337"/>
                </a:cubicBezTo>
                <a:cubicBezTo>
                  <a:pt x="903" y="334"/>
                  <a:pt x="903" y="334"/>
                  <a:pt x="903" y="334"/>
                </a:cubicBezTo>
                <a:cubicBezTo>
                  <a:pt x="905" y="331"/>
                  <a:pt x="905" y="331"/>
                  <a:pt x="905" y="331"/>
                </a:cubicBezTo>
                <a:cubicBezTo>
                  <a:pt x="905" y="329"/>
                  <a:pt x="905" y="329"/>
                  <a:pt x="905" y="329"/>
                </a:cubicBezTo>
                <a:cubicBezTo>
                  <a:pt x="905" y="327"/>
                  <a:pt x="905" y="327"/>
                  <a:pt x="905" y="327"/>
                </a:cubicBezTo>
                <a:cubicBezTo>
                  <a:pt x="904" y="325"/>
                  <a:pt x="904" y="325"/>
                  <a:pt x="904" y="325"/>
                </a:cubicBezTo>
                <a:cubicBezTo>
                  <a:pt x="902" y="323"/>
                  <a:pt x="902" y="323"/>
                  <a:pt x="902" y="323"/>
                </a:cubicBezTo>
                <a:cubicBezTo>
                  <a:pt x="900" y="323"/>
                  <a:pt x="900" y="323"/>
                  <a:pt x="900" y="323"/>
                </a:cubicBezTo>
                <a:cubicBezTo>
                  <a:pt x="901" y="325"/>
                  <a:pt x="901" y="325"/>
                  <a:pt x="901" y="325"/>
                </a:cubicBezTo>
                <a:cubicBezTo>
                  <a:pt x="900" y="325"/>
                  <a:pt x="900" y="325"/>
                  <a:pt x="900" y="325"/>
                </a:cubicBezTo>
                <a:cubicBezTo>
                  <a:pt x="898" y="324"/>
                  <a:pt x="898" y="324"/>
                  <a:pt x="898" y="324"/>
                </a:cubicBezTo>
                <a:cubicBezTo>
                  <a:pt x="896" y="320"/>
                  <a:pt x="896" y="320"/>
                  <a:pt x="896" y="320"/>
                </a:cubicBezTo>
                <a:cubicBezTo>
                  <a:pt x="900" y="322"/>
                  <a:pt x="900" y="322"/>
                  <a:pt x="900" y="322"/>
                </a:cubicBezTo>
                <a:cubicBezTo>
                  <a:pt x="901" y="321"/>
                  <a:pt x="901" y="321"/>
                  <a:pt x="901" y="321"/>
                </a:cubicBezTo>
                <a:cubicBezTo>
                  <a:pt x="899" y="321"/>
                  <a:pt x="899" y="321"/>
                  <a:pt x="899" y="321"/>
                </a:cubicBezTo>
                <a:cubicBezTo>
                  <a:pt x="897" y="317"/>
                  <a:pt x="897" y="317"/>
                  <a:pt x="897" y="317"/>
                </a:cubicBezTo>
                <a:cubicBezTo>
                  <a:pt x="896" y="317"/>
                  <a:pt x="896" y="317"/>
                  <a:pt x="896" y="317"/>
                </a:cubicBezTo>
                <a:cubicBezTo>
                  <a:pt x="898" y="314"/>
                  <a:pt x="898" y="314"/>
                  <a:pt x="898" y="314"/>
                </a:cubicBezTo>
                <a:cubicBezTo>
                  <a:pt x="898" y="313"/>
                  <a:pt x="898" y="313"/>
                  <a:pt x="898" y="313"/>
                </a:cubicBezTo>
                <a:cubicBezTo>
                  <a:pt x="900" y="310"/>
                  <a:pt x="900" y="310"/>
                  <a:pt x="900" y="310"/>
                </a:cubicBezTo>
                <a:cubicBezTo>
                  <a:pt x="900" y="307"/>
                  <a:pt x="900" y="307"/>
                  <a:pt x="900" y="307"/>
                </a:cubicBezTo>
                <a:cubicBezTo>
                  <a:pt x="898" y="304"/>
                  <a:pt x="898" y="304"/>
                  <a:pt x="898" y="304"/>
                </a:cubicBezTo>
                <a:cubicBezTo>
                  <a:pt x="894" y="304"/>
                  <a:pt x="894" y="304"/>
                  <a:pt x="894" y="304"/>
                </a:cubicBezTo>
                <a:cubicBezTo>
                  <a:pt x="889" y="301"/>
                  <a:pt x="889" y="301"/>
                  <a:pt x="889" y="301"/>
                </a:cubicBezTo>
                <a:cubicBezTo>
                  <a:pt x="894" y="303"/>
                  <a:pt x="894" y="303"/>
                  <a:pt x="894" y="303"/>
                </a:cubicBezTo>
                <a:cubicBezTo>
                  <a:pt x="899" y="303"/>
                  <a:pt x="899" y="303"/>
                  <a:pt x="899" y="303"/>
                </a:cubicBezTo>
                <a:cubicBezTo>
                  <a:pt x="899" y="300"/>
                  <a:pt x="899" y="300"/>
                  <a:pt x="899" y="300"/>
                </a:cubicBezTo>
                <a:cubicBezTo>
                  <a:pt x="900" y="299"/>
                  <a:pt x="900" y="299"/>
                  <a:pt x="900" y="299"/>
                </a:cubicBezTo>
                <a:cubicBezTo>
                  <a:pt x="901" y="302"/>
                  <a:pt x="901" y="302"/>
                  <a:pt x="901" y="302"/>
                </a:cubicBezTo>
                <a:cubicBezTo>
                  <a:pt x="902" y="300"/>
                  <a:pt x="902" y="300"/>
                  <a:pt x="902" y="300"/>
                </a:cubicBezTo>
                <a:cubicBezTo>
                  <a:pt x="901" y="295"/>
                  <a:pt x="901" y="295"/>
                  <a:pt x="901" y="295"/>
                </a:cubicBezTo>
                <a:cubicBezTo>
                  <a:pt x="903" y="292"/>
                  <a:pt x="903" y="292"/>
                  <a:pt x="903" y="292"/>
                </a:cubicBezTo>
                <a:cubicBezTo>
                  <a:pt x="906" y="292"/>
                  <a:pt x="906" y="292"/>
                  <a:pt x="906" y="292"/>
                </a:cubicBezTo>
                <a:cubicBezTo>
                  <a:pt x="906" y="288"/>
                  <a:pt x="906" y="288"/>
                  <a:pt x="906" y="288"/>
                </a:cubicBezTo>
                <a:cubicBezTo>
                  <a:pt x="906" y="285"/>
                  <a:pt x="906" y="285"/>
                  <a:pt x="906" y="285"/>
                </a:cubicBezTo>
                <a:cubicBezTo>
                  <a:pt x="904" y="285"/>
                  <a:pt x="904" y="285"/>
                  <a:pt x="904" y="285"/>
                </a:cubicBezTo>
                <a:cubicBezTo>
                  <a:pt x="904" y="288"/>
                  <a:pt x="904" y="288"/>
                  <a:pt x="904" y="288"/>
                </a:cubicBezTo>
                <a:cubicBezTo>
                  <a:pt x="902" y="290"/>
                  <a:pt x="902" y="290"/>
                  <a:pt x="902" y="290"/>
                </a:cubicBezTo>
                <a:cubicBezTo>
                  <a:pt x="901" y="288"/>
                  <a:pt x="901" y="288"/>
                  <a:pt x="901" y="288"/>
                </a:cubicBezTo>
                <a:cubicBezTo>
                  <a:pt x="901" y="284"/>
                  <a:pt x="901" y="284"/>
                  <a:pt x="901" y="284"/>
                </a:cubicBezTo>
                <a:cubicBezTo>
                  <a:pt x="898" y="284"/>
                  <a:pt x="898" y="284"/>
                  <a:pt x="898" y="284"/>
                </a:cubicBezTo>
                <a:cubicBezTo>
                  <a:pt x="896" y="285"/>
                  <a:pt x="896" y="285"/>
                  <a:pt x="896" y="285"/>
                </a:cubicBezTo>
                <a:cubicBezTo>
                  <a:pt x="896" y="284"/>
                  <a:pt x="896" y="284"/>
                  <a:pt x="896" y="284"/>
                </a:cubicBezTo>
                <a:cubicBezTo>
                  <a:pt x="894" y="284"/>
                  <a:pt x="894" y="284"/>
                  <a:pt x="894" y="284"/>
                </a:cubicBezTo>
                <a:cubicBezTo>
                  <a:pt x="891" y="281"/>
                  <a:pt x="891" y="281"/>
                  <a:pt x="891" y="281"/>
                </a:cubicBezTo>
                <a:cubicBezTo>
                  <a:pt x="890" y="282"/>
                  <a:pt x="890" y="282"/>
                  <a:pt x="890" y="282"/>
                </a:cubicBezTo>
                <a:cubicBezTo>
                  <a:pt x="890" y="281"/>
                  <a:pt x="890" y="281"/>
                  <a:pt x="890" y="281"/>
                </a:cubicBezTo>
                <a:cubicBezTo>
                  <a:pt x="888" y="282"/>
                  <a:pt x="888" y="282"/>
                  <a:pt x="888" y="282"/>
                </a:cubicBezTo>
                <a:cubicBezTo>
                  <a:pt x="888" y="280"/>
                  <a:pt x="888" y="280"/>
                  <a:pt x="888" y="280"/>
                </a:cubicBezTo>
                <a:cubicBezTo>
                  <a:pt x="885" y="278"/>
                  <a:pt x="885" y="278"/>
                  <a:pt x="885" y="278"/>
                </a:cubicBezTo>
                <a:cubicBezTo>
                  <a:pt x="887" y="278"/>
                  <a:pt x="887" y="278"/>
                  <a:pt x="887" y="278"/>
                </a:cubicBezTo>
                <a:cubicBezTo>
                  <a:pt x="888" y="276"/>
                  <a:pt x="888" y="276"/>
                  <a:pt x="888" y="276"/>
                </a:cubicBezTo>
                <a:cubicBezTo>
                  <a:pt x="890" y="277"/>
                  <a:pt x="890" y="277"/>
                  <a:pt x="890" y="277"/>
                </a:cubicBezTo>
                <a:cubicBezTo>
                  <a:pt x="890" y="276"/>
                  <a:pt x="890" y="276"/>
                  <a:pt x="890" y="276"/>
                </a:cubicBezTo>
                <a:cubicBezTo>
                  <a:pt x="888" y="274"/>
                  <a:pt x="888" y="274"/>
                  <a:pt x="888" y="274"/>
                </a:cubicBezTo>
                <a:cubicBezTo>
                  <a:pt x="887" y="275"/>
                  <a:pt x="887" y="275"/>
                  <a:pt x="887" y="275"/>
                </a:cubicBezTo>
                <a:cubicBezTo>
                  <a:pt x="885" y="274"/>
                  <a:pt x="885" y="274"/>
                  <a:pt x="885" y="274"/>
                </a:cubicBezTo>
                <a:cubicBezTo>
                  <a:pt x="887" y="273"/>
                  <a:pt x="887" y="273"/>
                  <a:pt x="887" y="273"/>
                </a:cubicBezTo>
                <a:cubicBezTo>
                  <a:pt x="886" y="271"/>
                  <a:pt x="886" y="271"/>
                  <a:pt x="886" y="271"/>
                </a:cubicBezTo>
                <a:cubicBezTo>
                  <a:pt x="883" y="269"/>
                  <a:pt x="883" y="269"/>
                  <a:pt x="883" y="269"/>
                </a:cubicBezTo>
                <a:cubicBezTo>
                  <a:pt x="882" y="270"/>
                  <a:pt x="882" y="270"/>
                  <a:pt x="882" y="270"/>
                </a:cubicBezTo>
                <a:cubicBezTo>
                  <a:pt x="882" y="268"/>
                  <a:pt x="882" y="268"/>
                  <a:pt x="882" y="268"/>
                </a:cubicBezTo>
                <a:cubicBezTo>
                  <a:pt x="883" y="267"/>
                  <a:pt x="883" y="267"/>
                  <a:pt x="883" y="267"/>
                </a:cubicBezTo>
                <a:cubicBezTo>
                  <a:pt x="883" y="264"/>
                  <a:pt x="883" y="264"/>
                  <a:pt x="883" y="264"/>
                </a:cubicBezTo>
                <a:cubicBezTo>
                  <a:pt x="882" y="264"/>
                  <a:pt x="882" y="264"/>
                  <a:pt x="882" y="264"/>
                </a:cubicBezTo>
                <a:cubicBezTo>
                  <a:pt x="879" y="262"/>
                  <a:pt x="879" y="262"/>
                  <a:pt x="879" y="262"/>
                </a:cubicBezTo>
                <a:cubicBezTo>
                  <a:pt x="879" y="260"/>
                  <a:pt x="879" y="260"/>
                  <a:pt x="879" y="260"/>
                </a:cubicBezTo>
                <a:cubicBezTo>
                  <a:pt x="876" y="257"/>
                  <a:pt x="876" y="257"/>
                  <a:pt x="876" y="257"/>
                </a:cubicBezTo>
                <a:cubicBezTo>
                  <a:pt x="873" y="258"/>
                  <a:pt x="873" y="258"/>
                  <a:pt x="873" y="258"/>
                </a:cubicBezTo>
                <a:cubicBezTo>
                  <a:pt x="871" y="259"/>
                  <a:pt x="871" y="259"/>
                  <a:pt x="871" y="259"/>
                </a:cubicBezTo>
                <a:cubicBezTo>
                  <a:pt x="870" y="260"/>
                  <a:pt x="870" y="260"/>
                  <a:pt x="870" y="260"/>
                </a:cubicBezTo>
                <a:cubicBezTo>
                  <a:pt x="868" y="259"/>
                  <a:pt x="868" y="259"/>
                  <a:pt x="868" y="259"/>
                </a:cubicBezTo>
                <a:cubicBezTo>
                  <a:pt x="868" y="261"/>
                  <a:pt x="868" y="261"/>
                  <a:pt x="868" y="261"/>
                </a:cubicBezTo>
                <a:cubicBezTo>
                  <a:pt x="867" y="259"/>
                  <a:pt x="867" y="259"/>
                  <a:pt x="867" y="259"/>
                </a:cubicBezTo>
                <a:cubicBezTo>
                  <a:pt x="865" y="259"/>
                  <a:pt x="865" y="259"/>
                  <a:pt x="865" y="259"/>
                </a:cubicBezTo>
                <a:cubicBezTo>
                  <a:pt x="864" y="258"/>
                  <a:pt x="864" y="258"/>
                  <a:pt x="864" y="258"/>
                </a:cubicBezTo>
                <a:cubicBezTo>
                  <a:pt x="862" y="258"/>
                  <a:pt x="862" y="258"/>
                  <a:pt x="862" y="258"/>
                </a:cubicBezTo>
                <a:cubicBezTo>
                  <a:pt x="859" y="260"/>
                  <a:pt x="859" y="260"/>
                  <a:pt x="859" y="260"/>
                </a:cubicBezTo>
                <a:cubicBezTo>
                  <a:pt x="856" y="260"/>
                  <a:pt x="856" y="260"/>
                  <a:pt x="856" y="260"/>
                </a:cubicBezTo>
                <a:cubicBezTo>
                  <a:pt x="859" y="259"/>
                  <a:pt x="859" y="259"/>
                  <a:pt x="859" y="259"/>
                </a:cubicBezTo>
                <a:cubicBezTo>
                  <a:pt x="859" y="257"/>
                  <a:pt x="859" y="257"/>
                  <a:pt x="859" y="257"/>
                </a:cubicBezTo>
                <a:cubicBezTo>
                  <a:pt x="857" y="257"/>
                  <a:pt x="857" y="257"/>
                  <a:pt x="857" y="257"/>
                </a:cubicBezTo>
                <a:cubicBezTo>
                  <a:pt x="852" y="254"/>
                  <a:pt x="852" y="254"/>
                  <a:pt x="852" y="254"/>
                </a:cubicBezTo>
                <a:cubicBezTo>
                  <a:pt x="849" y="253"/>
                  <a:pt x="849" y="253"/>
                  <a:pt x="849" y="253"/>
                </a:cubicBezTo>
                <a:cubicBezTo>
                  <a:pt x="846" y="252"/>
                  <a:pt x="846" y="252"/>
                  <a:pt x="846" y="252"/>
                </a:cubicBezTo>
                <a:cubicBezTo>
                  <a:pt x="844" y="251"/>
                  <a:pt x="844" y="251"/>
                  <a:pt x="844" y="251"/>
                </a:cubicBezTo>
                <a:cubicBezTo>
                  <a:pt x="843" y="252"/>
                  <a:pt x="843" y="252"/>
                  <a:pt x="843" y="252"/>
                </a:cubicBezTo>
                <a:cubicBezTo>
                  <a:pt x="842" y="252"/>
                  <a:pt x="842" y="252"/>
                  <a:pt x="842" y="252"/>
                </a:cubicBezTo>
                <a:cubicBezTo>
                  <a:pt x="840" y="254"/>
                  <a:pt x="840" y="254"/>
                  <a:pt x="840" y="254"/>
                </a:cubicBezTo>
                <a:cubicBezTo>
                  <a:pt x="840" y="255"/>
                  <a:pt x="840" y="255"/>
                  <a:pt x="840" y="255"/>
                </a:cubicBezTo>
                <a:cubicBezTo>
                  <a:pt x="839" y="255"/>
                  <a:pt x="839" y="255"/>
                  <a:pt x="839" y="255"/>
                </a:cubicBezTo>
                <a:cubicBezTo>
                  <a:pt x="838" y="254"/>
                  <a:pt x="838" y="254"/>
                  <a:pt x="838" y="254"/>
                </a:cubicBezTo>
                <a:cubicBezTo>
                  <a:pt x="837" y="255"/>
                  <a:pt x="837" y="255"/>
                  <a:pt x="837" y="255"/>
                </a:cubicBezTo>
                <a:cubicBezTo>
                  <a:pt x="837" y="258"/>
                  <a:pt x="837" y="258"/>
                  <a:pt x="837" y="258"/>
                </a:cubicBezTo>
                <a:cubicBezTo>
                  <a:pt x="835" y="261"/>
                  <a:pt x="835" y="261"/>
                  <a:pt x="835" y="261"/>
                </a:cubicBezTo>
                <a:cubicBezTo>
                  <a:pt x="835" y="265"/>
                  <a:pt x="835" y="265"/>
                  <a:pt x="835" y="265"/>
                </a:cubicBezTo>
                <a:cubicBezTo>
                  <a:pt x="837" y="267"/>
                  <a:pt x="837" y="267"/>
                  <a:pt x="837" y="267"/>
                </a:cubicBezTo>
                <a:cubicBezTo>
                  <a:pt x="838" y="267"/>
                  <a:pt x="838" y="267"/>
                  <a:pt x="838" y="267"/>
                </a:cubicBezTo>
                <a:cubicBezTo>
                  <a:pt x="838" y="268"/>
                  <a:pt x="838" y="268"/>
                  <a:pt x="838" y="268"/>
                </a:cubicBezTo>
                <a:cubicBezTo>
                  <a:pt x="839" y="268"/>
                  <a:pt x="839" y="268"/>
                  <a:pt x="839" y="268"/>
                </a:cubicBezTo>
                <a:cubicBezTo>
                  <a:pt x="839" y="270"/>
                  <a:pt x="839" y="270"/>
                  <a:pt x="839" y="270"/>
                </a:cubicBezTo>
                <a:cubicBezTo>
                  <a:pt x="838" y="271"/>
                  <a:pt x="838" y="271"/>
                  <a:pt x="838" y="271"/>
                </a:cubicBezTo>
                <a:cubicBezTo>
                  <a:pt x="837" y="271"/>
                  <a:pt x="837" y="271"/>
                  <a:pt x="837" y="271"/>
                </a:cubicBezTo>
                <a:cubicBezTo>
                  <a:pt x="836" y="274"/>
                  <a:pt x="836" y="274"/>
                  <a:pt x="836" y="274"/>
                </a:cubicBezTo>
                <a:cubicBezTo>
                  <a:pt x="834" y="277"/>
                  <a:pt x="834" y="277"/>
                  <a:pt x="834" y="277"/>
                </a:cubicBezTo>
                <a:cubicBezTo>
                  <a:pt x="829" y="281"/>
                  <a:pt x="829" y="281"/>
                  <a:pt x="829" y="281"/>
                </a:cubicBezTo>
                <a:cubicBezTo>
                  <a:pt x="829" y="282"/>
                  <a:pt x="829" y="282"/>
                  <a:pt x="829" y="282"/>
                </a:cubicBezTo>
                <a:cubicBezTo>
                  <a:pt x="830" y="283"/>
                  <a:pt x="830" y="283"/>
                  <a:pt x="830" y="283"/>
                </a:cubicBezTo>
                <a:cubicBezTo>
                  <a:pt x="833" y="283"/>
                  <a:pt x="833" y="283"/>
                  <a:pt x="833" y="283"/>
                </a:cubicBezTo>
                <a:cubicBezTo>
                  <a:pt x="835" y="283"/>
                  <a:pt x="835" y="283"/>
                  <a:pt x="835" y="283"/>
                </a:cubicBezTo>
                <a:cubicBezTo>
                  <a:pt x="833" y="284"/>
                  <a:pt x="833" y="284"/>
                  <a:pt x="833" y="284"/>
                </a:cubicBezTo>
                <a:cubicBezTo>
                  <a:pt x="832" y="287"/>
                  <a:pt x="832" y="287"/>
                  <a:pt x="832" y="287"/>
                </a:cubicBezTo>
                <a:cubicBezTo>
                  <a:pt x="832" y="288"/>
                  <a:pt x="832" y="288"/>
                  <a:pt x="832" y="288"/>
                </a:cubicBezTo>
                <a:cubicBezTo>
                  <a:pt x="834" y="288"/>
                  <a:pt x="834" y="288"/>
                  <a:pt x="834" y="288"/>
                </a:cubicBezTo>
                <a:cubicBezTo>
                  <a:pt x="833" y="289"/>
                  <a:pt x="833" y="289"/>
                  <a:pt x="833" y="289"/>
                </a:cubicBezTo>
                <a:cubicBezTo>
                  <a:pt x="831" y="290"/>
                  <a:pt x="831" y="290"/>
                  <a:pt x="831" y="290"/>
                </a:cubicBezTo>
                <a:cubicBezTo>
                  <a:pt x="832" y="292"/>
                  <a:pt x="832" y="292"/>
                  <a:pt x="832" y="292"/>
                </a:cubicBezTo>
                <a:cubicBezTo>
                  <a:pt x="833" y="293"/>
                  <a:pt x="833" y="293"/>
                  <a:pt x="833" y="293"/>
                </a:cubicBezTo>
                <a:cubicBezTo>
                  <a:pt x="831" y="295"/>
                  <a:pt x="831" y="295"/>
                  <a:pt x="831" y="295"/>
                </a:cubicBezTo>
                <a:cubicBezTo>
                  <a:pt x="831" y="296"/>
                  <a:pt x="831" y="296"/>
                  <a:pt x="831" y="296"/>
                </a:cubicBezTo>
                <a:cubicBezTo>
                  <a:pt x="834" y="296"/>
                  <a:pt x="834" y="296"/>
                  <a:pt x="834" y="296"/>
                </a:cubicBezTo>
                <a:cubicBezTo>
                  <a:pt x="834" y="297"/>
                  <a:pt x="834" y="297"/>
                  <a:pt x="834" y="297"/>
                </a:cubicBezTo>
                <a:cubicBezTo>
                  <a:pt x="832" y="301"/>
                  <a:pt x="832" y="301"/>
                  <a:pt x="832" y="301"/>
                </a:cubicBezTo>
                <a:cubicBezTo>
                  <a:pt x="830" y="302"/>
                  <a:pt x="830" y="302"/>
                  <a:pt x="830" y="302"/>
                </a:cubicBezTo>
                <a:cubicBezTo>
                  <a:pt x="830" y="304"/>
                  <a:pt x="830" y="304"/>
                  <a:pt x="830" y="304"/>
                </a:cubicBezTo>
                <a:cubicBezTo>
                  <a:pt x="831" y="305"/>
                  <a:pt x="831" y="305"/>
                  <a:pt x="831" y="305"/>
                </a:cubicBezTo>
                <a:cubicBezTo>
                  <a:pt x="829" y="305"/>
                  <a:pt x="829" y="305"/>
                  <a:pt x="829" y="305"/>
                </a:cubicBezTo>
                <a:cubicBezTo>
                  <a:pt x="828" y="302"/>
                  <a:pt x="828" y="302"/>
                  <a:pt x="828" y="302"/>
                </a:cubicBezTo>
                <a:cubicBezTo>
                  <a:pt x="827" y="302"/>
                  <a:pt x="827" y="302"/>
                  <a:pt x="827" y="302"/>
                </a:cubicBezTo>
                <a:cubicBezTo>
                  <a:pt x="825" y="305"/>
                  <a:pt x="825" y="305"/>
                  <a:pt x="825" y="305"/>
                </a:cubicBezTo>
                <a:cubicBezTo>
                  <a:pt x="825" y="306"/>
                  <a:pt x="825" y="306"/>
                  <a:pt x="825" y="306"/>
                </a:cubicBezTo>
                <a:cubicBezTo>
                  <a:pt x="826" y="306"/>
                  <a:pt x="826" y="306"/>
                  <a:pt x="826" y="306"/>
                </a:cubicBezTo>
                <a:cubicBezTo>
                  <a:pt x="826" y="308"/>
                  <a:pt x="826" y="308"/>
                  <a:pt x="826" y="308"/>
                </a:cubicBezTo>
                <a:cubicBezTo>
                  <a:pt x="824" y="309"/>
                  <a:pt x="824" y="309"/>
                  <a:pt x="824" y="309"/>
                </a:cubicBezTo>
                <a:cubicBezTo>
                  <a:pt x="823" y="309"/>
                  <a:pt x="823" y="309"/>
                  <a:pt x="823" y="309"/>
                </a:cubicBezTo>
                <a:cubicBezTo>
                  <a:pt x="817" y="315"/>
                  <a:pt x="817" y="315"/>
                  <a:pt x="817" y="315"/>
                </a:cubicBezTo>
                <a:cubicBezTo>
                  <a:pt x="816" y="316"/>
                  <a:pt x="816" y="316"/>
                  <a:pt x="816" y="316"/>
                </a:cubicBezTo>
                <a:cubicBezTo>
                  <a:pt x="814" y="320"/>
                  <a:pt x="814" y="320"/>
                  <a:pt x="814" y="320"/>
                </a:cubicBezTo>
                <a:cubicBezTo>
                  <a:pt x="815" y="321"/>
                  <a:pt x="815" y="321"/>
                  <a:pt x="815" y="321"/>
                </a:cubicBezTo>
                <a:cubicBezTo>
                  <a:pt x="817" y="322"/>
                  <a:pt x="817" y="322"/>
                  <a:pt x="817" y="322"/>
                </a:cubicBezTo>
                <a:cubicBezTo>
                  <a:pt x="818" y="324"/>
                  <a:pt x="818" y="324"/>
                  <a:pt x="818" y="324"/>
                </a:cubicBezTo>
                <a:cubicBezTo>
                  <a:pt x="820" y="326"/>
                  <a:pt x="820" y="326"/>
                  <a:pt x="820" y="326"/>
                </a:cubicBezTo>
                <a:cubicBezTo>
                  <a:pt x="823" y="330"/>
                  <a:pt x="823" y="330"/>
                  <a:pt x="823" y="330"/>
                </a:cubicBezTo>
                <a:cubicBezTo>
                  <a:pt x="823" y="336"/>
                  <a:pt x="823" y="336"/>
                  <a:pt x="823" y="336"/>
                </a:cubicBezTo>
                <a:cubicBezTo>
                  <a:pt x="823" y="342"/>
                  <a:pt x="823" y="342"/>
                  <a:pt x="823" y="342"/>
                </a:cubicBezTo>
                <a:cubicBezTo>
                  <a:pt x="825" y="345"/>
                  <a:pt x="825" y="345"/>
                  <a:pt x="825" y="345"/>
                </a:cubicBezTo>
                <a:cubicBezTo>
                  <a:pt x="824" y="347"/>
                  <a:pt x="824" y="347"/>
                  <a:pt x="824" y="347"/>
                </a:cubicBezTo>
                <a:cubicBezTo>
                  <a:pt x="824" y="351"/>
                  <a:pt x="824" y="351"/>
                  <a:pt x="824" y="351"/>
                </a:cubicBezTo>
                <a:cubicBezTo>
                  <a:pt x="824" y="352"/>
                  <a:pt x="824" y="352"/>
                  <a:pt x="824" y="352"/>
                </a:cubicBezTo>
                <a:cubicBezTo>
                  <a:pt x="822" y="357"/>
                  <a:pt x="822" y="357"/>
                  <a:pt x="822" y="357"/>
                </a:cubicBezTo>
                <a:cubicBezTo>
                  <a:pt x="821" y="359"/>
                  <a:pt x="821" y="359"/>
                  <a:pt x="821" y="359"/>
                </a:cubicBezTo>
                <a:cubicBezTo>
                  <a:pt x="822" y="359"/>
                  <a:pt x="822" y="359"/>
                  <a:pt x="822" y="359"/>
                </a:cubicBezTo>
                <a:cubicBezTo>
                  <a:pt x="823" y="357"/>
                  <a:pt x="823" y="357"/>
                  <a:pt x="823" y="357"/>
                </a:cubicBezTo>
                <a:cubicBezTo>
                  <a:pt x="824" y="356"/>
                  <a:pt x="824" y="356"/>
                  <a:pt x="824" y="356"/>
                </a:cubicBezTo>
                <a:cubicBezTo>
                  <a:pt x="824" y="358"/>
                  <a:pt x="824" y="358"/>
                  <a:pt x="824" y="358"/>
                </a:cubicBezTo>
                <a:cubicBezTo>
                  <a:pt x="826" y="361"/>
                  <a:pt x="826" y="361"/>
                  <a:pt x="826" y="361"/>
                </a:cubicBezTo>
                <a:cubicBezTo>
                  <a:pt x="824" y="362"/>
                  <a:pt x="824" y="362"/>
                  <a:pt x="824" y="362"/>
                </a:cubicBezTo>
                <a:cubicBezTo>
                  <a:pt x="822" y="363"/>
                  <a:pt x="822" y="363"/>
                  <a:pt x="822" y="363"/>
                </a:cubicBezTo>
                <a:cubicBezTo>
                  <a:pt x="821" y="362"/>
                  <a:pt x="821" y="362"/>
                  <a:pt x="821" y="362"/>
                </a:cubicBezTo>
                <a:cubicBezTo>
                  <a:pt x="820" y="361"/>
                  <a:pt x="820" y="361"/>
                  <a:pt x="820" y="361"/>
                </a:cubicBezTo>
                <a:cubicBezTo>
                  <a:pt x="817" y="366"/>
                  <a:pt x="817" y="366"/>
                  <a:pt x="817" y="366"/>
                </a:cubicBezTo>
                <a:cubicBezTo>
                  <a:pt x="815" y="367"/>
                  <a:pt x="815" y="367"/>
                  <a:pt x="815" y="367"/>
                </a:cubicBezTo>
                <a:cubicBezTo>
                  <a:pt x="815" y="369"/>
                  <a:pt x="815" y="369"/>
                  <a:pt x="815" y="369"/>
                </a:cubicBezTo>
                <a:cubicBezTo>
                  <a:pt x="810" y="371"/>
                  <a:pt x="810" y="371"/>
                  <a:pt x="810" y="371"/>
                </a:cubicBezTo>
                <a:cubicBezTo>
                  <a:pt x="809" y="372"/>
                  <a:pt x="809" y="372"/>
                  <a:pt x="809" y="372"/>
                </a:cubicBezTo>
                <a:cubicBezTo>
                  <a:pt x="808" y="373"/>
                  <a:pt x="808" y="373"/>
                  <a:pt x="808" y="373"/>
                </a:cubicBezTo>
                <a:cubicBezTo>
                  <a:pt x="802" y="375"/>
                  <a:pt x="802" y="375"/>
                  <a:pt x="802" y="375"/>
                </a:cubicBezTo>
                <a:cubicBezTo>
                  <a:pt x="798" y="377"/>
                  <a:pt x="798" y="377"/>
                  <a:pt x="798" y="377"/>
                </a:cubicBezTo>
                <a:cubicBezTo>
                  <a:pt x="797" y="378"/>
                  <a:pt x="797" y="378"/>
                  <a:pt x="797" y="378"/>
                </a:cubicBezTo>
                <a:cubicBezTo>
                  <a:pt x="795" y="378"/>
                  <a:pt x="795" y="378"/>
                  <a:pt x="795" y="378"/>
                </a:cubicBezTo>
                <a:cubicBezTo>
                  <a:pt x="793" y="379"/>
                  <a:pt x="793" y="379"/>
                  <a:pt x="793" y="379"/>
                </a:cubicBezTo>
                <a:cubicBezTo>
                  <a:pt x="789" y="380"/>
                  <a:pt x="789" y="380"/>
                  <a:pt x="789" y="380"/>
                </a:cubicBezTo>
                <a:cubicBezTo>
                  <a:pt x="786" y="381"/>
                  <a:pt x="786" y="381"/>
                  <a:pt x="786" y="381"/>
                </a:cubicBezTo>
                <a:cubicBezTo>
                  <a:pt x="787" y="382"/>
                  <a:pt x="787" y="382"/>
                  <a:pt x="787" y="382"/>
                </a:cubicBezTo>
                <a:cubicBezTo>
                  <a:pt x="787" y="384"/>
                  <a:pt x="787" y="384"/>
                  <a:pt x="787" y="384"/>
                </a:cubicBezTo>
                <a:cubicBezTo>
                  <a:pt x="788" y="386"/>
                  <a:pt x="788" y="386"/>
                  <a:pt x="788" y="386"/>
                </a:cubicBezTo>
                <a:cubicBezTo>
                  <a:pt x="788" y="388"/>
                  <a:pt x="788" y="388"/>
                  <a:pt x="788" y="388"/>
                </a:cubicBezTo>
                <a:cubicBezTo>
                  <a:pt x="789" y="389"/>
                  <a:pt x="789" y="389"/>
                  <a:pt x="789" y="389"/>
                </a:cubicBezTo>
                <a:cubicBezTo>
                  <a:pt x="788" y="390"/>
                  <a:pt x="788" y="390"/>
                  <a:pt x="788" y="390"/>
                </a:cubicBezTo>
                <a:cubicBezTo>
                  <a:pt x="788" y="391"/>
                  <a:pt x="788" y="391"/>
                  <a:pt x="788" y="391"/>
                </a:cubicBezTo>
                <a:cubicBezTo>
                  <a:pt x="789" y="391"/>
                  <a:pt x="789" y="391"/>
                  <a:pt x="789" y="391"/>
                </a:cubicBezTo>
                <a:cubicBezTo>
                  <a:pt x="788" y="392"/>
                  <a:pt x="788" y="392"/>
                  <a:pt x="788" y="392"/>
                </a:cubicBezTo>
                <a:cubicBezTo>
                  <a:pt x="789" y="394"/>
                  <a:pt x="789" y="394"/>
                  <a:pt x="789" y="394"/>
                </a:cubicBezTo>
                <a:cubicBezTo>
                  <a:pt x="788" y="395"/>
                  <a:pt x="788" y="395"/>
                  <a:pt x="788" y="395"/>
                </a:cubicBezTo>
                <a:cubicBezTo>
                  <a:pt x="788" y="397"/>
                  <a:pt x="788" y="397"/>
                  <a:pt x="788" y="397"/>
                </a:cubicBezTo>
                <a:cubicBezTo>
                  <a:pt x="787" y="398"/>
                  <a:pt x="787" y="398"/>
                  <a:pt x="787" y="398"/>
                </a:cubicBezTo>
                <a:cubicBezTo>
                  <a:pt x="787" y="401"/>
                  <a:pt x="787" y="401"/>
                  <a:pt x="787" y="401"/>
                </a:cubicBezTo>
                <a:cubicBezTo>
                  <a:pt x="787" y="403"/>
                  <a:pt x="787" y="403"/>
                  <a:pt x="787" y="403"/>
                </a:cubicBezTo>
                <a:cubicBezTo>
                  <a:pt x="786" y="408"/>
                  <a:pt x="786" y="408"/>
                  <a:pt x="786" y="408"/>
                </a:cubicBezTo>
                <a:cubicBezTo>
                  <a:pt x="786" y="409"/>
                  <a:pt x="786" y="409"/>
                  <a:pt x="786" y="409"/>
                </a:cubicBezTo>
                <a:cubicBezTo>
                  <a:pt x="787" y="410"/>
                  <a:pt x="787" y="410"/>
                  <a:pt x="787" y="410"/>
                </a:cubicBezTo>
                <a:cubicBezTo>
                  <a:pt x="787" y="411"/>
                  <a:pt x="787" y="411"/>
                  <a:pt x="787" y="411"/>
                </a:cubicBezTo>
                <a:cubicBezTo>
                  <a:pt x="788" y="412"/>
                  <a:pt x="788" y="412"/>
                  <a:pt x="788" y="412"/>
                </a:cubicBezTo>
                <a:cubicBezTo>
                  <a:pt x="786" y="414"/>
                  <a:pt x="786" y="414"/>
                  <a:pt x="786" y="414"/>
                </a:cubicBezTo>
                <a:cubicBezTo>
                  <a:pt x="786" y="416"/>
                  <a:pt x="786" y="416"/>
                  <a:pt x="786" y="416"/>
                </a:cubicBezTo>
                <a:cubicBezTo>
                  <a:pt x="787" y="417"/>
                  <a:pt x="787" y="417"/>
                  <a:pt x="787" y="417"/>
                </a:cubicBezTo>
                <a:cubicBezTo>
                  <a:pt x="787" y="420"/>
                  <a:pt x="787" y="420"/>
                  <a:pt x="787" y="420"/>
                </a:cubicBezTo>
                <a:cubicBezTo>
                  <a:pt x="788" y="421"/>
                  <a:pt x="788" y="421"/>
                  <a:pt x="788" y="421"/>
                </a:cubicBezTo>
                <a:cubicBezTo>
                  <a:pt x="786" y="423"/>
                  <a:pt x="786" y="423"/>
                  <a:pt x="786" y="423"/>
                </a:cubicBezTo>
                <a:cubicBezTo>
                  <a:pt x="785" y="426"/>
                  <a:pt x="785" y="426"/>
                  <a:pt x="785" y="426"/>
                </a:cubicBezTo>
                <a:cubicBezTo>
                  <a:pt x="784" y="426"/>
                  <a:pt x="784" y="426"/>
                  <a:pt x="784" y="426"/>
                </a:cubicBezTo>
                <a:cubicBezTo>
                  <a:pt x="783" y="426"/>
                  <a:pt x="783" y="426"/>
                  <a:pt x="783" y="426"/>
                </a:cubicBezTo>
                <a:cubicBezTo>
                  <a:pt x="783" y="428"/>
                  <a:pt x="783" y="428"/>
                  <a:pt x="783" y="428"/>
                </a:cubicBezTo>
                <a:cubicBezTo>
                  <a:pt x="784" y="429"/>
                  <a:pt x="784" y="429"/>
                  <a:pt x="784" y="429"/>
                </a:cubicBezTo>
                <a:cubicBezTo>
                  <a:pt x="783" y="431"/>
                  <a:pt x="783" y="431"/>
                  <a:pt x="783" y="431"/>
                </a:cubicBezTo>
                <a:cubicBezTo>
                  <a:pt x="782" y="434"/>
                  <a:pt x="782" y="434"/>
                  <a:pt x="782" y="434"/>
                </a:cubicBezTo>
                <a:cubicBezTo>
                  <a:pt x="783" y="436"/>
                  <a:pt x="783" y="436"/>
                  <a:pt x="783" y="436"/>
                </a:cubicBezTo>
                <a:cubicBezTo>
                  <a:pt x="785" y="438"/>
                  <a:pt x="785" y="438"/>
                  <a:pt x="785" y="438"/>
                </a:cubicBezTo>
                <a:cubicBezTo>
                  <a:pt x="787" y="439"/>
                  <a:pt x="787" y="439"/>
                  <a:pt x="787" y="439"/>
                </a:cubicBezTo>
                <a:cubicBezTo>
                  <a:pt x="783" y="439"/>
                  <a:pt x="783" y="439"/>
                  <a:pt x="783" y="439"/>
                </a:cubicBezTo>
                <a:cubicBezTo>
                  <a:pt x="781" y="437"/>
                  <a:pt x="781" y="437"/>
                  <a:pt x="781" y="437"/>
                </a:cubicBezTo>
                <a:cubicBezTo>
                  <a:pt x="781" y="434"/>
                  <a:pt x="781" y="434"/>
                  <a:pt x="781" y="434"/>
                </a:cubicBezTo>
                <a:cubicBezTo>
                  <a:pt x="781" y="431"/>
                  <a:pt x="781" y="431"/>
                  <a:pt x="781" y="431"/>
                </a:cubicBezTo>
                <a:cubicBezTo>
                  <a:pt x="779" y="430"/>
                  <a:pt x="779" y="430"/>
                  <a:pt x="779" y="430"/>
                </a:cubicBezTo>
                <a:cubicBezTo>
                  <a:pt x="779" y="429"/>
                  <a:pt x="779" y="429"/>
                  <a:pt x="779" y="429"/>
                </a:cubicBezTo>
                <a:cubicBezTo>
                  <a:pt x="779" y="428"/>
                  <a:pt x="779" y="428"/>
                  <a:pt x="779" y="428"/>
                </a:cubicBezTo>
                <a:cubicBezTo>
                  <a:pt x="779" y="428"/>
                  <a:pt x="779" y="428"/>
                  <a:pt x="779" y="428"/>
                </a:cubicBezTo>
                <a:cubicBezTo>
                  <a:pt x="775" y="432"/>
                  <a:pt x="775" y="432"/>
                  <a:pt x="775" y="432"/>
                </a:cubicBezTo>
                <a:cubicBezTo>
                  <a:pt x="775" y="434"/>
                  <a:pt x="775" y="434"/>
                  <a:pt x="775" y="434"/>
                </a:cubicBezTo>
                <a:cubicBezTo>
                  <a:pt x="775" y="435"/>
                  <a:pt x="775" y="435"/>
                  <a:pt x="775" y="435"/>
                </a:cubicBezTo>
                <a:cubicBezTo>
                  <a:pt x="773" y="435"/>
                  <a:pt x="773" y="435"/>
                  <a:pt x="773" y="435"/>
                </a:cubicBezTo>
                <a:cubicBezTo>
                  <a:pt x="771" y="433"/>
                  <a:pt x="771" y="433"/>
                  <a:pt x="771" y="433"/>
                </a:cubicBezTo>
                <a:cubicBezTo>
                  <a:pt x="769" y="433"/>
                  <a:pt x="769" y="433"/>
                  <a:pt x="769" y="433"/>
                </a:cubicBezTo>
                <a:cubicBezTo>
                  <a:pt x="766" y="434"/>
                  <a:pt x="766" y="434"/>
                  <a:pt x="766" y="434"/>
                </a:cubicBezTo>
                <a:cubicBezTo>
                  <a:pt x="763" y="436"/>
                  <a:pt x="763" y="436"/>
                  <a:pt x="763" y="436"/>
                </a:cubicBezTo>
                <a:cubicBezTo>
                  <a:pt x="767" y="432"/>
                  <a:pt x="767" y="432"/>
                  <a:pt x="767" y="432"/>
                </a:cubicBezTo>
                <a:cubicBezTo>
                  <a:pt x="768" y="430"/>
                  <a:pt x="768" y="430"/>
                  <a:pt x="768" y="430"/>
                </a:cubicBezTo>
                <a:cubicBezTo>
                  <a:pt x="767" y="428"/>
                  <a:pt x="767" y="428"/>
                  <a:pt x="767" y="428"/>
                </a:cubicBezTo>
                <a:cubicBezTo>
                  <a:pt x="767" y="425"/>
                  <a:pt x="767" y="425"/>
                  <a:pt x="767" y="425"/>
                </a:cubicBezTo>
                <a:cubicBezTo>
                  <a:pt x="766" y="423"/>
                  <a:pt x="766" y="423"/>
                  <a:pt x="766" y="423"/>
                </a:cubicBezTo>
                <a:cubicBezTo>
                  <a:pt x="765" y="422"/>
                  <a:pt x="765" y="422"/>
                  <a:pt x="765" y="422"/>
                </a:cubicBezTo>
                <a:cubicBezTo>
                  <a:pt x="765" y="422"/>
                  <a:pt x="765" y="422"/>
                  <a:pt x="765" y="422"/>
                </a:cubicBezTo>
                <a:cubicBezTo>
                  <a:pt x="763" y="421"/>
                  <a:pt x="763" y="421"/>
                  <a:pt x="763" y="421"/>
                </a:cubicBezTo>
                <a:cubicBezTo>
                  <a:pt x="761" y="420"/>
                  <a:pt x="761" y="420"/>
                  <a:pt x="761" y="420"/>
                </a:cubicBezTo>
                <a:cubicBezTo>
                  <a:pt x="761" y="419"/>
                  <a:pt x="761" y="419"/>
                  <a:pt x="761" y="419"/>
                </a:cubicBezTo>
                <a:cubicBezTo>
                  <a:pt x="760" y="418"/>
                  <a:pt x="760" y="418"/>
                  <a:pt x="760" y="418"/>
                </a:cubicBezTo>
                <a:cubicBezTo>
                  <a:pt x="761" y="416"/>
                  <a:pt x="761" y="416"/>
                  <a:pt x="761" y="416"/>
                </a:cubicBezTo>
                <a:cubicBezTo>
                  <a:pt x="760" y="414"/>
                  <a:pt x="760" y="414"/>
                  <a:pt x="760" y="414"/>
                </a:cubicBezTo>
                <a:cubicBezTo>
                  <a:pt x="758" y="413"/>
                  <a:pt x="758" y="413"/>
                  <a:pt x="758" y="413"/>
                </a:cubicBezTo>
                <a:cubicBezTo>
                  <a:pt x="758" y="411"/>
                  <a:pt x="758" y="411"/>
                  <a:pt x="758" y="411"/>
                </a:cubicBezTo>
                <a:cubicBezTo>
                  <a:pt x="756" y="409"/>
                  <a:pt x="756" y="409"/>
                  <a:pt x="756" y="409"/>
                </a:cubicBezTo>
                <a:cubicBezTo>
                  <a:pt x="755" y="408"/>
                  <a:pt x="755" y="408"/>
                  <a:pt x="755" y="408"/>
                </a:cubicBezTo>
                <a:cubicBezTo>
                  <a:pt x="756" y="404"/>
                  <a:pt x="756" y="404"/>
                  <a:pt x="756" y="404"/>
                </a:cubicBezTo>
                <a:cubicBezTo>
                  <a:pt x="758" y="402"/>
                  <a:pt x="758" y="402"/>
                  <a:pt x="758" y="402"/>
                </a:cubicBezTo>
                <a:cubicBezTo>
                  <a:pt x="759" y="399"/>
                  <a:pt x="759" y="399"/>
                  <a:pt x="759" y="399"/>
                </a:cubicBezTo>
                <a:cubicBezTo>
                  <a:pt x="759" y="398"/>
                  <a:pt x="759" y="398"/>
                  <a:pt x="759" y="398"/>
                </a:cubicBezTo>
                <a:cubicBezTo>
                  <a:pt x="762" y="394"/>
                  <a:pt x="762" y="394"/>
                  <a:pt x="762" y="394"/>
                </a:cubicBezTo>
                <a:cubicBezTo>
                  <a:pt x="762" y="389"/>
                  <a:pt x="762" y="389"/>
                  <a:pt x="762" y="389"/>
                </a:cubicBezTo>
                <a:cubicBezTo>
                  <a:pt x="761" y="389"/>
                  <a:pt x="761" y="389"/>
                  <a:pt x="761" y="389"/>
                </a:cubicBezTo>
                <a:cubicBezTo>
                  <a:pt x="761" y="386"/>
                  <a:pt x="761" y="386"/>
                  <a:pt x="761" y="386"/>
                </a:cubicBezTo>
                <a:cubicBezTo>
                  <a:pt x="762" y="384"/>
                  <a:pt x="762" y="384"/>
                  <a:pt x="762" y="384"/>
                </a:cubicBezTo>
                <a:cubicBezTo>
                  <a:pt x="763" y="382"/>
                  <a:pt x="763" y="382"/>
                  <a:pt x="763" y="382"/>
                </a:cubicBezTo>
                <a:cubicBezTo>
                  <a:pt x="764" y="380"/>
                  <a:pt x="764" y="380"/>
                  <a:pt x="764" y="380"/>
                </a:cubicBezTo>
                <a:cubicBezTo>
                  <a:pt x="766" y="375"/>
                  <a:pt x="766" y="375"/>
                  <a:pt x="766" y="375"/>
                </a:cubicBezTo>
                <a:cubicBezTo>
                  <a:pt x="766" y="372"/>
                  <a:pt x="766" y="372"/>
                  <a:pt x="766" y="372"/>
                </a:cubicBezTo>
                <a:cubicBezTo>
                  <a:pt x="765" y="372"/>
                  <a:pt x="765" y="372"/>
                  <a:pt x="765" y="372"/>
                </a:cubicBezTo>
                <a:cubicBezTo>
                  <a:pt x="764" y="372"/>
                  <a:pt x="764" y="372"/>
                  <a:pt x="764" y="372"/>
                </a:cubicBezTo>
                <a:cubicBezTo>
                  <a:pt x="764" y="372"/>
                  <a:pt x="764" y="372"/>
                  <a:pt x="764" y="372"/>
                </a:cubicBezTo>
                <a:cubicBezTo>
                  <a:pt x="763" y="372"/>
                  <a:pt x="763" y="372"/>
                  <a:pt x="763" y="372"/>
                </a:cubicBezTo>
                <a:cubicBezTo>
                  <a:pt x="760" y="373"/>
                  <a:pt x="760" y="373"/>
                  <a:pt x="760" y="373"/>
                </a:cubicBezTo>
                <a:cubicBezTo>
                  <a:pt x="757" y="372"/>
                  <a:pt x="757" y="372"/>
                  <a:pt x="757" y="372"/>
                </a:cubicBezTo>
                <a:cubicBezTo>
                  <a:pt x="754" y="371"/>
                  <a:pt x="754" y="371"/>
                  <a:pt x="754" y="371"/>
                </a:cubicBezTo>
                <a:cubicBezTo>
                  <a:pt x="753" y="371"/>
                  <a:pt x="753" y="371"/>
                  <a:pt x="753" y="371"/>
                </a:cubicBezTo>
                <a:cubicBezTo>
                  <a:pt x="752" y="370"/>
                  <a:pt x="752" y="370"/>
                  <a:pt x="752" y="370"/>
                </a:cubicBezTo>
                <a:cubicBezTo>
                  <a:pt x="748" y="370"/>
                  <a:pt x="748" y="370"/>
                  <a:pt x="748" y="370"/>
                </a:cubicBezTo>
                <a:cubicBezTo>
                  <a:pt x="745" y="370"/>
                  <a:pt x="745" y="370"/>
                  <a:pt x="745" y="370"/>
                </a:cubicBezTo>
                <a:cubicBezTo>
                  <a:pt x="744" y="370"/>
                  <a:pt x="744" y="370"/>
                  <a:pt x="744" y="370"/>
                </a:cubicBezTo>
                <a:cubicBezTo>
                  <a:pt x="741" y="370"/>
                  <a:pt x="741" y="370"/>
                  <a:pt x="741" y="370"/>
                </a:cubicBezTo>
                <a:cubicBezTo>
                  <a:pt x="741" y="369"/>
                  <a:pt x="741" y="369"/>
                  <a:pt x="741" y="369"/>
                </a:cubicBezTo>
                <a:cubicBezTo>
                  <a:pt x="741" y="368"/>
                  <a:pt x="741" y="368"/>
                  <a:pt x="741" y="368"/>
                </a:cubicBezTo>
                <a:cubicBezTo>
                  <a:pt x="738" y="366"/>
                  <a:pt x="738" y="366"/>
                  <a:pt x="738" y="366"/>
                </a:cubicBezTo>
                <a:cubicBezTo>
                  <a:pt x="738" y="364"/>
                  <a:pt x="738" y="364"/>
                  <a:pt x="738" y="364"/>
                </a:cubicBezTo>
                <a:cubicBezTo>
                  <a:pt x="735" y="361"/>
                  <a:pt x="735" y="361"/>
                  <a:pt x="735" y="361"/>
                </a:cubicBezTo>
                <a:cubicBezTo>
                  <a:pt x="733" y="361"/>
                  <a:pt x="733" y="361"/>
                  <a:pt x="733" y="361"/>
                </a:cubicBezTo>
                <a:cubicBezTo>
                  <a:pt x="730" y="359"/>
                  <a:pt x="730" y="359"/>
                  <a:pt x="730" y="359"/>
                </a:cubicBezTo>
                <a:cubicBezTo>
                  <a:pt x="729" y="358"/>
                  <a:pt x="729" y="358"/>
                  <a:pt x="729" y="358"/>
                </a:cubicBezTo>
                <a:cubicBezTo>
                  <a:pt x="724" y="356"/>
                  <a:pt x="724" y="356"/>
                  <a:pt x="724" y="356"/>
                </a:cubicBezTo>
                <a:cubicBezTo>
                  <a:pt x="723" y="354"/>
                  <a:pt x="723" y="354"/>
                  <a:pt x="723" y="354"/>
                </a:cubicBezTo>
                <a:cubicBezTo>
                  <a:pt x="722" y="355"/>
                  <a:pt x="722" y="355"/>
                  <a:pt x="722" y="355"/>
                </a:cubicBezTo>
                <a:cubicBezTo>
                  <a:pt x="722" y="354"/>
                  <a:pt x="722" y="354"/>
                  <a:pt x="722" y="354"/>
                </a:cubicBezTo>
                <a:cubicBezTo>
                  <a:pt x="721" y="351"/>
                  <a:pt x="721" y="351"/>
                  <a:pt x="721" y="351"/>
                </a:cubicBezTo>
                <a:cubicBezTo>
                  <a:pt x="719" y="349"/>
                  <a:pt x="719" y="349"/>
                  <a:pt x="719" y="349"/>
                </a:cubicBezTo>
                <a:cubicBezTo>
                  <a:pt x="719" y="347"/>
                  <a:pt x="719" y="347"/>
                  <a:pt x="719" y="347"/>
                </a:cubicBezTo>
                <a:cubicBezTo>
                  <a:pt x="718" y="346"/>
                  <a:pt x="718" y="346"/>
                  <a:pt x="718" y="346"/>
                </a:cubicBezTo>
                <a:cubicBezTo>
                  <a:pt x="716" y="343"/>
                  <a:pt x="716" y="343"/>
                  <a:pt x="716" y="343"/>
                </a:cubicBezTo>
                <a:cubicBezTo>
                  <a:pt x="715" y="343"/>
                  <a:pt x="715" y="343"/>
                  <a:pt x="715" y="343"/>
                </a:cubicBezTo>
                <a:cubicBezTo>
                  <a:pt x="711" y="339"/>
                  <a:pt x="711" y="339"/>
                  <a:pt x="711" y="339"/>
                </a:cubicBezTo>
                <a:cubicBezTo>
                  <a:pt x="709" y="339"/>
                  <a:pt x="709" y="339"/>
                  <a:pt x="709" y="339"/>
                </a:cubicBezTo>
                <a:cubicBezTo>
                  <a:pt x="708" y="338"/>
                  <a:pt x="708" y="338"/>
                  <a:pt x="708" y="338"/>
                </a:cubicBezTo>
                <a:cubicBezTo>
                  <a:pt x="704" y="337"/>
                  <a:pt x="704" y="337"/>
                  <a:pt x="704" y="337"/>
                </a:cubicBezTo>
                <a:cubicBezTo>
                  <a:pt x="701" y="334"/>
                  <a:pt x="701" y="334"/>
                  <a:pt x="701" y="334"/>
                </a:cubicBezTo>
                <a:cubicBezTo>
                  <a:pt x="696" y="331"/>
                  <a:pt x="696" y="331"/>
                  <a:pt x="696" y="331"/>
                </a:cubicBezTo>
                <a:cubicBezTo>
                  <a:pt x="693" y="331"/>
                  <a:pt x="693" y="331"/>
                  <a:pt x="693" y="331"/>
                </a:cubicBezTo>
                <a:cubicBezTo>
                  <a:pt x="685" y="334"/>
                  <a:pt x="685" y="334"/>
                  <a:pt x="685" y="334"/>
                </a:cubicBezTo>
                <a:cubicBezTo>
                  <a:pt x="678" y="336"/>
                  <a:pt x="678" y="336"/>
                  <a:pt x="678" y="336"/>
                </a:cubicBezTo>
                <a:cubicBezTo>
                  <a:pt x="675" y="336"/>
                  <a:pt x="675" y="336"/>
                  <a:pt x="675" y="336"/>
                </a:cubicBezTo>
                <a:cubicBezTo>
                  <a:pt x="673" y="335"/>
                  <a:pt x="673" y="335"/>
                  <a:pt x="673" y="335"/>
                </a:cubicBezTo>
                <a:cubicBezTo>
                  <a:pt x="675" y="335"/>
                  <a:pt x="675" y="335"/>
                  <a:pt x="675" y="335"/>
                </a:cubicBezTo>
                <a:cubicBezTo>
                  <a:pt x="678" y="334"/>
                  <a:pt x="678" y="334"/>
                  <a:pt x="678" y="334"/>
                </a:cubicBezTo>
                <a:cubicBezTo>
                  <a:pt x="684" y="328"/>
                  <a:pt x="684" y="328"/>
                  <a:pt x="684" y="328"/>
                </a:cubicBezTo>
                <a:cubicBezTo>
                  <a:pt x="685" y="326"/>
                  <a:pt x="685" y="326"/>
                  <a:pt x="685" y="326"/>
                </a:cubicBezTo>
                <a:cubicBezTo>
                  <a:pt x="684" y="322"/>
                  <a:pt x="684" y="322"/>
                  <a:pt x="684" y="322"/>
                </a:cubicBezTo>
                <a:cubicBezTo>
                  <a:pt x="683" y="321"/>
                  <a:pt x="683" y="321"/>
                  <a:pt x="683" y="321"/>
                </a:cubicBezTo>
                <a:cubicBezTo>
                  <a:pt x="685" y="317"/>
                  <a:pt x="685" y="317"/>
                  <a:pt x="685" y="317"/>
                </a:cubicBezTo>
                <a:cubicBezTo>
                  <a:pt x="685" y="313"/>
                  <a:pt x="685" y="313"/>
                  <a:pt x="685" y="313"/>
                </a:cubicBezTo>
                <a:cubicBezTo>
                  <a:pt x="684" y="310"/>
                  <a:pt x="684" y="310"/>
                  <a:pt x="684" y="310"/>
                </a:cubicBezTo>
                <a:cubicBezTo>
                  <a:pt x="684" y="308"/>
                  <a:pt x="684" y="308"/>
                  <a:pt x="684" y="308"/>
                </a:cubicBezTo>
                <a:cubicBezTo>
                  <a:pt x="684" y="305"/>
                  <a:pt x="684" y="305"/>
                  <a:pt x="684" y="305"/>
                </a:cubicBezTo>
                <a:cubicBezTo>
                  <a:pt x="684" y="303"/>
                  <a:pt x="684" y="303"/>
                  <a:pt x="684" y="303"/>
                </a:cubicBezTo>
                <a:cubicBezTo>
                  <a:pt x="683" y="303"/>
                  <a:pt x="683" y="303"/>
                  <a:pt x="683" y="303"/>
                </a:cubicBezTo>
                <a:cubicBezTo>
                  <a:pt x="677" y="303"/>
                  <a:pt x="677" y="303"/>
                  <a:pt x="677" y="303"/>
                </a:cubicBezTo>
                <a:cubicBezTo>
                  <a:pt x="674" y="308"/>
                  <a:pt x="674" y="308"/>
                  <a:pt x="674" y="308"/>
                </a:cubicBezTo>
                <a:cubicBezTo>
                  <a:pt x="671" y="312"/>
                  <a:pt x="671" y="312"/>
                  <a:pt x="671" y="312"/>
                </a:cubicBezTo>
                <a:cubicBezTo>
                  <a:pt x="666" y="313"/>
                  <a:pt x="666" y="313"/>
                  <a:pt x="666" y="313"/>
                </a:cubicBezTo>
                <a:cubicBezTo>
                  <a:pt x="663" y="315"/>
                  <a:pt x="663" y="315"/>
                  <a:pt x="663" y="315"/>
                </a:cubicBezTo>
                <a:cubicBezTo>
                  <a:pt x="664" y="313"/>
                  <a:pt x="664" y="313"/>
                  <a:pt x="664" y="313"/>
                </a:cubicBezTo>
                <a:cubicBezTo>
                  <a:pt x="670" y="312"/>
                  <a:pt x="670" y="312"/>
                  <a:pt x="670" y="312"/>
                </a:cubicBezTo>
                <a:cubicBezTo>
                  <a:pt x="672" y="309"/>
                  <a:pt x="672" y="309"/>
                  <a:pt x="672" y="309"/>
                </a:cubicBezTo>
                <a:cubicBezTo>
                  <a:pt x="674" y="304"/>
                  <a:pt x="674" y="304"/>
                  <a:pt x="674" y="304"/>
                </a:cubicBezTo>
                <a:cubicBezTo>
                  <a:pt x="673" y="304"/>
                  <a:pt x="673" y="304"/>
                  <a:pt x="673" y="304"/>
                </a:cubicBezTo>
                <a:cubicBezTo>
                  <a:pt x="673" y="301"/>
                  <a:pt x="673" y="301"/>
                  <a:pt x="673" y="301"/>
                </a:cubicBezTo>
                <a:cubicBezTo>
                  <a:pt x="672" y="300"/>
                  <a:pt x="672" y="300"/>
                  <a:pt x="672" y="300"/>
                </a:cubicBezTo>
                <a:cubicBezTo>
                  <a:pt x="673" y="298"/>
                  <a:pt x="673" y="298"/>
                  <a:pt x="673" y="298"/>
                </a:cubicBezTo>
                <a:cubicBezTo>
                  <a:pt x="672" y="297"/>
                  <a:pt x="672" y="297"/>
                  <a:pt x="672" y="297"/>
                </a:cubicBezTo>
                <a:cubicBezTo>
                  <a:pt x="670" y="296"/>
                  <a:pt x="670" y="296"/>
                  <a:pt x="670" y="296"/>
                </a:cubicBezTo>
                <a:cubicBezTo>
                  <a:pt x="671" y="295"/>
                  <a:pt x="671" y="295"/>
                  <a:pt x="671" y="295"/>
                </a:cubicBezTo>
                <a:cubicBezTo>
                  <a:pt x="673" y="295"/>
                  <a:pt x="673" y="295"/>
                  <a:pt x="673" y="295"/>
                </a:cubicBezTo>
                <a:cubicBezTo>
                  <a:pt x="674" y="293"/>
                  <a:pt x="674" y="293"/>
                  <a:pt x="674" y="293"/>
                </a:cubicBezTo>
                <a:cubicBezTo>
                  <a:pt x="676" y="290"/>
                  <a:pt x="676" y="290"/>
                  <a:pt x="676" y="290"/>
                </a:cubicBezTo>
                <a:cubicBezTo>
                  <a:pt x="676" y="287"/>
                  <a:pt x="676" y="287"/>
                  <a:pt x="676" y="287"/>
                </a:cubicBezTo>
                <a:cubicBezTo>
                  <a:pt x="675" y="286"/>
                  <a:pt x="675" y="286"/>
                  <a:pt x="675" y="286"/>
                </a:cubicBezTo>
                <a:cubicBezTo>
                  <a:pt x="676" y="282"/>
                  <a:pt x="676" y="282"/>
                  <a:pt x="676" y="282"/>
                </a:cubicBezTo>
                <a:cubicBezTo>
                  <a:pt x="678" y="281"/>
                  <a:pt x="678" y="281"/>
                  <a:pt x="678" y="281"/>
                </a:cubicBezTo>
                <a:cubicBezTo>
                  <a:pt x="679" y="279"/>
                  <a:pt x="679" y="279"/>
                  <a:pt x="679" y="279"/>
                </a:cubicBezTo>
                <a:cubicBezTo>
                  <a:pt x="680" y="277"/>
                  <a:pt x="680" y="277"/>
                  <a:pt x="680" y="277"/>
                </a:cubicBezTo>
                <a:cubicBezTo>
                  <a:pt x="681" y="273"/>
                  <a:pt x="681" y="273"/>
                  <a:pt x="681" y="273"/>
                </a:cubicBezTo>
                <a:cubicBezTo>
                  <a:pt x="682" y="271"/>
                  <a:pt x="682" y="271"/>
                  <a:pt x="682" y="271"/>
                </a:cubicBezTo>
                <a:cubicBezTo>
                  <a:pt x="681" y="269"/>
                  <a:pt x="681" y="269"/>
                  <a:pt x="681" y="269"/>
                </a:cubicBezTo>
                <a:cubicBezTo>
                  <a:pt x="682" y="268"/>
                  <a:pt x="682" y="268"/>
                  <a:pt x="682" y="268"/>
                </a:cubicBezTo>
                <a:cubicBezTo>
                  <a:pt x="684" y="269"/>
                  <a:pt x="684" y="269"/>
                  <a:pt x="684" y="269"/>
                </a:cubicBezTo>
                <a:cubicBezTo>
                  <a:pt x="686" y="267"/>
                  <a:pt x="686" y="267"/>
                  <a:pt x="686" y="267"/>
                </a:cubicBezTo>
                <a:cubicBezTo>
                  <a:pt x="686" y="265"/>
                  <a:pt x="686" y="265"/>
                  <a:pt x="686" y="265"/>
                </a:cubicBezTo>
                <a:cubicBezTo>
                  <a:pt x="688" y="265"/>
                  <a:pt x="688" y="265"/>
                  <a:pt x="688" y="265"/>
                </a:cubicBezTo>
                <a:cubicBezTo>
                  <a:pt x="691" y="262"/>
                  <a:pt x="691" y="262"/>
                  <a:pt x="691" y="262"/>
                </a:cubicBezTo>
                <a:cubicBezTo>
                  <a:pt x="693" y="261"/>
                  <a:pt x="693" y="261"/>
                  <a:pt x="693" y="261"/>
                </a:cubicBezTo>
                <a:cubicBezTo>
                  <a:pt x="693" y="259"/>
                  <a:pt x="693" y="259"/>
                  <a:pt x="693" y="259"/>
                </a:cubicBezTo>
                <a:cubicBezTo>
                  <a:pt x="694" y="258"/>
                  <a:pt x="694" y="258"/>
                  <a:pt x="694" y="258"/>
                </a:cubicBezTo>
                <a:cubicBezTo>
                  <a:pt x="695" y="258"/>
                  <a:pt x="695" y="258"/>
                  <a:pt x="695" y="258"/>
                </a:cubicBezTo>
                <a:cubicBezTo>
                  <a:pt x="696" y="256"/>
                  <a:pt x="696" y="256"/>
                  <a:pt x="696" y="256"/>
                </a:cubicBezTo>
                <a:cubicBezTo>
                  <a:pt x="694" y="255"/>
                  <a:pt x="694" y="255"/>
                  <a:pt x="694" y="255"/>
                </a:cubicBezTo>
                <a:cubicBezTo>
                  <a:pt x="697" y="254"/>
                  <a:pt x="697" y="254"/>
                  <a:pt x="697" y="254"/>
                </a:cubicBezTo>
                <a:cubicBezTo>
                  <a:pt x="699" y="251"/>
                  <a:pt x="699" y="251"/>
                  <a:pt x="699" y="251"/>
                </a:cubicBezTo>
                <a:cubicBezTo>
                  <a:pt x="701" y="251"/>
                  <a:pt x="701" y="251"/>
                  <a:pt x="701" y="251"/>
                </a:cubicBezTo>
                <a:cubicBezTo>
                  <a:pt x="701" y="250"/>
                  <a:pt x="701" y="250"/>
                  <a:pt x="701" y="250"/>
                </a:cubicBezTo>
                <a:cubicBezTo>
                  <a:pt x="701" y="249"/>
                  <a:pt x="701" y="249"/>
                  <a:pt x="701" y="249"/>
                </a:cubicBezTo>
                <a:cubicBezTo>
                  <a:pt x="699" y="247"/>
                  <a:pt x="699" y="247"/>
                  <a:pt x="699" y="247"/>
                </a:cubicBezTo>
                <a:cubicBezTo>
                  <a:pt x="700" y="247"/>
                  <a:pt x="700" y="247"/>
                  <a:pt x="700" y="247"/>
                </a:cubicBezTo>
                <a:cubicBezTo>
                  <a:pt x="700" y="245"/>
                  <a:pt x="700" y="245"/>
                  <a:pt x="700" y="245"/>
                </a:cubicBezTo>
                <a:cubicBezTo>
                  <a:pt x="702" y="246"/>
                  <a:pt x="702" y="246"/>
                  <a:pt x="702" y="246"/>
                </a:cubicBezTo>
                <a:cubicBezTo>
                  <a:pt x="704" y="247"/>
                  <a:pt x="704" y="247"/>
                  <a:pt x="704" y="247"/>
                </a:cubicBezTo>
                <a:cubicBezTo>
                  <a:pt x="704" y="248"/>
                  <a:pt x="704" y="248"/>
                  <a:pt x="704" y="248"/>
                </a:cubicBezTo>
                <a:cubicBezTo>
                  <a:pt x="705" y="248"/>
                  <a:pt x="705" y="248"/>
                  <a:pt x="705" y="248"/>
                </a:cubicBezTo>
                <a:cubicBezTo>
                  <a:pt x="705" y="246"/>
                  <a:pt x="705" y="246"/>
                  <a:pt x="705" y="246"/>
                </a:cubicBezTo>
                <a:cubicBezTo>
                  <a:pt x="703" y="245"/>
                  <a:pt x="703" y="245"/>
                  <a:pt x="703" y="245"/>
                </a:cubicBezTo>
                <a:cubicBezTo>
                  <a:pt x="706" y="244"/>
                  <a:pt x="706" y="244"/>
                  <a:pt x="706" y="244"/>
                </a:cubicBezTo>
                <a:cubicBezTo>
                  <a:pt x="707" y="243"/>
                  <a:pt x="707" y="243"/>
                  <a:pt x="707" y="243"/>
                </a:cubicBezTo>
                <a:cubicBezTo>
                  <a:pt x="710" y="243"/>
                  <a:pt x="710" y="243"/>
                  <a:pt x="710" y="243"/>
                </a:cubicBezTo>
                <a:cubicBezTo>
                  <a:pt x="710" y="244"/>
                  <a:pt x="710" y="244"/>
                  <a:pt x="710" y="244"/>
                </a:cubicBezTo>
                <a:cubicBezTo>
                  <a:pt x="711" y="242"/>
                  <a:pt x="711" y="242"/>
                  <a:pt x="711" y="242"/>
                </a:cubicBezTo>
                <a:cubicBezTo>
                  <a:pt x="710" y="241"/>
                  <a:pt x="710" y="241"/>
                  <a:pt x="710" y="241"/>
                </a:cubicBezTo>
                <a:cubicBezTo>
                  <a:pt x="711" y="242"/>
                  <a:pt x="711" y="242"/>
                  <a:pt x="711" y="242"/>
                </a:cubicBezTo>
                <a:cubicBezTo>
                  <a:pt x="712" y="244"/>
                  <a:pt x="712" y="244"/>
                  <a:pt x="712" y="244"/>
                </a:cubicBezTo>
                <a:cubicBezTo>
                  <a:pt x="713" y="242"/>
                  <a:pt x="713" y="242"/>
                  <a:pt x="713" y="242"/>
                </a:cubicBezTo>
                <a:cubicBezTo>
                  <a:pt x="713" y="240"/>
                  <a:pt x="713" y="240"/>
                  <a:pt x="713" y="240"/>
                </a:cubicBezTo>
                <a:cubicBezTo>
                  <a:pt x="712" y="239"/>
                  <a:pt x="712" y="239"/>
                  <a:pt x="712" y="239"/>
                </a:cubicBezTo>
                <a:cubicBezTo>
                  <a:pt x="712" y="238"/>
                  <a:pt x="712" y="238"/>
                  <a:pt x="712" y="238"/>
                </a:cubicBezTo>
                <a:cubicBezTo>
                  <a:pt x="713" y="238"/>
                  <a:pt x="713" y="238"/>
                  <a:pt x="713" y="238"/>
                </a:cubicBezTo>
                <a:cubicBezTo>
                  <a:pt x="717" y="239"/>
                  <a:pt x="717" y="239"/>
                  <a:pt x="717" y="239"/>
                </a:cubicBezTo>
                <a:cubicBezTo>
                  <a:pt x="716" y="238"/>
                  <a:pt x="716" y="238"/>
                  <a:pt x="716" y="238"/>
                </a:cubicBezTo>
                <a:cubicBezTo>
                  <a:pt x="714" y="237"/>
                  <a:pt x="714" y="237"/>
                  <a:pt x="714" y="237"/>
                </a:cubicBezTo>
                <a:cubicBezTo>
                  <a:pt x="714" y="236"/>
                  <a:pt x="714" y="236"/>
                  <a:pt x="714" y="236"/>
                </a:cubicBezTo>
                <a:cubicBezTo>
                  <a:pt x="714" y="235"/>
                  <a:pt x="714" y="235"/>
                  <a:pt x="714" y="235"/>
                </a:cubicBezTo>
                <a:cubicBezTo>
                  <a:pt x="715" y="234"/>
                  <a:pt x="715" y="234"/>
                  <a:pt x="715" y="234"/>
                </a:cubicBezTo>
                <a:cubicBezTo>
                  <a:pt x="715" y="237"/>
                  <a:pt x="715" y="237"/>
                  <a:pt x="715" y="237"/>
                </a:cubicBezTo>
                <a:cubicBezTo>
                  <a:pt x="717" y="236"/>
                  <a:pt x="717" y="236"/>
                  <a:pt x="717" y="236"/>
                </a:cubicBezTo>
                <a:cubicBezTo>
                  <a:pt x="719" y="237"/>
                  <a:pt x="719" y="237"/>
                  <a:pt x="719" y="237"/>
                </a:cubicBezTo>
                <a:cubicBezTo>
                  <a:pt x="720" y="236"/>
                  <a:pt x="720" y="236"/>
                  <a:pt x="720" y="236"/>
                </a:cubicBezTo>
                <a:cubicBezTo>
                  <a:pt x="718" y="232"/>
                  <a:pt x="718" y="232"/>
                  <a:pt x="718" y="232"/>
                </a:cubicBezTo>
                <a:cubicBezTo>
                  <a:pt x="716" y="228"/>
                  <a:pt x="716" y="228"/>
                  <a:pt x="716" y="228"/>
                </a:cubicBezTo>
                <a:cubicBezTo>
                  <a:pt x="714" y="226"/>
                  <a:pt x="714" y="226"/>
                  <a:pt x="714" y="226"/>
                </a:cubicBezTo>
                <a:cubicBezTo>
                  <a:pt x="715" y="224"/>
                  <a:pt x="715" y="224"/>
                  <a:pt x="715" y="224"/>
                </a:cubicBezTo>
                <a:cubicBezTo>
                  <a:pt x="714" y="223"/>
                  <a:pt x="714" y="223"/>
                  <a:pt x="714" y="223"/>
                </a:cubicBezTo>
                <a:cubicBezTo>
                  <a:pt x="715" y="222"/>
                  <a:pt x="715" y="222"/>
                  <a:pt x="715" y="222"/>
                </a:cubicBezTo>
                <a:cubicBezTo>
                  <a:pt x="716" y="223"/>
                  <a:pt x="716" y="223"/>
                  <a:pt x="716" y="223"/>
                </a:cubicBezTo>
                <a:cubicBezTo>
                  <a:pt x="717" y="227"/>
                  <a:pt x="717" y="227"/>
                  <a:pt x="717" y="227"/>
                </a:cubicBezTo>
                <a:cubicBezTo>
                  <a:pt x="720" y="230"/>
                  <a:pt x="720" y="230"/>
                  <a:pt x="720" y="230"/>
                </a:cubicBezTo>
                <a:cubicBezTo>
                  <a:pt x="724" y="231"/>
                  <a:pt x="724" y="231"/>
                  <a:pt x="724" y="231"/>
                </a:cubicBezTo>
                <a:cubicBezTo>
                  <a:pt x="726" y="232"/>
                  <a:pt x="726" y="232"/>
                  <a:pt x="726" y="232"/>
                </a:cubicBezTo>
                <a:cubicBezTo>
                  <a:pt x="728" y="232"/>
                  <a:pt x="728" y="232"/>
                  <a:pt x="728" y="232"/>
                </a:cubicBezTo>
                <a:cubicBezTo>
                  <a:pt x="729" y="231"/>
                  <a:pt x="729" y="231"/>
                  <a:pt x="729" y="231"/>
                </a:cubicBezTo>
                <a:cubicBezTo>
                  <a:pt x="731" y="231"/>
                  <a:pt x="731" y="231"/>
                  <a:pt x="731" y="231"/>
                </a:cubicBezTo>
                <a:cubicBezTo>
                  <a:pt x="734" y="228"/>
                  <a:pt x="734" y="228"/>
                  <a:pt x="734" y="228"/>
                </a:cubicBezTo>
                <a:cubicBezTo>
                  <a:pt x="734" y="224"/>
                  <a:pt x="734" y="224"/>
                  <a:pt x="734" y="224"/>
                </a:cubicBezTo>
                <a:cubicBezTo>
                  <a:pt x="730" y="219"/>
                  <a:pt x="730" y="219"/>
                  <a:pt x="730" y="219"/>
                </a:cubicBezTo>
                <a:cubicBezTo>
                  <a:pt x="730" y="217"/>
                  <a:pt x="730" y="217"/>
                  <a:pt x="730" y="217"/>
                </a:cubicBezTo>
                <a:cubicBezTo>
                  <a:pt x="729" y="215"/>
                  <a:pt x="729" y="215"/>
                  <a:pt x="729" y="215"/>
                </a:cubicBezTo>
                <a:cubicBezTo>
                  <a:pt x="728" y="216"/>
                  <a:pt x="728" y="216"/>
                  <a:pt x="728" y="216"/>
                </a:cubicBezTo>
                <a:cubicBezTo>
                  <a:pt x="726" y="218"/>
                  <a:pt x="726" y="218"/>
                  <a:pt x="726" y="218"/>
                </a:cubicBezTo>
                <a:cubicBezTo>
                  <a:pt x="722" y="218"/>
                  <a:pt x="722" y="218"/>
                  <a:pt x="722" y="218"/>
                </a:cubicBezTo>
                <a:cubicBezTo>
                  <a:pt x="721" y="219"/>
                  <a:pt x="721" y="219"/>
                  <a:pt x="721" y="219"/>
                </a:cubicBezTo>
                <a:cubicBezTo>
                  <a:pt x="721" y="218"/>
                  <a:pt x="721" y="218"/>
                  <a:pt x="721" y="218"/>
                </a:cubicBezTo>
                <a:cubicBezTo>
                  <a:pt x="720" y="217"/>
                  <a:pt x="720" y="217"/>
                  <a:pt x="720" y="217"/>
                </a:cubicBezTo>
                <a:cubicBezTo>
                  <a:pt x="722" y="217"/>
                  <a:pt x="722" y="217"/>
                  <a:pt x="722" y="217"/>
                </a:cubicBezTo>
                <a:cubicBezTo>
                  <a:pt x="724" y="217"/>
                  <a:pt x="724" y="217"/>
                  <a:pt x="724" y="217"/>
                </a:cubicBezTo>
                <a:cubicBezTo>
                  <a:pt x="726" y="215"/>
                  <a:pt x="726" y="215"/>
                  <a:pt x="726" y="215"/>
                </a:cubicBezTo>
                <a:cubicBezTo>
                  <a:pt x="726" y="214"/>
                  <a:pt x="726" y="214"/>
                  <a:pt x="726" y="214"/>
                </a:cubicBezTo>
                <a:cubicBezTo>
                  <a:pt x="722" y="212"/>
                  <a:pt x="722" y="212"/>
                  <a:pt x="722" y="212"/>
                </a:cubicBezTo>
                <a:cubicBezTo>
                  <a:pt x="718" y="208"/>
                  <a:pt x="718" y="208"/>
                  <a:pt x="718" y="208"/>
                </a:cubicBezTo>
                <a:cubicBezTo>
                  <a:pt x="717" y="208"/>
                  <a:pt x="717" y="208"/>
                  <a:pt x="717" y="208"/>
                </a:cubicBezTo>
                <a:cubicBezTo>
                  <a:pt x="717" y="208"/>
                  <a:pt x="717" y="208"/>
                  <a:pt x="717" y="208"/>
                </a:cubicBezTo>
                <a:cubicBezTo>
                  <a:pt x="718" y="210"/>
                  <a:pt x="718" y="210"/>
                  <a:pt x="718" y="210"/>
                </a:cubicBezTo>
                <a:cubicBezTo>
                  <a:pt x="717" y="211"/>
                  <a:pt x="717" y="211"/>
                  <a:pt x="717" y="211"/>
                </a:cubicBezTo>
                <a:cubicBezTo>
                  <a:pt x="715" y="209"/>
                  <a:pt x="715" y="209"/>
                  <a:pt x="715" y="209"/>
                </a:cubicBezTo>
                <a:cubicBezTo>
                  <a:pt x="714" y="206"/>
                  <a:pt x="714" y="206"/>
                  <a:pt x="714" y="206"/>
                </a:cubicBezTo>
                <a:cubicBezTo>
                  <a:pt x="716" y="207"/>
                  <a:pt x="716" y="207"/>
                  <a:pt x="716" y="207"/>
                </a:cubicBezTo>
                <a:cubicBezTo>
                  <a:pt x="716" y="204"/>
                  <a:pt x="716" y="204"/>
                  <a:pt x="716" y="204"/>
                </a:cubicBezTo>
                <a:cubicBezTo>
                  <a:pt x="717" y="205"/>
                  <a:pt x="717" y="205"/>
                  <a:pt x="717" y="205"/>
                </a:cubicBezTo>
                <a:cubicBezTo>
                  <a:pt x="720" y="207"/>
                  <a:pt x="720" y="207"/>
                  <a:pt x="720" y="207"/>
                </a:cubicBezTo>
                <a:cubicBezTo>
                  <a:pt x="722" y="208"/>
                  <a:pt x="722" y="208"/>
                  <a:pt x="722" y="208"/>
                </a:cubicBezTo>
                <a:cubicBezTo>
                  <a:pt x="723" y="211"/>
                  <a:pt x="723" y="211"/>
                  <a:pt x="723" y="211"/>
                </a:cubicBezTo>
                <a:cubicBezTo>
                  <a:pt x="727" y="213"/>
                  <a:pt x="727" y="213"/>
                  <a:pt x="727" y="213"/>
                </a:cubicBezTo>
                <a:cubicBezTo>
                  <a:pt x="731" y="215"/>
                  <a:pt x="731" y="215"/>
                  <a:pt x="731" y="215"/>
                </a:cubicBezTo>
                <a:cubicBezTo>
                  <a:pt x="733" y="217"/>
                  <a:pt x="733" y="217"/>
                  <a:pt x="733" y="217"/>
                </a:cubicBezTo>
                <a:cubicBezTo>
                  <a:pt x="734" y="218"/>
                  <a:pt x="734" y="218"/>
                  <a:pt x="734" y="218"/>
                </a:cubicBezTo>
                <a:cubicBezTo>
                  <a:pt x="735" y="220"/>
                  <a:pt x="735" y="220"/>
                  <a:pt x="735" y="220"/>
                </a:cubicBezTo>
                <a:cubicBezTo>
                  <a:pt x="737" y="221"/>
                  <a:pt x="737" y="221"/>
                  <a:pt x="737" y="221"/>
                </a:cubicBezTo>
                <a:cubicBezTo>
                  <a:pt x="737" y="221"/>
                  <a:pt x="737" y="221"/>
                  <a:pt x="737" y="221"/>
                </a:cubicBezTo>
                <a:cubicBezTo>
                  <a:pt x="738" y="219"/>
                  <a:pt x="738" y="219"/>
                  <a:pt x="738" y="219"/>
                </a:cubicBezTo>
                <a:cubicBezTo>
                  <a:pt x="740" y="218"/>
                  <a:pt x="740" y="218"/>
                  <a:pt x="740" y="218"/>
                </a:cubicBezTo>
                <a:cubicBezTo>
                  <a:pt x="738" y="217"/>
                  <a:pt x="738" y="217"/>
                  <a:pt x="738" y="217"/>
                </a:cubicBezTo>
                <a:cubicBezTo>
                  <a:pt x="739" y="215"/>
                  <a:pt x="739" y="215"/>
                  <a:pt x="739" y="215"/>
                </a:cubicBezTo>
                <a:cubicBezTo>
                  <a:pt x="740" y="218"/>
                  <a:pt x="740" y="218"/>
                  <a:pt x="740" y="218"/>
                </a:cubicBezTo>
                <a:cubicBezTo>
                  <a:pt x="741" y="219"/>
                  <a:pt x="741" y="219"/>
                  <a:pt x="741" y="219"/>
                </a:cubicBezTo>
                <a:cubicBezTo>
                  <a:pt x="742" y="219"/>
                  <a:pt x="742" y="219"/>
                  <a:pt x="742" y="219"/>
                </a:cubicBezTo>
                <a:cubicBezTo>
                  <a:pt x="744" y="216"/>
                  <a:pt x="744" y="216"/>
                  <a:pt x="744" y="216"/>
                </a:cubicBezTo>
                <a:cubicBezTo>
                  <a:pt x="745" y="212"/>
                  <a:pt x="745" y="212"/>
                  <a:pt x="745" y="212"/>
                </a:cubicBezTo>
                <a:cubicBezTo>
                  <a:pt x="744" y="211"/>
                  <a:pt x="744" y="211"/>
                  <a:pt x="744" y="211"/>
                </a:cubicBezTo>
                <a:cubicBezTo>
                  <a:pt x="745" y="208"/>
                  <a:pt x="745" y="208"/>
                  <a:pt x="745" y="208"/>
                </a:cubicBezTo>
                <a:cubicBezTo>
                  <a:pt x="746" y="211"/>
                  <a:pt x="746" y="211"/>
                  <a:pt x="746" y="211"/>
                </a:cubicBezTo>
                <a:cubicBezTo>
                  <a:pt x="746" y="213"/>
                  <a:pt x="746" y="213"/>
                  <a:pt x="746" y="213"/>
                </a:cubicBezTo>
                <a:cubicBezTo>
                  <a:pt x="747" y="209"/>
                  <a:pt x="747" y="209"/>
                  <a:pt x="747" y="209"/>
                </a:cubicBezTo>
                <a:cubicBezTo>
                  <a:pt x="749" y="208"/>
                  <a:pt x="749" y="208"/>
                  <a:pt x="749" y="208"/>
                </a:cubicBezTo>
                <a:cubicBezTo>
                  <a:pt x="750" y="209"/>
                  <a:pt x="750" y="209"/>
                  <a:pt x="750" y="209"/>
                </a:cubicBezTo>
                <a:cubicBezTo>
                  <a:pt x="750" y="209"/>
                  <a:pt x="750" y="209"/>
                  <a:pt x="750" y="209"/>
                </a:cubicBezTo>
                <a:cubicBezTo>
                  <a:pt x="749" y="211"/>
                  <a:pt x="749" y="211"/>
                  <a:pt x="749" y="211"/>
                </a:cubicBezTo>
                <a:cubicBezTo>
                  <a:pt x="750" y="212"/>
                  <a:pt x="750" y="212"/>
                  <a:pt x="750" y="212"/>
                </a:cubicBezTo>
                <a:cubicBezTo>
                  <a:pt x="750" y="213"/>
                  <a:pt x="750" y="213"/>
                  <a:pt x="750" y="213"/>
                </a:cubicBezTo>
                <a:cubicBezTo>
                  <a:pt x="751" y="212"/>
                  <a:pt x="751" y="212"/>
                  <a:pt x="751" y="212"/>
                </a:cubicBezTo>
                <a:cubicBezTo>
                  <a:pt x="753" y="212"/>
                  <a:pt x="753" y="212"/>
                  <a:pt x="753" y="212"/>
                </a:cubicBezTo>
                <a:cubicBezTo>
                  <a:pt x="755" y="215"/>
                  <a:pt x="755" y="215"/>
                  <a:pt x="755" y="215"/>
                </a:cubicBezTo>
                <a:cubicBezTo>
                  <a:pt x="756" y="214"/>
                  <a:pt x="756" y="214"/>
                  <a:pt x="756" y="214"/>
                </a:cubicBezTo>
                <a:cubicBezTo>
                  <a:pt x="757" y="214"/>
                  <a:pt x="757" y="214"/>
                  <a:pt x="757" y="214"/>
                </a:cubicBezTo>
                <a:cubicBezTo>
                  <a:pt x="758" y="215"/>
                  <a:pt x="758" y="215"/>
                  <a:pt x="758" y="215"/>
                </a:cubicBezTo>
                <a:cubicBezTo>
                  <a:pt x="760" y="214"/>
                  <a:pt x="760" y="214"/>
                  <a:pt x="760" y="214"/>
                </a:cubicBezTo>
                <a:cubicBezTo>
                  <a:pt x="761" y="211"/>
                  <a:pt x="761" y="211"/>
                  <a:pt x="761" y="211"/>
                </a:cubicBezTo>
                <a:cubicBezTo>
                  <a:pt x="764" y="210"/>
                  <a:pt x="764" y="210"/>
                  <a:pt x="764" y="210"/>
                </a:cubicBezTo>
                <a:cubicBezTo>
                  <a:pt x="771" y="204"/>
                  <a:pt x="771" y="204"/>
                  <a:pt x="771" y="204"/>
                </a:cubicBezTo>
                <a:cubicBezTo>
                  <a:pt x="771" y="202"/>
                  <a:pt x="771" y="202"/>
                  <a:pt x="771" y="202"/>
                </a:cubicBezTo>
                <a:cubicBezTo>
                  <a:pt x="772" y="202"/>
                  <a:pt x="772" y="202"/>
                  <a:pt x="772" y="202"/>
                </a:cubicBezTo>
                <a:cubicBezTo>
                  <a:pt x="772" y="202"/>
                  <a:pt x="772" y="202"/>
                  <a:pt x="772" y="202"/>
                </a:cubicBezTo>
                <a:cubicBezTo>
                  <a:pt x="775" y="199"/>
                  <a:pt x="775" y="199"/>
                  <a:pt x="775" y="199"/>
                </a:cubicBezTo>
                <a:cubicBezTo>
                  <a:pt x="777" y="198"/>
                  <a:pt x="777" y="198"/>
                  <a:pt x="777" y="198"/>
                </a:cubicBezTo>
                <a:cubicBezTo>
                  <a:pt x="779" y="196"/>
                  <a:pt x="779" y="196"/>
                  <a:pt x="779" y="196"/>
                </a:cubicBezTo>
                <a:cubicBezTo>
                  <a:pt x="780" y="195"/>
                  <a:pt x="780" y="195"/>
                  <a:pt x="780" y="195"/>
                </a:cubicBezTo>
                <a:cubicBezTo>
                  <a:pt x="780" y="193"/>
                  <a:pt x="780" y="193"/>
                  <a:pt x="780" y="193"/>
                </a:cubicBezTo>
                <a:cubicBezTo>
                  <a:pt x="772" y="191"/>
                  <a:pt x="772" y="191"/>
                  <a:pt x="772" y="191"/>
                </a:cubicBezTo>
                <a:cubicBezTo>
                  <a:pt x="769" y="190"/>
                  <a:pt x="769" y="190"/>
                  <a:pt x="769" y="190"/>
                </a:cubicBezTo>
                <a:cubicBezTo>
                  <a:pt x="765" y="189"/>
                  <a:pt x="765" y="189"/>
                  <a:pt x="765" y="189"/>
                </a:cubicBezTo>
                <a:cubicBezTo>
                  <a:pt x="764" y="186"/>
                  <a:pt x="764" y="186"/>
                  <a:pt x="764" y="186"/>
                </a:cubicBezTo>
                <a:cubicBezTo>
                  <a:pt x="761" y="182"/>
                  <a:pt x="761" y="182"/>
                  <a:pt x="761" y="182"/>
                </a:cubicBezTo>
                <a:cubicBezTo>
                  <a:pt x="760" y="182"/>
                  <a:pt x="760" y="182"/>
                  <a:pt x="760" y="182"/>
                </a:cubicBezTo>
                <a:cubicBezTo>
                  <a:pt x="760" y="178"/>
                  <a:pt x="760" y="178"/>
                  <a:pt x="760" y="178"/>
                </a:cubicBezTo>
                <a:cubicBezTo>
                  <a:pt x="760" y="178"/>
                  <a:pt x="760" y="178"/>
                  <a:pt x="760" y="178"/>
                </a:cubicBezTo>
                <a:cubicBezTo>
                  <a:pt x="760" y="177"/>
                  <a:pt x="760" y="177"/>
                  <a:pt x="760" y="177"/>
                </a:cubicBezTo>
                <a:cubicBezTo>
                  <a:pt x="761" y="177"/>
                  <a:pt x="761" y="177"/>
                  <a:pt x="761" y="177"/>
                </a:cubicBezTo>
                <a:cubicBezTo>
                  <a:pt x="761" y="176"/>
                  <a:pt x="761" y="176"/>
                  <a:pt x="761" y="176"/>
                </a:cubicBezTo>
                <a:cubicBezTo>
                  <a:pt x="760" y="175"/>
                  <a:pt x="760" y="175"/>
                  <a:pt x="760" y="175"/>
                </a:cubicBezTo>
                <a:cubicBezTo>
                  <a:pt x="756" y="175"/>
                  <a:pt x="756" y="175"/>
                  <a:pt x="756" y="175"/>
                </a:cubicBezTo>
                <a:cubicBezTo>
                  <a:pt x="751" y="173"/>
                  <a:pt x="751" y="173"/>
                  <a:pt x="751" y="173"/>
                </a:cubicBezTo>
                <a:cubicBezTo>
                  <a:pt x="750" y="174"/>
                  <a:pt x="750" y="174"/>
                  <a:pt x="750" y="174"/>
                </a:cubicBezTo>
                <a:cubicBezTo>
                  <a:pt x="750" y="175"/>
                  <a:pt x="750" y="175"/>
                  <a:pt x="750" y="175"/>
                </a:cubicBezTo>
                <a:cubicBezTo>
                  <a:pt x="748" y="173"/>
                  <a:pt x="748" y="173"/>
                  <a:pt x="748" y="173"/>
                </a:cubicBezTo>
                <a:cubicBezTo>
                  <a:pt x="748" y="172"/>
                  <a:pt x="748" y="172"/>
                  <a:pt x="748" y="172"/>
                </a:cubicBezTo>
                <a:cubicBezTo>
                  <a:pt x="750" y="172"/>
                  <a:pt x="750" y="172"/>
                  <a:pt x="750" y="172"/>
                </a:cubicBezTo>
                <a:cubicBezTo>
                  <a:pt x="755" y="173"/>
                  <a:pt x="755" y="173"/>
                  <a:pt x="755" y="173"/>
                </a:cubicBezTo>
                <a:cubicBezTo>
                  <a:pt x="758" y="174"/>
                  <a:pt x="758" y="174"/>
                  <a:pt x="758" y="174"/>
                </a:cubicBezTo>
                <a:cubicBezTo>
                  <a:pt x="762" y="174"/>
                  <a:pt x="762" y="174"/>
                  <a:pt x="762" y="174"/>
                </a:cubicBezTo>
                <a:cubicBezTo>
                  <a:pt x="764" y="176"/>
                  <a:pt x="764" y="176"/>
                  <a:pt x="764" y="176"/>
                </a:cubicBezTo>
                <a:cubicBezTo>
                  <a:pt x="766" y="180"/>
                  <a:pt x="766" y="180"/>
                  <a:pt x="766" y="180"/>
                </a:cubicBezTo>
                <a:cubicBezTo>
                  <a:pt x="768" y="181"/>
                  <a:pt x="768" y="181"/>
                  <a:pt x="768" y="181"/>
                </a:cubicBezTo>
                <a:cubicBezTo>
                  <a:pt x="769" y="182"/>
                  <a:pt x="769" y="182"/>
                  <a:pt x="769" y="182"/>
                </a:cubicBezTo>
                <a:cubicBezTo>
                  <a:pt x="769" y="183"/>
                  <a:pt x="769" y="183"/>
                  <a:pt x="769" y="183"/>
                </a:cubicBezTo>
                <a:cubicBezTo>
                  <a:pt x="768" y="183"/>
                  <a:pt x="768" y="183"/>
                  <a:pt x="768" y="183"/>
                </a:cubicBezTo>
                <a:cubicBezTo>
                  <a:pt x="767" y="184"/>
                  <a:pt x="767" y="184"/>
                  <a:pt x="767" y="184"/>
                </a:cubicBezTo>
                <a:cubicBezTo>
                  <a:pt x="771" y="185"/>
                  <a:pt x="771" y="185"/>
                  <a:pt x="771" y="185"/>
                </a:cubicBezTo>
                <a:cubicBezTo>
                  <a:pt x="771" y="187"/>
                  <a:pt x="771" y="187"/>
                  <a:pt x="771" y="187"/>
                </a:cubicBezTo>
                <a:cubicBezTo>
                  <a:pt x="773" y="189"/>
                  <a:pt x="773" y="189"/>
                  <a:pt x="773" y="189"/>
                </a:cubicBezTo>
                <a:cubicBezTo>
                  <a:pt x="779" y="191"/>
                  <a:pt x="779" y="191"/>
                  <a:pt x="779" y="191"/>
                </a:cubicBezTo>
                <a:cubicBezTo>
                  <a:pt x="781" y="190"/>
                  <a:pt x="781" y="190"/>
                  <a:pt x="781" y="190"/>
                </a:cubicBezTo>
                <a:cubicBezTo>
                  <a:pt x="782" y="187"/>
                  <a:pt x="782" y="187"/>
                  <a:pt x="782" y="187"/>
                </a:cubicBezTo>
                <a:cubicBezTo>
                  <a:pt x="783" y="186"/>
                  <a:pt x="783" y="186"/>
                  <a:pt x="783" y="186"/>
                </a:cubicBezTo>
                <a:cubicBezTo>
                  <a:pt x="785" y="187"/>
                  <a:pt x="785" y="187"/>
                  <a:pt x="785" y="187"/>
                </a:cubicBezTo>
                <a:cubicBezTo>
                  <a:pt x="787" y="184"/>
                  <a:pt x="787" y="184"/>
                  <a:pt x="787" y="184"/>
                </a:cubicBezTo>
                <a:cubicBezTo>
                  <a:pt x="789" y="181"/>
                  <a:pt x="789" y="181"/>
                  <a:pt x="789" y="181"/>
                </a:cubicBezTo>
                <a:cubicBezTo>
                  <a:pt x="794" y="178"/>
                  <a:pt x="794" y="178"/>
                  <a:pt x="794" y="178"/>
                </a:cubicBezTo>
                <a:cubicBezTo>
                  <a:pt x="795" y="178"/>
                  <a:pt x="795" y="178"/>
                  <a:pt x="795" y="178"/>
                </a:cubicBezTo>
                <a:cubicBezTo>
                  <a:pt x="797" y="175"/>
                  <a:pt x="797" y="175"/>
                  <a:pt x="797" y="175"/>
                </a:cubicBezTo>
                <a:cubicBezTo>
                  <a:pt x="796" y="173"/>
                  <a:pt x="796" y="173"/>
                  <a:pt x="796" y="173"/>
                </a:cubicBezTo>
                <a:cubicBezTo>
                  <a:pt x="793" y="173"/>
                  <a:pt x="793" y="173"/>
                  <a:pt x="793" y="173"/>
                </a:cubicBezTo>
                <a:cubicBezTo>
                  <a:pt x="792" y="171"/>
                  <a:pt x="792" y="171"/>
                  <a:pt x="792" y="171"/>
                </a:cubicBezTo>
                <a:cubicBezTo>
                  <a:pt x="792" y="169"/>
                  <a:pt x="792" y="169"/>
                  <a:pt x="792" y="169"/>
                </a:cubicBezTo>
                <a:cubicBezTo>
                  <a:pt x="793" y="169"/>
                  <a:pt x="793" y="169"/>
                  <a:pt x="793" y="169"/>
                </a:cubicBezTo>
                <a:cubicBezTo>
                  <a:pt x="793" y="167"/>
                  <a:pt x="793" y="167"/>
                  <a:pt x="793" y="167"/>
                </a:cubicBezTo>
                <a:cubicBezTo>
                  <a:pt x="793" y="166"/>
                  <a:pt x="793" y="166"/>
                  <a:pt x="793" y="166"/>
                </a:cubicBezTo>
                <a:cubicBezTo>
                  <a:pt x="795" y="167"/>
                  <a:pt x="795" y="167"/>
                  <a:pt x="795" y="167"/>
                </a:cubicBezTo>
                <a:cubicBezTo>
                  <a:pt x="797" y="167"/>
                  <a:pt x="797" y="167"/>
                  <a:pt x="797" y="167"/>
                </a:cubicBezTo>
                <a:cubicBezTo>
                  <a:pt x="798" y="168"/>
                  <a:pt x="798" y="168"/>
                  <a:pt x="798" y="168"/>
                </a:cubicBezTo>
                <a:cubicBezTo>
                  <a:pt x="801" y="168"/>
                  <a:pt x="801" y="168"/>
                  <a:pt x="801" y="168"/>
                </a:cubicBezTo>
                <a:cubicBezTo>
                  <a:pt x="804" y="167"/>
                  <a:pt x="804" y="167"/>
                  <a:pt x="804" y="167"/>
                </a:cubicBezTo>
                <a:cubicBezTo>
                  <a:pt x="804" y="168"/>
                  <a:pt x="804" y="168"/>
                  <a:pt x="804" y="168"/>
                </a:cubicBezTo>
                <a:cubicBezTo>
                  <a:pt x="805" y="168"/>
                  <a:pt x="805" y="168"/>
                  <a:pt x="805" y="168"/>
                </a:cubicBezTo>
                <a:cubicBezTo>
                  <a:pt x="804" y="169"/>
                  <a:pt x="804" y="169"/>
                  <a:pt x="804" y="169"/>
                </a:cubicBezTo>
                <a:cubicBezTo>
                  <a:pt x="803" y="172"/>
                  <a:pt x="803" y="172"/>
                  <a:pt x="803" y="172"/>
                </a:cubicBezTo>
                <a:cubicBezTo>
                  <a:pt x="804" y="173"/>
                  <a:pt x="804" y="173"/>
                  <a:pt x="804" y="173"/>
                </a:cubicBezTo>
                <a:cubicBezTo>
                  <a:pt x="805" y="173"/>
                  <a:pt x="805" y="173"/>
                  <a:pt x="805" y="173"/>
                </a:cubicBezTo>
                <a:cubicBezTo>
                  <a:pt x="805" y="174"/>
                  <a:pt x="805" y="174"/>
                  <a:pt x="805" y="174"/>
                </a:cubicBezTo>
                <a:cubicBezTo>
                  <a:pt x="807" y="174"/>
                  <a:pt x="807" y="174"/>
                  <a:pt x="807" y="174"/>
                </a:cubicBezTo>
                <a:cubicBezTo>
                  <a:pt x="809" y="175"/>
                  <a:pt x="809" y="175"/>
                  <a:pt x="809" y="175"/>
                </a:cubicBezTo>
                <a:cubicBezTo>
                  <a:pt x="810" y="174"/>
                  <a:pt x="810" y="174"/>
                  <a:pt x="810" y="174"/>
                </a:cubicBezTo>
                <a:cubicBezTo>
                  <a:pt x="808" y="172"/>
                  <a:pt x="808" y="172"/>
                  <a:pt x="808" y="172"/>
                </a:cubicBezTo>
                <a:cubicBezTo>
                  <a:pt x="809" y="170"/>
                  <a:pt x="809" y="170"/>
                  <a:pt x="809" y="170"/>
                </a:cubicBezTo>
                <a:cubicBezTo>
                  <a:pt x="809" y="172"/>
                  <a:pt x="809" y="172"/>
                  <a:pt x="809" y="172"/>
                </a:cubicBezTo>
                <a:cubicBezTo>
                  <a:pt x="811" y="172"/>
                  <a:pt x="811" y="172"/>
                  <a:pt x="811" y="172"/>
                </a:cubicBezTo>
                <a:cubicBezTo>
                  <a:pt x="811" y="174"/>
                  <a:pt x="811" y="174"/>
                  <a:pt x="811" y="174"/>
                </a:cubicBezTo>
                <a:cubicBezTo>
                  <a:pt x="814" y="177"/>
                  <a:pt x="814" y="177"/>
                  <a:pt x="814" y="177"/>
                </a:cubicBezTo>
                <a:cubicBezTo>
                  <a:pt x="815" y="177"/>
                  <a:pt x="815" y="177"/>
                  <a:pt x="815" y="177"/>
                </a:cubicBezTo>
                <a:cubicBezTo>
                  <a:pt x="815" y="175"/>
                  <a:pt x="815" y="175"/>
                  <a:pt x="815" y="175"/>
                </a:cubicBezTo>
                <a:cubicBezTo>
                  <a:pt x="815" y="174"/>
                  <a:pt x="815" y="174"/>
                  <a:pt x="815" y="174"/>
                </a:cubicBezTo>
                <a:cubicBezTo>
                  <a:pt x="816" y="173"/>
                  <a:pt x="816" y="173"/>
                  <a:pt x="816" y="173"/>
                </a:cubicBezTo>
                <a:cubicBezTo>
                  <a:pt x="815" y="170"/>
                  <a:pt x="815" y="170"/>
                  <a:pt x="815" y="170"/>
                </a:cubicBezTo>
                <a:cubicBezTo>
                  <a:pt x="814" y="170"/>
                  <a:pt x="814" y="170"/>
                  <a:pt x="814" y="170"/>
                </a:cubicBezTo>
                <a:cubicBezTo>
                  <a:pt x="815" y="167"/>
                  <a:pt x="815" y="167"/>
                  <a:pt x="815" y="167"/>
                </a:cubicBezTo>
                <a:cubicBezTo>
                  <a:pt x="813" y="164"/>
                  <a:pt x="813" y="164"/>
                  <a:pt x="813" y="164"/>
                </a:cubicBezTo>
                <a:cubicBezTo>
                  <a:pt x="812" y="163"/>
                  <a:pt x="812" y="163"/>
                  <a:pt x="812" y="163"/>
                </a:cubicBezTo>
                <a:cubicBezTo>
                  <a:pt x="812" y="161"/>
                  <a:pt x="812" y="161"/>
                  <a:pt x="812" y="161"/>
                </a:cubicBezTo>
                <a:cubicBezTo>
                  <a:pt x="811" y="161"/>
                  <a:pt x="811" y="161"/>
                  <a:pt x="811" y="161"/>
                </a:cubicBezTo>
                <a:cubicBezTo>
                  <a:pt x="808" y="162"/>
                  <a:pt x="808" y="162"/>
                  <a:pt x="808" y="162"/>
                </a:cubicBezTo>
                <a:cubicBezTo>
                  <a:pt x="807" y="162"/>
                  <a:pt x="807" y="162"/>
                  <a:pt x="807" y="162"/>
                </a:cubicBezTo>
                <a:cubicBezTo>
                  <a:pt x="809" y="159"/>
                  <a:pt x="809" y="159"/>
                  <a:pt x="809" y="159"/>
                </a:cubicBezTo>
                <a:cubicBezTo>
                  <a:pt x="811" y="159"/>
                  <a:pt x="811" y="159"/>
                  <a:pt x="811" y="159"/>
                </a:cubicBezTo>
                <a:cubicBezTo>
                  <a:pt x="811" y="160"/>
                  <a:pt x="811" y="160"/>
                  <a:pt x="811" y="160"/>
                </a:cubicBezTo>
                <a:cubicBezTo>
                  <a:pt x="813" y="159"/>
                  <a:pt x="813" y="159"/>
                  <a:pt x="813" y="159"/>
                </a:cubicBezTo>
                <a:cubicBezTo>
                  <a:pt x="814" y="161"/>
                  <a:pt x="814" y="161"/>
                  <a:pt x="814" y="161"/>
                </a:cubicBezTo>
                <a:cubicBezTo>
                  <a:pt x="815" y="161"/>
                  <a:pt x="815" y="161"/>
                  <a:pt x="815" y="161"/>
                </a:cubicBezTo>
                <a:cubicBezTo>
                  <a:pt x="816" y="165"/>
                  <a:pt x="816" y="165"/>
                  <a:pt x="816" y="165"/>
                </a:cubicBezTo>
                <a:cubicBezTo>
                  <a:pt x="816" y="165"/>
                  <a:pt x="816" y="165"/>
                  <a:pt x="816" y="165"/>
                </a:cubicBezTo>
                <a:cubicBezTo>
                  <a:pt x="818" y="163"/>
                  <a:pt x="818" y="163"/>
                  <a:pt x="818" y="163"/>
                </a:cubicBezTo>
                <a:cubicBezTo>
                  <a:pt x="817" y="166"/>
                  <a:pt x="817" y="166"/>
                  <a:pt x="817" y="166"/>
                </a:cubicBezTo>
                <a:cubicBezTo>
                  <a:pt x="817" y="167"/>
                  <a:pt x="817" y="167"/>
                  <a:pt x="817" y="167"/>
                </a:cubicBezTo>
                <a:cubicBezTo>
                  <a:pt x="816" y="168"/>
                  <a:pt x="816" y="168"/>
                  <a:pt x="816" y="168"/>
                </a:cubicBezTo>
                <a:cubicBezTo>
                  <a:pt x="816" y="169"/>
                  <a:pt x="816" y="169"/>
                  <a:pt x="816" y="169"/>
                </a:cubicBezTo>
                <a:cubicBezTo>
                  <a:pt x="817" y="170"/>
                  <a:pt x="817" y="170"/>
                  <a:pt x="817" y="170"/>
                </a:cubicBezTo>
                <a:cubicBezTo>
                  <a:pt x="818" y="173"/>
                  <a:pt x="818" y="173"/>
                  <a:pt x="818" y="173"/>
                </a:cubicBezTo>
                <a:cubicBezTo>
                  <a:pt x="817" y="174"/>
                  <a:pt x="817" y="174"/>
                  <a:pt x="817" y="174"/>
                </a:cubicBezTo>
                <a:cubicBezTo>
                  <a:pt x="818" y="175"/>
                  <a:pt x="818" y="175"/>
                  <a:pt x="818" y="175"/>
                </a:cubicBezTo>
                <a:cubicBezTo>
                  <a:pt x="823" y="174"/>
                  <a:pt x="823" y="174"/>
                  <a:pt x="823" y="174"/>
                </a:cubicBezTo>
                <a:cubicBezTo>
                  <a:pt x="824" y="172"/>
                  <a:pt x="824" y="172"/>
                  <a:pt x="824" y="172"/>
                </a:cubicBezTo>
                <a:cubicBezTo>
                  <a:pt x="825" y="172"/>
                  <a:pt x="825" y="172"/>
                  <a:pt x="825" y="172"/>
                </a:cubicBezTo>
                <a:cubicBezTo>
                  <a:pt x="827" y="172"/>
                  <a:pt x="827" y="172"/>
                  <a:pt x="827" y="172"/>
                </a:cubicBezTo>
                <a:cubicBezTo>
                  <a:pt x="829" y="169"/>
                  <a:pt x="829" y="169"/>
                  <a:pt x="829" y="169"/>
                </a:cubicBezTo>
                <a:cubicBezTo>
                  <a:pt x="831" y="169"/>
                  <a:pt x="831" y="169"/>
                  <a:pt x="831" y="169"/>
                </a:cubicBezTo>
                <a:cubicBezTo>
                  <a:pt x="832" y="168"/>
                  <a:pt x="832" y="168"/>
                  <a:pt x="832" y="168"/>
                </a:cubicBezTo>
                <a:cubicBezTo>
                  <a:pt x="834" y="166"/>
                  <a:pt x="834" y="166"/>
                  <a:pt x="834" y="166"/>
                </a:cubicBezTo>
                <a:cubicBezTo>
                  <a:pt x="834" y="164"/>
                  <a:pt x="834" y="164"/>
                  <a:pt x="834" y="164"/>
                </a:cubicBezTo>
                <a:cubicBezTo>
                  <a:pt x="836" y="163"/>
                  <a:pt x="836" y="163"/>
                  <a:pt x="836" y="163"/>
                </a:cubicBezTo>
                <a:cubicBezTo>
                  <a:pt x="839" y="163"/>
                  <a:pt x="839" y="163"/>
                  <a:pt x="839" y="163"/>
                </a:cubicBezTo>
                <a:cubicBezTo>
                  <a:pt x="841" y="164"/>
                  <a:pt x="841" y="164"/>
                  <a:pt x="841" y="164"/>
                </a:cubicBezTo>
                <a:cubicBezTo>
                  <a:pt x="842" y="162"/>
                  <a:pt x="842" y="162"/>
                  <a:pt x="842" y="162"/>
                </a:cubicBezTo>
                <a:cubicBezTo>
                  <a:pt x="841" y="161"/>
                  <a:pt x="841" y="161"/>
                  <a:pt x="841" y="161"/>
                </a:cubicBezTo>
                <a:cubicBezTo>
                  <a:pt x="844" y="158"/>
                  <a:pt x="844" y="158"/>
                  <a:pt x="844" y="158"/>
                </a:cubicBezTo>
                <a:cubicBezTo>
                  <a:pt x="844" y="157"/>
                  <a:pt x="844" y="157"/>
                  <a:pt x="844" y="157"/>
                </a:cubicBezTo>
                <a:cubicBezTo>
                  <a:pt x="845" y="156"/>
                  <a:pt x="845" y="156"/>
                  <a:pt x="845" y="156"/>
                </a:cubicBezTo>
                <a:cubicBezTo>
                  <a:pt x="845" y="154"/>
                  <a:pt x="845" y="154"/>
                  <a:pt x="845" y="154"/>
                </a:cubicBezTo>
                <a:cubicBezTo>
                  <a:pt x="843" y="149"/>
                  <a:pt x="843" y="149"/>
                  <a:pt x="843" y="149"/>
                </a:cubicBezTo>
                <a:cubicBezTo>
                  <a:pt x="843" y="148"/>
                  <a:pt x="843" y="148"/>
                  <a:pt x="843" y="148"/>
                </a:cubicBezTo>
                <a:cubicBezTo>
                  <a:pt x="841" y="146"/>
                  <a:pt x="841" y="146"/>
                  <a:pt x="841" y="146"/>
                </a:cubicBezTo>
                <a:cubicBezTo>
                  <a:pt x="841" y="144"/>
                  <a:pt x="841" y="144"/>
                  <a:pt x="841" y="144"/>
                </a:cubicBezTo>
                <a:cubicBezTo>
                  <a:pt x="841" y="142"/>
                  <a:pt x="841" y="142"/>
                  <a:pt x="841" y="142"/>
                </a:cubicBezTo>
                <a:cubicBezTo>
                  <a:pt x="844" y="141"/>
                  <a:pt x="844" y="141"/>
                  <a:pt x="844" y="141"/>
                </a:cubicBezTo>
                <a:cubicBezTo>
                  <a:pt x="844" y="140"/>
                  <a:pt x="844" y="140"/>
                  <a:pt x="844" y="140"/>
                </a:cubicBezTo>
                <a:cubicBezTo>
                  <a:pt x="844" y="140"/>
                  <a:pt x="844" y="140"/>
                  <a:pt x="844" y="140"/>
                </a:cubicBezTo>
                <a:cubicBezTo>
                  <a:pt x="842" y="141"/>
                  <a:pt x="842" y="141"/>
                  <a:pt x="842" y="141"/>
                </a:cubicBezTo>
                <a:cubicBezTo>
                  <a:pt x="842" y="141"/>
                  <a:pt x="842" y="141"/>
                  <a:pt x="842" y="141"/>
                </a:cubicBezTo>
                <a:cubicBezTo>
                  <a:pt x="842" y="140"/>
                  <a:pt x="842" y="140"/>
                  <a:pt x="842" y="140"/>
                </a:cubicBezTo>
                <a:cubicBezTo>
                  <a:pt x="843" y="138"/>
                  <a:pt x="843" y="138"/>
                  <a:pt x="843" y="138"/>
                </a:cubicBezTo>
                <a:cubicBezTo>
                  <a:pt x="841" y="138"/>
                  <a:pt x="841" y="138"/>
                  <a:pt x="841" y="138"/>
                </a:cubicBezTo>
                <a:cubicBezTo>
                  <a:pt x="842" y="137"/>
                  <a:pt x="842" y="137"/>
                  <a:pt x="842" y="137"/>
                </a:cubicBezTo>
                <a:cubicBezTo>
                  <a:pt x="843" y="135"/>
                  <a:pt x="843" y="135"/>
                  <a:pt x="843" y="135"/>
                </a:cubicBezTo>
                <a:cubicBezTo>
                  <a:pt x="842" y="134"/>
                  <a:pt x="842" y="134"/>
                  <a:pt x="842" y="134"/>
                </a:cubicBezTo>
                <a:cubicBezTo>
                  <a:pt x="840" y="134"/>
                  <a:pt x="840" y="134"/>
                  <a:pt x="840" y="134"/>
                </a:cubicBezTo>
                <a:cubicBezTo>
                  <a:pt x="841" y="133"/>
                  <a:pt x="841" y="133"/>
                  <a:pt x="841" y="133"/>
                </a:cubicBezTo>
                <a:cubicBezTo>
                  <a:pt x="841" y="132"/>
                  <a:pt x="841" y="132"/>
                  <a:pt x="841" y="132"/>
                </a:cubicBezTo>
                <a:cubicBezTo>
                  <a:pt x="842" y="131"/>
                  <a:pt x="842" y="131"/>
                  <a:pt x="842" y="131"/>
                </a:cubicBezTo>
                <a:cubicBezTo>
                  <a:pt x="843" y="133"/>
                  <a:pt x="843" y="133"/>
                  <a:pt x="843" y="133"/>
                </a:cubicBezTo>
                <a:cubicBezTo>
                  <a:pt x="845" y="133"/>
                  <a:pt x="845" y="133"/>
                  <a:pt x="845" y="133"/>
                </a:cubicBezTo>
                <a:cubicBezTo>
                  <a:pt x="846" y="134"/>
                  <a:pt x="846" y="134"/>
                  <a:pt x="846" y="134"/>
                </a:cubicBezTo>
                <a:cubicBezTo>
                  <a:pt x="848" y="135"/>
                  <a:pt x="848" y="135"/>
                  <a:pt x="848" y="135"/>
                </a:cubicBezTo>
                <a:cubicBezTo>
                  <a:pt x="849" y="134"/>
                  <a:pt x="849" y="134"/>
                  <a:pt x="849" y="134"/>
                </a:cubicBezTo>
                <a:cubicBezTo>
                  <a:pt x="850" y="134"/>
                  <a:pt x="850" y="134"/>
                  <a:pt x="850" y="134"/>
                </a:cubicBezTo>
                <a:cubicBezTo>
                  <a:pt x="853" y="133"/>
                  <a:pt x="853" y="133"/>
                  <a:pt x="853" y="133"/>
                </a:cubicBezTo>
                <a:cubicBezTo>
                  <a:pt x="855" y="131"/>
                  <a:pt x="855" y="131"/>
                  <a:pt x="855" y="131"/>
                </a:cubicBezTo>
                <a:cubicBezTo>
                  <a:pt x="855" y="131"/>
                  <a:pt x="855" y="131"/>
                  <a:pt x="855" y="131"/>
                </a:cubicBezTo>
                <a:cubicBezTo>
                  <a:pt x="856" y="129"/>
                  <a:pt x="856" y="129"/>
                  <a:pt x="856" y="129"/>
                </a:cubicBezTo>
                <a:cubicBezTo>
                  <a:pt x="855" y="128"/>
                  <a:pt x="855" y="128"/>
                  <a:pt x="855" y="128"/>
                </a:cubicBezTo>
                <a:cubicBezTo>
                  <a:pt x="854" y="128"/>
                  <a:pt x="854" y="128"/>
                  <a:pt x="854" y="128"/>
                </a:cubicBezTo>
                <a:cubicBezTo>
                  <a:pt x="854" y="127"/>
                  <a:pt x="854" y="127"/>
                  <a:pt x="854" y="127"/>
                </a:cubicBezTo>
                <a:cubicBezTo>
                  <a:pt x="853" y="126"/>
                  <a:pt x="853" y="126"/>
                  <a:pt x="853" y="126"/>
                </a:cubicBezTo>
                <a:cubicBezTo>
                  <a:pt x="851" y="126"/>
                  <a:pt x="851" y="126"/>
                  <a:pt x="851" y="126"/>
                </a:cubicBezTo>
                <a:cubicBezTo>
                  <a:pt x="852" y="125"/>
                  <a:pt x="852" y="125"/>
                  <a:pt x="852" y="125"/>
                </a:cubicBezTo>
                <a:cubicBezTo>
                  <a:pt x="854" y="125"/>
                  <a:pt x="854" y="125"/>
                  <a:pt x="854" y="125"/>
                </a:cubicBezTo>
                <a:cubicBezTo>
                  <a:pt x="857" y="123"/>
                  <a:pt x="857" y="123"/>
                  <a:pt x="857" y="123"/>
                </a:cubicBezTo>
                <a:cubicBezTo>
                  <a:pt x="858" y="121"/>
                  <a:pt x="858" y="121"/>
                  <a:pt x="858" y="121"/>
                </a:cubicBezTo>
                <a:cubicBezTo>
                  <a:pt x="858" y="120"/>
                  <a:pt x="858" y="120"/>
                  <a:pt x="858" y="120"/>
                </a:cubicBezTo>
                <a:cubicBezTo>
                  <a:pt x="857" y="119"/>
                  <a:pt x="857" y="119"/>
                  <a:pt x="857" y="119"/>
                </a:cubicBezTo>
                <a:cubicBezTo>
                  <a:pt x="856" y="118"/>
                  <a:pt x="856" y="118"/>
                  <a:pt x="856" y="118"/>
                </a:cubicBezTo>
                <a:cubicBezTo>
                  <a:pt x="853" y="117"/>
                  <a:pt x="853" y="117"/>
                  <a:pt x="853" y="117"/>
                </a:cubicBezTo>
                <a:cubicBezTo>
                  <a:pt x="851" y="118"/>
                  <a:pt x="851" y="118"/>
                  <a:pt x="851" y="118"/>
                </a:cubicBezTo>
                <a:cubicBezTo>
                  <a:pt x="850" y="117"/>
                  <a:pt x="850" y="117"/>
                  <a:pt x="850" y="117"/>
                </a:cubicBezTo>
                <a:cubicBezTo>
                  <a:pt x="852" y="117"/>
                  <a:pt x="852" y="117"/>
                  <a:pt x="852" y="117"/>
                </a:cubicBezTo>
                <a:cubicBezTo>
                  <a:pt x="852" y="115"/>
                  <a:pt x="852" y="115"/>
                  <a:pt x="852" y="115"/>
                </a:cubicBezTo>
                <a:cubicBezTo>
                  <a:pt x="848" y="112"/>
                  <a:pt x="848" y="112"/>
                  <a:pt x="848" y="112"/>
                </a:cubicBezTo>
                <a:cubicBezTo>
                  <a:pt x="847" y="111"/>
                  <a:pt x="847" y="111"/>
                  <a:pt x="847" y="111"/>
                </a:cubicBezTo>
                <a:cubicBezTo>
                  <a:pt x="849" y="111"/>
                  <a:pt x="849" y="111"/>
                  <a:pt x="849" y="111"/>
                </a:cubicBezTo>
                <a:cubicBezTo>
                  <a:pt x="850" y="112"/>
                  <a:pt x="850" y="112"/>
                  <a:pt x="850" y="112"/>
                </a:cubicBezTo>
                <a:cubicBezTo>
                  <a:pt x="851" y="112"/>
                  <a:pt x="851" y="112"/>
                  <a:pt x="851" y="112"/>
                </a:cubicBezTo>
                <a:cubicBezTo>
                  <a:pt x="850" y="110"/>
                  <a:pt x="850" y="110"/>
                  <a:pt x="850" y="110"/>
                </a:cubicBezTo>
                <a:cubicBezTo>
                  <a:pt x="851" y="110"/>
                  <a:pt x="851" y="110"/>
                  <a:pt x="851" y="110"/>
                </a:cubicBezTo>
                <a:cubicBezTo>
                  <a:pt x="851" y="109"/>
                  <a:pt x="851" y="109"/>
                  <a:pt x="851" y="109"/>
                </a:cubicBezTo>
                <a:cubicBezTo>
                  <a:pt x="849" y="108"/>
                  <a:pt x="849" y="108"/>
                  <a:pt x="849" y="108"/>
                </a:cubicBezTo>
                <a:cubicBezTo>
                  <a:pt x="847" y="106"/>
                  <a:pt x="847" y="106"/>
                  <a:pt x="847" y="106"/>
                </a:cubicBezTo>
                <a:cubicBezTo>
                  <a:pt x="845" y="107"/>
                  <a:pt x="845" y="107"/>
                  <a:pt x="845" y="107"/>
                </a:cubicBezTo>
                <a:cubicBezTo>
                  <a:pt x="841" y="105"/>
                  <a:pt x="841" y="105"/>
                  <a:pt x="841" y="105"/>
                </a:cubicBezTo>
                <a:cubicBezTo>
                  <a:pt x="840" y="104"/>
                  <a:pt x="840" y="104"/>
                  <a:pt x="840" y="104"/>
                </a:cubicBezTo>
                <a:cubicBezTo>
                  <a:pt x="840" y="103"/>
                  <a:pt x="840" y="103"/>
                  <a:pt x="840" y="103"/>
                </a:cubicBezTo>
                <a:cubicBezTo>
                  <a:pt x="837" y="101"/>
                  <a:pt x="837" y="101"/>
                  <a:pt x="837" y="101"/>
                </a:cubicBezTo>
                <a:cubicBezTo>
                  <a:pt x="834" y="101"/>
                  <a:pt x="834" y="101"/>
                  <a:pt x="834" y="101"/>
                </a:cubicBezTo>
                <a:cubicBezTo>
                  <a:pt x="833" y="102"/>
                  <a:pt x="833" y="102"/>
                  <a:pt x="833" y="102"/>
                </a:cubicBezTo>
                <a:cubicBezTo>
                  <a:pt x="831" y="102"/>
                  <a:pt x="831" y="102"/>
                  <a:pt x="831" y="102"/>
                </a:cubicBezTo>
                <a:cubicBezTo>
                  <a:pt x="831" y="100"/>
                  <a:pt x="831" y="100"/>
                  <a:pt x="831" y="100"/>
                </a:cubicBezTo>
                <a:cubicBezTo>
                  <a:pt x="828" y="100"/>
                  <a:pt x="828" y="100"/>
                  <a:pt x="828" y="100"/>
                </a:cubicBezTo>
                <a:cubicBezTo>
                  <a:pt x="829" y="101"/>
                  <a:pt x="829" y="101"/>
                  <a:pt x="829" y="101"/>
                </a:cubicBezTo>
                <a:cubicBezTo>
                  <a:pt x="831" y="102"/>
                  <a:pt x="831" y="102"/>
                  <a:pt x="831" y="102"/>
                </a:cubicBezTo>
                <a:cubicBezTo>
                  <a:pt x="830" y="104"/>
                  <a:pt x="830" y="104"/>
                  <a:pt x="830" y="104"/>
                </a:cubicBezTo>
                <a:cubicBezTo>
                  <a:pt x="828" y="104"/>
                  <a:pt x="828" y="104"/>
                  <a:pt x="828" y="104"/>
                </a:cubicBezTo>
                <a:cubicBezTo>
                  <a:pt x="828" y="104"/>
                  <a:pt x="828" y="104"/>
                  <a:pt x="828" y="104"/>
                </a:cubicBezTo>
                <a:cubicBezTo>
                  <a:pt x="829" y="105"/>
                  <a:pt x="829" y="105"/>
                  <a:pt x="829" y="105"/>
                </a:cubicBezTo>
                <a:cubicBezTo>
                  <a:pt x="827" y="106"/>
                  <a:pt x="827" y="106"/>
                  <a:pt x="827" y="106"/>
                </a:cubicBezTo>
                <a:cubicBezTo>
                  <a:pt x="827" y="108"/>
                  <a:pt x="827" y="108"/>
                  <a:pt x="827" y="108"/>
                </a:cubicBezTo>
                <a:cubicBezTo>
                  <a:pt x="828" y="109"/>
                  <a:pt x="828" y="109"/>
                  <a:pt x="828" y="109"/>
                </a:cubicBezTo>
                <a:cubicBezTo>
                  <a:pt x="827" y="109"/>
                  <a:pt x="827" y="109"/>
                  <a:pt x="827" y="109"/>
                </a:cubicBezTo>
                <a:cubicBezTo>
                  <a:pt x="826" y="111"/>
                  <a:pt x="826" y="111"/>
                  <a:pt x="826" y="111"/>
                </a:cubicBezTo>
                <a:cubicBezTo>
                  <a:pt x="825" y="113"/>
                  <a:pt x="825" y="113"/>
                  <a:pt x="825" y="113"/>
                </a:cubicBezTo>
                <a:cubicBezTo>
                  <a:pt x="825" y="116"/>
                  <a:pt x="825" y="116"/>
                  <a:pt x="825" y="116"/>
                </a:cubicBezTo>
                <a:cubicBezTo>
                  <a:pt x="826" y="116"/>
                  <a:pt x="826" y="116"/>
                  <a:pt x="826" y="116"/>
                </a:cubicBezTo>
                <a:cubicBezTo>
                  <a:pt x="827" y="117"/>
                  <a:pt x="827" y="117"/>
                  <a:pt x="827" y="117"/>
                </a:cubicBezTo>
                <a:cubicBezTo>
                  <a:pt x="828" y="118"/>
                  <a:pt x="828" y="118"/>
                  <a:pt x="828" y="118"/>
                </a:cubicBezTo>
                <a:cubicBezTo>
                  <a:pt x="829" y="119"/>
                  <a:pt x="829" y="119"/>
                  <a:pt x="829" y="119"/>
                </a:cubicBezTo>
                <a:cubicBezTo>
                  <a:pt x="828" y="120"/>
                  <a:pt x="828" y="120"/>
                  <a:pt x="828" y="120"/>
                </a:cubicBezTo>
                <a:cubicBezTo>
                  <a:pt x="827" y="120"/>
                  <a:pt x="827" y="120"/>
                  <a:pt x="827" y="120"/>
                </a:cubicBezTo>
                <a:cubicBezTo>
                  <a:pt x="826" y="121"/>
                  <a:pt x="826" y="121"/>
                  <a:pt x="826" y="121"/>
                </a:cubicBezTo>
                <a:cubicBezTo>
                  <a:pt x="825" y="120"/>
                  <a:pt x="825" y="120"/>
                  <a:pt x="825" y="120"/>
                </a:cubicBezTo>
                <a:cubicBezTo>
                  <a:pt x="823" y="120"/>
                  <a:pt x="823" y="120"/>
                  <a:pt x="823" y="120"/>
                </a:cubicBezTo>
                <a:cubicBezTo>
                  <a:pt x="822" y="121"/>
                  <a:pt x="822" y="121"/>
                  <a:pt x="822" y="121"/>
                </a:cubicBezTo>
                <a:cubicBezTo>
                  <a:pt x="824" y="123"/>
                  <a:pt x="824" y="123"/>
                  <a:pt x="824" y="123"/>
                </a:cubicBezTo>
                <a:cubicBezTo>
                  <a:pt x="825" y="123"/>
                  <a:pt x="825" y="123"/>
                  <a:pt x="825" y="123"/>
                </a:cubicBezTo>
                <a:cubicBezTo>
                  <a:pt x="825" y="124"/>
                  <a:pt x="825" y="124"/>
                  <a:pt x="825" y="124"/>
                </a:cubicBezTo>
                <a:cubicBezTo>
                  <a:pt x="823" y="124"/>
                  <a:pt x="823" y="124"/>
                  <a:pt x="823" y="124"/>
                </a:cubicBezTo>
                <a:cubicBezTo>
                  <a:pt x="822" y="124"/>
                  <a:pt x="822" y="124"/>
                  <a:pt x="822" y="124"/>
                </a:cubicBezTo>
                <a:cubicBezTo>
                  <a:pt x="820" y="125"/>
                  <a:pt x="820" y="125"/>
                  <a:pt x="820" y="125"/>
                </a:cubicBezTo>
                <a:cubicBezTo>
                  <a:pt x="819" y="123"/>
                  <a:pt x="819" y="123"/>
                  <a:pt x="819" y="123"/>
                </a:cubicBezTo>
                <a:cubicBezTo>
                  <a:pt x="817" y="124"/>
                  <a:pt x="817" y="124"/>
                  <a:pt x="817" y="124"/>
                </a:cubicBezTo>
                <a:cubicBezTo>
                  <a:pt x="815" y="128"/>
                  <a:pt x="815" y="128"/>
                  <a:pt x="815" y="128"/>
                </a:cubicBezTo>
                <a:cubicBezTo>
                  <a:pt x="814" y="132"/>
                  <a:pt x="814" y="132"/>
                  <a:pt x="814" y="132"/>
                </a:cubicBezTo>
                <a:cubicBezTo>
                  <a:pt x="811" y="136"/>
                  <a:pt x="811" y="136"/>
                  <a:pt x="811" y="136"/>
                </a:cubicBezTo>
                <a:cubicBezTo>
                  <a:pt x="808" y="139"/>
                  <a:pt x="808" y="139"/>
                  <a:pt x="808" y="139"/>
                </a:cubicBezTo>
                <a:cubicBezTo>
                  <a:pt x="806" y="140"/>
                  <a:pt x="806" y="140"/>
                  <a:pt x="806" y="140"/>
                </a:cubicBezTo>
                <a:cubicBezTo>
                  <a:pt x="806" y="140"/>
                  <a:pt x="806" y="140"/>
                  <a:pt x="806" y="140"/>
                </a:cubicBezTo>
                <a:cubicBezTo>
                  <a:pt x="804" y="143"/>
                  <a:pt x="804" y="143"/>
                  <a:pt x="804" y="143"/>
                </a:cubicBezTo>
                <a:cubicBezTo>
                  <a:pt x="802" y="144"/>
                  <a:pt x="802" y="144"/>
                  <a:pt x="802" y="144"/>
                </a:cubicBezTo>
                <a:cubicBezTo>
                  <a:pt x="802" y="147"/>
                  <a:pt x="802" y="147"/>
                  <a:pt x="802" y="147"/>
                </a:cubicBezTo>
                <a:cubicBezTo>
                  <a:pt x="800" y="149"/>
                  <a:pt x="800" y="149"/>
                  <a:pt x="800" y="149"/>
                </a:cubicBezTo>
                <a:cubicBezTo>
                  <a:pt x="800" y="151"/>
                  <a:pt x="800" y="151"/>
                  <a:pt x="800" y="151"/>
                </a:cubicBezTo>
                <a:cubicBezTo>
                  <a:pt x="799" y="151"/>
                  <a:pt x="799" y="151"/>
                  <a:pt x="799" y="151"/>
                </a:cubicBezTo>
                <a:cubicBezTo>
                  <a:pt x="798" y="149"/>
                  <a:pt x="798" y="149"/>
                  <a:pt x="798" y="149"/>
                </a:cubicBezTo>
                <a:cubicBezTo>
                  <a:pt x="797" y="149"/>
                  <a:pt x="797" y="149"/>
                  <a:pt x="797" y="149"/>
                </a:cubicBezTo>
                <a:cubicBezTo>
                  <a:pt x="795" y="150"/>
                  <a:pt x="795" y="150"/>
                  <a:pt x="795" y="150"/>
                </a:cubicBezTo>
                <a:cubicBezTo>
                  <a:pt x="796" y="151"/>
                  <a:pt x="796" y="151"/>
                  <a:pt x="796" y="151"/>
                </a:cubicBezTo>
                <a:cubicBezTo>
                  <a:pt x="796" y="153"/>
                  <a:pt x="796" y="153"/>
                  <a:pt x="796" y="153"/>
                </a:cubicBezTo>
                <a:cubicBezTo>
                  <a:pt x="795" y="153"/>
                  <a:pt x="795" y="153"/>
                  <a:pt x="795" y="153"/>
                </a:cubicBezTo>
                <a:cubicBezTo>
                  <a:pt x="793" y="152"/>
                  <a:pt x="793" y="152"/>
                  <a:pt x="793" y="152"/>
                </a:cubicBezTo>
                <a:cubicBezTo>
                  <a:pt x="794" y="150"/>
                  <a:pt x="794" y="150"/>
                  <a:pt x="794" y="150"/>
                </a:cubicBezTo>
                <a:cubicBezTo>
                  <a:pt x="792" y="147"/>
                  <a:pt x="792" y="147"/>
                  <a:pt x="792" y="147"/>
                </a:cubicBezTo>
                <a:cubicBezTo>
                  <a:pt x="791" y="140"/>
                  <a:pt x="791" y="140"/>
                  <a:pt x="791" y="140"/>
                </a:cubicBezTo>
                <a:cubicBezTo>
                  <a:pt x="791" y="137"/>
                  <a:pt x="791" y="137"/>
                  <a:pt x="791" y="137"/>
                </a:cubicBezTo>
                <a:cubicBezTo>
                  <a:pt x="790" y="135"/>
                  <a:pt x="790" y="135"/>
                  <a:pt x="790" y="135"/>
                </a:cubicBezTo>
                <a:cubicBezTo>
                  <a:pt x="791" y="133"/>
                  <a:pt x="791" y="133"/>
                  <a:pt x="791" y="133"/>
                </a:cubicBezTo>
                <a:cubicBezTo>
                  <a:pt x="792" y="131"/>
                  <a:pt x="792" y="131"/>
                  <a:pt x="792" y="131"/>
                </a:cubicBezTo>
                <a:cubicBezTo>
                  <a:pt x="792" y="129"/>
                  <a:pt x="792" y="129"/>
                  <a:pt x="792" y="129"/>
                </a:cubicBezTo>
                <a:cubicBezTo>
                  <a:pt x="793" y="127"/>
                  <a:pt x="793" y="127"/>
                  <a:pt x="793" y="127"/>
                </a:cubicBezTo>
                <a:cubicBezTo>
                  <a:pt x="794" y="126"/>
                  <a:pt x="794" y="126"/>
                  <a:pt x="794" y="126"/>
                </a:cubicBezTo>
                <a:cubicBezTo>
                  <a:pt x="795" y="127"/>
                  <a:pt x="795" y="127"/>
                  <a:pt x="795" y="127"/>
                </a:cubicBezTo>
                <a:cubicBezTo>
                  <a:pt x="797" y="127"/>
                  <a:pt x="797" y="127"/>
                  <a:pt x="797" y="127"/>
                </a:cubicBezTo>
                <a:cubicBezTo>
                  <a:pt x="798" y="124"/>
                  <a:pt x="798" y="124"/>
                  <a:pt x="798" y="124"/>
                </a:cubicBezTo>
                <a:cubicBezTo>
                  <a:pt x="797" y="120"/>
                  <a:pt x="797" y="120"/>
                  <a:pt x="797" y="120"/>
                </a:cubicBezTo>
                <a:cubicBezTo>
                  <a:pt x="798" y="119"/>
                  <a:pt x="798" y="119"/>
                  <a:pt x="798" y="119"/>
                </a:cubicBezTo>
                <a:cubicBezTo>
                  <a:pt x="798" y="116"/>
                  <a:pt x="798" y="116"/>
                  <a:pt x="798" y="116"/>
                </a:cubicBezTo>
                <a:cubicBezTo>
                  <a:pt x="796" y="114"/>
                  <a:pt x="796" y="114"/>
                  <a:pt x="796" y="114"/>
                </a:cubicBezTo>
                <a:cubicBezTo>
                  <a:pt x="796" y="111"/>
                  <a:pt x="796" y="111"/>
                  <a:pt x="796" y="111"/>
                </a:cubicBezTo>
                <a:cubicBezTo>
                  <a:pt x="794" y="108"/>
                  <a:pt x="794" y="108"/>
                  <a:pt x="794" y="108"/>
                </a:cubicBezTo>
                <a:cubicBezTo>
                  <a:pt x="794" y="106"/>
                  <a:pt x="794" y="106"/>
                  <a:pt x="794" y="106"/>
                </a:cubicBezTo>
                <a:cubicBezTo>
                  <a:pt x="793" y="105"/>
                  <a:pt x="793" y="105"/>
                  <a:pt x="793" y="105"/>
                </a:cubicBezTo>
                <a:cubicBezTo>
                  <a:pt x="792" y="105"/>
                  <a:pt x="792" y="105"/>
                  <a:pt x="792" y="105"/>
                </a:cubicBezTo>
                <a:cubicBezTo>
                  <a:pt x="791" y="107"/>
                  <a:pt x="791" y="107"/>
                  <a:pt x="791" y="107"/>
                </a:cubicBezTo>
                <a:cubicBezTo>
                  <a:pt x="789" y="111"/>
                  <a:pt x="789" y="111"/>
                  <a:pt x="789" y="111"/>
                </a:cubicBezTo>
                <a:cubicBezTo>
                  <a:pt x="786" y="113"/>
                  <a:pt x="786" y="113"/>
                  <a:pt x="786" y="113"/>
                </a:cubicBezTo>
                <a:cubicBezTo>
                  <a:pt x="786" y="115"/>
                  <a:pt x="786" y="115"/>
                  <a:pt x="786" y="115"/>
                </a:cubicBezTo>
                <a:cubicBezTo>
                  <a:pt x="786" y="119"/>
                  <a:pt x="786" y="119"/>
                  <a:pt x="786" y="119"/>
                </a:cubicBezTo>
                <a:cubicBezTo>
                  <a:pt x="785" y="120"/>
                  <a:pt x="785" y="120"/>
                  <a:pt x="785" y="120"/>
                </a:cubicBezTo>
                <a:cubicBezTo>
                  <a:pt x="784" y="119"/>
                  <a:pt x="784" y="119"/>
                  <a:pt x="784" y="119"/>
                </a:cubicBezTo>
                <a:cubicBezTo>
                  <a:pt x="783" y="120"/>
                  <a:pt x="783" y="120"/>
                  <a:pt x="783" y="120"/>
                </a:cubicBezTo>
                <a:cubicBezTo>
                  <a:pt x="783" y="121"/>
                  <a:pt x="783" y="121"/>
                  <a:pt x="783" y="121"/>
                </a:cubicBezTo>
                <a:cubicBezTo>
                  <a:pt x="783" y="121"/>
                  <a:pt x="783" y="121"/>
                  <a:pt x="783" y="121"/>
                </a:cubicBezTo>
                <a:cubicBezTo>
                  <a:pt x="780" y="123"/>
                  <a:pt x="780" y="123"/>
                  <a:pt x="780" y="123"/>
                </a:cubicBezTo>
                <a:cubicBezTo>
                  <a:pt x="779" y="124"/>
                  <a:pt x="779" y="124"/>
                  <a:pt x="779" y="124"/>
                </a:cubicBezTo>
                <a:cubicBezTo>
                  <a:pt x="778" y="126"/>
                  <a:pt x="778" y="126"/>
                  <a:pt x="778" y="126"/>
                </a:cubicBezTo>
                <a:cubicBezTo>
                  <a:pt x="777" y="126"/>
                  <a:pt x="777" y="126"/>
                  <a:pt x="777" y="126"/>
                </a:cubicBezTo>
                <a:cubicBezTo>
                  <a:pt x="776" y="125"/>
                  <a:pt x="776" y="125"/>
                  <a:pt x="776" y="125"/>
                </a:cubicBezTo>
                <a:cubicBezTo>
                  <a:pt x="778" y="124"/>
                  <a:pt x="778" y="124"/>
                  <a:pt x="778" y="124"/>
                </a:cubicBezTo>
                <a:cubicBezTo>
                  <a:pt x="777" y="122"/>
                  <a:pt x="777" y="122"/>
                  <a:pt x="777" y="122"/>
                </a:cubicBezTo>
                <a:cubicBezTo>
                  <a:pt x="777" y="121"/>
                  <a:pt x="777" y="121"/>
                  <a:pt x="777" y="121"/>
                </a:cubicBezTo>
                <a:cubicBezTo>
                  <a:pt x="779" y="118"/>
                  <a:pt x="779" y="118"/>
                  <a:pt x="779" y="118"/>
                </a:cubicBezTo>
                <a:cubicBezTo>
                  <a:pt x="779" y="116"/>
                  <a:pt x="779" y="116"/>
                  <a:pt x="779" y="116"/>
                </a:cubicBezTo>
                <a:cubicBezTo>
                  <a:pt x="779" y="114"/>
                  <a:pt x="779" y="114"/>
                  <a:pt x="779" y="114"/>
                </a:cubicBezTo>
                <a:cubicBezTo>
                  <a:pt x="781" y="114"/>
                  <a:pt x="781" y="114"/>
                  <a:pt x="781" y="114"/>
                </a:cubicBezTo>
                <a:cubicBezTo>
                  <a:pt x="781" y="112"/>
                  <a:pt x="781" y="112"/>
                  <a:pt x="781" y="112"/>
                </a:cubicBezTo>
                <a:cubicBezTo>
                  <a:pt x="781" y="111"/>
                  <a:pt x="781" y="111"/>
                  <a:pt x="781" y="111"/>
                </a:cubicBezTo>
                <a:cubicBezTo>
                  <a:pt x="781" y="109"/>
                  <a:pt x="781" y="109"/>
                  <a:pt x="781" y="109"/>
                </a:cubicBezTo>
                <a:cubicBezTo>
                  <a:pt x="779" y="106"/>
                  <a:pt x="779" y="106"/>
                  <a:pt x="779" y="106"/>
                </a:cubicBezTo>
                <a:cubicBezTo>
                  <a:pt x="779" y="104"/>
                  <a:pt x="779" y="104"/>
                  <a:pt x="779" y="104"/>
                </a:cubicBezTo>
                <a:cubicBezTo>
                  <a:pt x="778" y="102"/>
                  <a:pt x="778" y="102"/>
                  <a:pt x="778" y="102"/>
                </a:cubicBezTo>
                <a:cubicBezTo>
                  <a:pt x="778" y="101"/>
                  <a:pt x="778" y="101"/>
                  <a:pt x="778" y="101"/>
                </a:cubicBezTo>
                <a:cubicBezTo>
                  <a:pt x="779" y="102"/>
                  <a:pt x="779" y="102"/>
                  <a:pt x="779" y="102"/>
                </a:cubicBezTo>
                <a:cubicBezTo>
                  <a:pt x="780" y="102"/>
                  <a:pt x="780" y="102"/>
                  <a:pt x="780" y="102"/>
                </a:cubicBezTo>
                <a:cubicBezTo>
                  <a:pt x="780" y="104"/>
                  <a:pt x="780" y="104"/>
                  <a:pt x="780" y="104"/>
                </a:cubicBezTo>
                <a:cubicBezTo>
                  <a:pt x="781" y="104"/>
                  <a:pt x="781" y="104"/>
                  <a:pt x="781" y="104"/>
                </a:cubicBezTo>
                <a:cubicBezTo>
                  <a:pt x="783" y="101"/>
                  <a:pt x="783" y="101"/>
                  <a:pt x="783" y="101"/>
                </a:cubicBezTo>
                <a:cubicBezTo>
                  <a:pt x="785" y="101"/>
                  <a:pt x="785" y="101"/>
                  <a:pt x="785" y="101"/>
                </a:cubicBezTo>
                <a:cubicBezTo>
                  <a:pt x="786" y="100"/>
                  <a:pt x="786" y="100"/>
                  <a:pt x="786" y="100"/>
                </a:cubicBezTo>
                <a:cubicBezTo>
                  <a:pt x="785" y="99"/>
                  <a:pt x="785" y="99"/>
                  <a:pt x="785" y="99"/>
                </a:cubicBezTo>
                <a:cubicBezTo>
                  <a:pt x="783" y="100"/>
                  <a:pt x="783" y="100"/>
                  <a:pt x="783" y="100"/>
                </a:cubicBezTo>
                <a:cubicBezTo>
                  <a:pt x="782" y="99"/>
                  <a:pt x="782" y="99"/>
                  <a:pt x="782" y="99"/>
                </a:cubicBezTo>
                <a:cubicBezTo>
                  <a:pt x="780" y="98"/>
                  <a:pt x="780" y="98"/>
                  <a:pt x="780" y="98"/>
                </a:cubicBezTo>
                <a:cubicBezTo>
                  <a:pt x="780" y="98"/>
                  <a:pt x="780" y="98"/>
                  <a:pt x="780" y="98"/>
                </a:cubicBezTo>
                <a:cubicBezTo>
                  <a:pt x="781" y="97"/>
                  <a:pt x="781" y="97"/>
                  <a:pt x="781" y="97"/>
                </a:cubicBezTo>
                <a:cubicBezTo>
                  <a:pt x="780" y="96"/>
                  <a:pt x="780" y="96"/>
                  <a:pt x="780" y="96"/>
                </a:cubicBezTo>
                <a:cubicBezTo>
                  <a:pt x="779" y="96"/>
                  <a:pt x="779" y="96"/>
                  <a:pt x="779" y="96"/>
                </a:cubicBezTo>
                <a:cubicBezTo>
                  <a:pt x="778" y="98"/>
                  <a:pt x="778" y="98"/>
                  <a:pt x="778" y="98"/>
                </a:cubicBezTo>
                <a:cubicBezTo>
                  <a:pt x="776" y="99"/>
                  <a:pt x="776" y="99"/>
                  <a:pt x="776" y="99"/>
                </a:cubicBezTo>
                <a:cubicBezTo>
                  <a:pt x="774" y="97"/>
                  <a:pt x="774" y="97"/>
                  <a:pt x="774" y="97"/>
                </a:cubicBezTo>
                <a:cubicBezTo>
                  <a:pt x="774" y="95"/>
                  <a:pt x="774" y="95"/>
                  <a:pt x="774" y="95"/>
                </a:cubicBezTo>
                <a:cubicBezTo>
                  <a:pt x="772" y="95"/>
                  <a:pt x="772" y="95"/>
                  <a:pt x="772" y="95"/>
                </a:cubicBezTo>
                <a:cubicBezTo>
                  <a:pt x="770" y="95"/>
                  <a:pt x="770" y="95"/>
                  <a:pt x="770" y="95"/>
                </a:cubicBezTo>
                <a:cubicBezTo>
                  <a:pt x="769" y="94"/>
                  <a:pt x="769" y="94"/>
                  <a:pt x="769" y="94"/>
                </a:cubicBezTo>
                <a:cubicBezTo>
                  <a:pt x="770" y="92"/>
                  <a:pt x="770" y="92"/>
                  <a:pt x="770" y="92"/>
                </a:cubicBezTo>
                <a:cubicBezTo>
                  <a:pt x="771" y="92"/>
                  <a:pt x="771" y="92"/>
                  <a:pt x="771" y="92"/>
                </a:cubicBezTo>
                <a:cubicBezTo>
                  <a:pt x="771" y="90"/>
                  <a:pt x="771" y="90"/>
                  <a:pt x="771" y="90"/>
                </a:cubicBezTo>
                <a:cubicBezTo>
                  <a:pt x="773" y="90"/>
                  <a:pt x="773" y="90"/>
                  <a:pt x="773" y="90"/>
                </a:cubicBezTo>
                <a:cubicBezTo>
                  <a:pt x="778" y="86"/>
                  <a:pt x="778" y="86"/>
                  <a:pt x="778" y="86"/>
                </a:cubicBezTo>
                <a:cubicBezTo>
                  <a:pt x="779" y="85"/>
                  <a:pt x="779" y="85"/>
                  <a:pt x="779" y="85"/>
                </a:cubicBezTo>
                <a:cubicBezTo>
                  <a:pt x="777" y="84"/>
                  <a:pt x="777" y="84"/>
                  <a:pt x="777" y="84"/>
                </a:cubicBezTo>
                <a:cubicBezTo>
                  <a:pt x="775" y="85"/>
                  <a:pt x="775" y="85"/>
                  <a:pt x="775" y="85"/>
                </a:cubicBezTo>
                <a:cubicBezTo>
                  <a:pt x="775" y="84"/>
                  <a:pt x="775" y="84"/>
                  <a:pt x="775" y="84"/>
                </a:cubicBezTo>
                <a:cubicBezTo>
                  <a:pt x="776" y="83"/>
                  <a:pt x="776" y="83"/>
                  <a:pt x="776" y="83"/>
                </a:cubicBezTo>
                <a:cubicBezTo>
                  <a:pt x="777" y="81"/>
                  <a:pt x="777" y="81"/>
                  <a:pt x="777" y="81"/>
                </a:cubicBezTo>
                <a:cubicBezTo>
                  <a:pt x="780" y="80"/>
                  <a:pt x="780" y="80"/>
                  <a:pt x="780" y="80"/>
                </a:cubicBezTo>
                <a:cubicBezTo>
                  <a:pt x="779" y="82"/>
                  <a:pt x="779" y="82"/>
                  <a:pt x="779" y="82"/>
                </a:cubicBezTo>
                <a:cubicBezTo>
                  <a:pt x="780" y="84"/>
                  <a:pt x="780" y="84"/>
                  <a:pt x="780" y="84"/>
                </a:cubicBezTo>
                <a:cubicBezTo>
                  <a:pt x="782" y="84"/>
                  <a:pt x="782" y="84"/>
                  <a:pt x="782" y="84"/>
                </a:cubicBezTo>
                <a:cubicBezTo>
                  <a:pt x="783" y="84"/>
                  <a:pt x="783" y="84"/>
                  <a:pt x="783" y="84"/>
                </a:cubicBezTo>
                <a:cubicBezTo>
                  <a:pt x="785" y="83"/>
                  <a:pt x="785" y="83"/>
                  <a:pt x="785" y="83"/>
                </a:cubicBezTo>
                <a:cubicBezTo>
                  <a:pt x="785" y="81"/>
                  <a:pt x="785" y="81"/>
                  <a:pt x="785" y="81"/>
                </a:cubicBezTo>
                <a:cubicBezTo>
                  <a:pt x="783" y="80"/>
                  <a:pt x="783" y="80"/>
                  <a:pt x="783" y="80"/>
                </a:cubicBezTo>
                <a:cubicBezTo>
                  <a:pt x="782" y="79"/>
                  <a:pt x="782" y="79"/>
                  <a:pt x="782" y="79"/>
                </a:cubicBezTo>
                <a:cubicBezTo>
                  <a:pt x="782" y="78"/>
                  <a:pt x="782" y="78"/>
                  <a:pt x="782" y="78"/>
                </a:cubicBezTo>
                <a:cubicBezTo>
                  <a:pt x="783" y="76"/>
                  <a:pt x="783" y="76"/>
                  <a:pt x="783" y="76"/>
                </a:cubicBezTo>
                <a:cubicBezTo>
                  <a:pt x="782" y="74"/>
                  <a:pt x="782" y="74"/>
                  <a:pt x="782" y="74"/>
                </a:cubicBezTo>
                <a:cubicBezTo>
                  <a:pt x="783" y="74"/>
                  <a:pt x="783" y="74"/>
                  <a:pt x="783" y="74"/>
                </a:cubicBezTo>
                <a:cubicBezTo>
                  <a:pt x="783" y="72"/>
                  <a:pt x="783" y="72"/>
                  <a:pt x="783" y="72"/>
                </a:cubicBezTo>
                <a:cubicBezTo>
                  <a:pt x="781" y="70"/>
                  <a:pt x="781" y="70"/>
                  <a:pt x="781" y="70"/>
                </a:cubicBezTo>
                <a:cubicBezTo>
                  <a:pt x="781" y="68"/>
                  <a:pt x="781" y="68"/>
                  <a:pt x="781" y="68"/>
                </a:cubicBezTo>
                <a:cubicBezTo>
                  <a:pt x="780" y="66"/>
                  <a:pt x="780" y="66"/>
                  <a:pt x="780" y="66"/>
                </a:cubicBezTo>
                <a:cubicBezTo>
                  <a:pt x="781" y="65"/>
                  <a:pt x="781" y="65"/>
                  <a:pt x="781" y="65"/>
                </a:cubicBezTo>
                <a:cubicBezTo>
                  <a:pt x="782" y="63"/>
                  <a:pt x="782" y="63"/>
                  <a:pt x="782" y="63"/>
                </a:cubicBezTo>
                <a:cubicBezTo>
                  <a:pt x="783" y="60"/>
                  <a:pt x="783" y="60"/>
                  <a:pt x="783" y="60"/>
                </a:cubicBezTo>
                <a:cubicBezTo>
                  <a:pt x="783" y="59"/>
                  <a:pt x="783" y="59"/>
                  <a:pt x="783" y="59"/>
                </a:cubicBezTo>
                <a:cubicBezTo>
                  <a:pt x="785" y="57"/>
                  <a:pt x="785" y="57"/>
                  <a:pt x="785" y="57"/>
                </a:cubicBezTo>
                <a:cubicBezTo>
                  <a:pt x="785" y="56"/>
                  <a:pt x="785" y="56"/>
                  <a:pt x="785" y="56"/>
                </a:cubicBezTo>
                <a:cubicBezTo>
                  <a:pt x="783" y="55"/>
                  <a:pt x="783" y="55"/>
                  <a:pt x="783" y="55"/>
                </a:cubicBezTo>
                <a:cubicBezTo>
                  <a:pt x="784" y="51"/>
                  <a:pt x="784" y="51"/>
                  <a:pt x="784" y="51"/>
                </a:cubicBezTo>
                <a:cubicBezTo>
                  <a:pt x="783" y="50"/>
                  <a:pt x="783" y="50"/>
                  <a:pt x="783" y="50"/>
                </a:cubicBezTo>
                <a:cubicBezTo>
                  <a:pt x="781" y="48"/>
                  <a:pt x="781" y="48"/>
                  <a:pt x="781" y="48"/>
                </a:cubicBezTo>
                <a:cubicBezTo>
                  <a:pt x="782" y="47"/>
                  <a:pt x="782" y="47"/>
                  <a:pt x="782" y="47"/>
                </a:cubicBezTo>
                <a:cubicBezTo>
                  <a:pt x="781" y="45"/>
                  <a:pt x="781" y="45"/>
                  <a:pt x="781" y="45"/>
                </a:cubicBezTo>
                <a:cubicBezTo>
                  <a:pt x="782" y="44"/>
                  <a:pt x="782" y="44"/>
                  <a:pt x="782" y="44"/>
                </a:cubicBezTo>
                <a:cubicBezTo>
                  <a:pt x="783" y="42"/>
                  <a:pt x="783" y="42"/>
                  <a:pt x="783" y="42"/>
                </a:cubicBezTo>
                <a:cubicBezTo>
                  <a:pt x="782" y="41"/>
                  <a:pt x="782" y="41"/>
                  <a:pt x="782" y="41"/>
                </a:cubicBezTo>
                <a:cubicBezTo>
                  <a:pt x="780" y="40"/>
                  <a:pt x="780" y="40"/>
                  <a:pt x="780" y="40"/>
                </a:cubicBezTo>
                <a:cubicBezTo>
                  <a:pt x="779" y="39"/>
                  <a:pt x="779" y="39"/>
                  <a:pt x="779" y="39"/>
                </a:cubicBezTo>
                <a:cubicBezTo>
                  <a:pt x="779" y="38"/>
                  <a:pt x="779" y="38"/>
                  <a:pt x="779" y="38"/>
                </a:cubicBezTo>
                <a:cubicBezTo>
                  <a:pt x="779" y="37"/>
                  <a:pt x="779" y="37"/>
                  <a:pt x="779" y="37"/>
                </a:cubicBezTo>
                <a:cubicBezTo>
                  <a:pt x="776" y="36"/>
                  <a:pt x="776" y="36"/>
                  <a:pt x="776" y="36"/>
                </a:cubicBezTo>
                <a:cubicBezTo>
                  <a:pt x="773" y="35"/>
                  <a:pt x="773" y="35"/>
                  <a:pt x="773" y="35"/>
                </a:cubicBezTo>
                <a:cubicBezTo>
                  <a:pt x="772" y="36"/>
                  <a:pt x="772" y="36"/>
                  <a:pt x="772" y="36"/>
                </a:cubicBezTo>
                <a:cubicBezTo>
                  <a:pt x="772" y="37"/>
                  <a:pt x="772" y="37"/>
                  <a:pt x="772" y="37"/>
                </a:cubicBezTo>
                <a:cubicBezTo>
                  <a:pt x="769" y="39"/>
                  <a:pt x="769" y="39"/>
                  <a:pt x="769" y="39"/>
                </a:cubicBezTo>
                <a:cubicBezTo>
                  <a:pt x="768" y="40"/>
                  <a:pt x="768" y="40"/>
                  <a:pt x="768" y="40"/>
                </a:cubicBezTo>
                <a:cubicBezTo>
                  <a:pt x="766" y="40"/>
                  <a:pt x="766" y="40"/>
                  <a:pt x="766" y="40"/>
                </a:cubicBezTo>
                <a:cubicBezTo>
                  <a:pt x="764" y="42"/>
                  <a:pt x="764" y="42"/>
                  <a:pt x="764" y="42"/>
                </a:cubicBezTo>
                <a:cubicBezTo>
                  <a:pt x="765" y="44"/>
                  <a:pt x="765" y="44"/>
                  <a:pt x="765" y="44"/>
                </a:cubicBezTo>
                <a:cubicBezTo>
                  <a:pt x="767" y="45"/>
                  <a:pt x="767" y="45"/>
                  <a:pt x="767" y="45"/>
                </a:cubicBezTo>
                <a:cubicBezTo>
                  <a:pt x="769" y="45"/>
                  <a:pt x="769" y="45"/>
                  <a:pt x="769" y="45"/>
                </a:cubicBezTo>
                <a:cubicBezTo>
                  <a:pt x="769" y="46"/>
                  <a:pt x="769" y="46"/>
                  <a:pt x="769" y="46"/>
                </a:cubicBezTo>
                <a:cubicBezTo>
                  <a:pt x="766" y="49"/>
                  <a:pt x="766" y="49"/>
                  <a:pt x="766" y="49"/>
                </a:cubicBezTo>
                <a:cubicBezTo>
                  <a:pt x="766" y="50"/>
                  <a:pt x="766" y="50"/>
                  <a:pt x="766" y="50"/>
                </a:cubicBezTo>
                <a:cubicBezTo>
                  <a:pt x="764" y="52"/>
                  <a:pt x="764" y="52"/>
                  <a:pt x="764" y="52"/>
                </a:cubicBezTo>
                <a:cubicBezTo>
                  <a:pt x="764" y="50"/>
                  <a:pt x="764" y="50"/>
                  <a:pt x="764" y="50"/>
                </a:cubicBezTo>
                <a:cubicBezTo>
                  <a:pt x="763" y="49"/>
                  <a:pt x="763" y="49"/>
                  <a:pt x="763" y="49"/>
                </a:cubicBezTo>
                <a:cubicBezTo>
                  <a:pt x="764" y="47"/>
                  <a:pt x="764" y="47"/>
                  <a:pt x="764" y="47"/>
                </a:cubicBezTo>
                <a:cubicBezTo>
                  <a:pt x="763" y="46"/>
                  <a:pt x="763" y="46"/>
                  <a:pt x="763" y="46"/>
                </a:cubicBezTo>
                <a:cubicBezTo>
                  <a:pt x="760" y="47"/>
                  <a:pt x="760" y="47"/>
                  <a:pt x="760" y="47"/>
                </a:cubicBezTo>
                <a:cubicBezTo>
                  <a:pt x="759" y="49"/>
                  <a:pt x="759" y="49"/>
                  <a:pt x="759" y="49"/>
                </a:cubicBezTo>
                <a:cubicBezTo>
                  <a:pt x="757" y="49"/>
                  <a:pt x="757" y="49"/>
                  <a:pt x="757" y="49"/>
                </a:cubicBezTo>
                <a:cubicBezTo>
                  <a:pt x="756" y="52"/>
                  <a:pt x="756" y="52"/>
                  <a:pt x="756" y="52"/>
                </a:cubicBezTo>
                <a:cubicBezTo>
                  <a:pt x="755" y="52"/>
                  <a:pt x="755" y="52"/>
                  <a:pt x="755" y="52"/>
                </a:cubicBezTo>
                <a:cubicBezTo>
                  <a:pt x="753" y="56"/>
                  <a:pt x="753" y="56"/>
                  <a:pt x="753" y="56"/>
                </a:cubicBezTo>
                <a:cubicBezTo>
                  <a:pt x="751" y="59"/>
                  <a:pt x="751" y="59"/>
                  <a:pt x="751" y="59"/>
                </a:cubicBezTo>
                <a:cubicBezTo>
                  <a:pt x="750" y="61"/>
                  <a:pt x="750" y="61"/>
                  <a:pt x="750" y="61"/>
                </a:cubicBezTo>
                <a:cubicBezTo>
                  <a:pt x="751" y="63"/>
                  <a:pt x="751" y="63"/>
                  <a:pt x="751" y="63"/>
                </a:cubicBezTo>
                <a:cubicBezTo>
                  <a:pt x="751" y="64"/>
                  <a:pt x="751" y="64"/>
                  <a:pt x="751" y="64"/>
                </a:cubicBezTo>
                <a:cubicBezTo>
                  <a:pt x="752" y="65"/>
                  <a:pt x="752" y="65"/>
                  <a:pt x="752" y="65"/>
                </a:cubicBezTo>
                <a:cubicBezTo>
                  <a:pt x="754" y="63"/>
                  <a:pt x="754" y="63"/>
                  <a:pt x="754" y="63"/>
                </a:cubicBezTo>
                <a:cubicBezTo>
                  <a:pt x="755" y="63"/>
                  <a:pt x="755" y="63"/>
                  <a:pt x="755" y="63"/>
                </a:cubicBezTo>
                <a:cubicBezTo>
                  <a:pt x="755" y="65"/>
                  <a:pt x="755" y="65"/>
                  <a:pt x="755" y="65"/>
                </a:cubicBezTo>
                <a:cubicBezTo>
                  <a:pt x="753" y="66"/>
                  <a:pt x="753" y="66"/>
                  <a:pt x="753" y="66"/>
                </a:cubicBezTo>
                <a:cubicBezTo>
                  <a:pt x="753" y="67"/>
                  <a:pt x="753" y="67"/>
                  <a:pt x="753" y="67"/>
                </a:cubicBezTo>
                <a:cubicBezTo>
                  <a:pt x="751" y="67"/>
                  <a:pt x="751" y="67"/>
                  <a:pt x="751" y="67"/>
                </a:cubicBezTo>
                <a:cubicBezTo>
                  <a:pt x="749" y="67"/>
                  <a:pt x="749" y="67"/>
                  <a:pt x="749" y="67"/>
                </a:cubicBezTo>
                <a:cubicBezTo>
                  <a:pt x="746" y="70"/>
                  <a:pt x="746" y="70"/>
                  <a:pt x="746" y="70"/>
                </a:cubicBezTo>
                <a:cubicBezTo>
                  <a:pt x="744" y="72"/>
                  <a:pt x="744" y="72"/>
                  <a:pt x="744" y="72"/>
                </a:cubicBezTo>
                <a:cubicBezTo>
                  <a:pt x="744" y="77"/>
                  <a:pt x="744" y="77"/>
                  <a:pt x="744" y="77"/>
                </a:cubicBezTo>
                <a:cubicBezTo>
                  <a:pt x="745" y="79"/>
                  <a:pt x="745" y="79"/>
                  <a:pt x="745" y="79"/>
                </a:cubicBezTo>
                <a:cubicBezTo>
                  <a:pt x="745" y="80"/>
                  <a:pt x="745" y="80"/>
                  <a:pt x="745" y="80"/>
                </a:cubicBezTo>
                <a:cubicBezTo>
                  <a:pt x="744" y="82"/>
                  <a:pt x="744" y="82"/>
                  <a:pt x="744" y="82"/>
                </a:cubicBezTo>
                <a:cubicBezTo>
                  <a:pt x="745" y="83"/>
                  <a:pt x="745" y="83"/>
                  <a:pt x="745" y="83"/>
                </a:cubicBezTo>
                <a:cubicBezTo>
                  <a:pt x="745" y="85"/>
                  <a:pt x="745" y="85"/>
                  <a:pt x="745" y="85"/>
                </a:cubicBezTo>
                <a:cubicBezTo>
                  <a:pt x="747" y="84"/>
                  <a:pt x="747" y="84"/>
                  <a:pt x="747" y="84"/>
                </a:cubicBezTo>
                <a:cubicBezTo>
                  <a:pt x="748" y="85"/>
                  <a:pt x="748" y="85"/>
                  <a:pt x="748" y="85"/>
                </a:cubicBezTo>
                <a:cubicBezTo>
                  <a:pt x="748" y="87"/>
                  <a:pt x="748" y="87"/>
                  <a:pt x="748" y="87"/>
                </a:cubicBezTo>
                <a:cubicBezTo>
                  <a:pt x="750" y="88"/>
                  <a:pt x="750" y="88"/>
                  <a:pt x="750" y="88"/>
                </a:cubicBezTo>
                <a:cubicBezTo>
                  <a:pt x="751" y="90"/>
                  <a:pt x="751" y="90"/>
                  <a:pt x="751" y="90"/>
                </a:cubicBezTo>
                <a:cubicBezTo>
                  <a:pt x="752" y="90"/>
                  <a:pt x="752" y="90"/>
                  <a:pt x="752" y="90"/>
                </a:cubicBezTo>
                <a:cubicBezTo>
                  <a:pt x="753" y="88"/>
                  <a:pt x="753" y="88"/>
                  <a:pt x="753" y="88"/>
                </a:cubicBezTo>
                <a:cubicBezTo>
                  <a:pt x="753" y="90"/>
                  <a:pt x="753" y="90"/>
                  <a:pt x="753" y="90"/>
                </a:cubicBezTo>
                <a:cubicBezTo>
                  <a:pt x="754" y="93"/>
                  <a:pt x="754" y="93"/>
                  <a:pt x="754" y="93"/>
                </a:cubicBezTo>
                <a:cubicBezTo>
                  <a:pt x="757" y="94"/>
                  <a:pt x="757" y="94"/>
                  <a:pt x="757" y="94"/>
                </a:cubicBezTo>
                <a:cubicBezTo>
                  <a:pt x="758" y="95"/>
                  <a:pt x="758" y="95"/>
                  <a:pt x="758" y="95"/>
                </a:cubicBezTo>
                <a:cubicBezTo>
                  <a:pt x="760" y="95"/>
                  <a:pt x="760" y="95"/>
                  <a:pt x="760" y="95"/>
                </a:cubicBezTo>
                <a:cubicBezTo>
                  <a:pt x="762" y="95"/>
                  <a:pt x="762" y="95"/>
                  <a:pt x="762" y="95"/>
                </a:cubicBezTo>
                <a:cubicBezTo>
                  <a:pt x="762" y="97"/>
                  <a:pt x="762" y="97"/>
                  <a:pt x="762" y="97"/>
                </a:cubicBezTo>
                <a:cubicBezTo>
                  <a:pt x="760" y="100"/>
                  <a:pt x="760" y="100"/>
                  <a:pt x="760" y="100"/>
                </a:cubicBezTo>
                <a:cubicBezTo>
                  <a:pt x="758" y="101"/>
                  <a:pt x="758" y="101"/>
                  <a:pt x="758" y="101"/>
                </a:cubicBezTo>
                <a:cubicBezTo>
                  <a:pt x="757" y="101"/>
                  <a:pt x="757" y="101"/>
                  <a:pt x="757" y="101"/>
                </a:cubicBezTo>
                <a:cubicBezTo>
                  <a:pt x="758" y="99"/>
                  <a:pt x="758" y="99"/>
                  <a:pt x="758" y="99"/>
                </a:cubicBezTo>
                <a:cubicBezTo>
                  <a:pt x="759" y="98"/>
                  <a:pt x="759" y="98"/>
                  <a:pt x="759" y="98"/>
                </a:cubicBezTo>
                <a:cubicBezTo>
                  <a:pt x="757" y="97"/>
                  <a:pt x="757" y="97"/>
                  <a:pt x="757" y="97"/>
                </a:cubicBezTo>
                <a:cubicBezTo>
                  <a:pt x="755" y="98"/>
                  <a:pt x="755" y="98"/>
                  <a:pt x="755" y="98"/>
                </a:cubicBezTo>
                <a:cubicBezTo>
                  <a:pt x="753" y="100"/>
                  <a:pt x="753" y="100"/>
                  <a:pt x="753" y="100"/>
                </a:cubicBezTo>
                <a:cubicBezTo>
                  <a:pt x="754" y="101"/>
                  <a:pt x="754" y="101"/>
                  <a:pt x="754" y="101"/>
                </a:cubicBezTo>
                <a:cubicBezTo>
                  <a:pt x="754" y="102"/>
                  <a:pt x="754" y="102"/>
                  <a:pt x="754" y="102"/>
                </a:cubicBezTo>
                <a:cubicBezTo>
                  <a:pt x="751" y="103"/>
                  <a:pt x="751" y="103"/>
                  <a:pt x="751" y="103"/>
                </a:cubicBezTo>
                <a:cubicBezTo>
                  <a:pt x="750" y="105"/>
                  <a:pt x="750" y="105"/>
                  <a:pt x="750" y="105"/>
                </a:cubicBezTo>
                <a:cubicBezTo>
                  <a:pt x="749" y="105"/>
                  <a:pt x="749" y="105"/>
                  <a:pt x="749" y="105"/>
                </a:cubicBezTo>
                <a:cubicBezTo>
                  <a:pt x="748" y="107"/>
                  <a:pt x="748" y="107"/>
                  <a:pt x="748" y="107"/>
                </a:cubicBezTo>
                <a:cubicBezTo>
                  <a:pt x="748" y="108"/>
                  <a:pt x="748" y="108"/>
                  <a:pt x="748" y="108"/>
                </a:cubicBezTo>
                <a:cubicBezTo>
                  <a:pt x="749" y="108"/>
                  <a:pt x="749" y="108"/>
                  <a:pt x="749" y="108"/>
                </a:cubicBezTo>
                <a:cubicBezTo>
                  <a:pt x="750" y="109"/>
                  <a:pt x="750" y="109"/>
                  <a:pt x="750" y="109"/>
                </a:cubicBezTo>
                <a:cubicBezTo>
                  <a:pt x="752" y="109"/>
                  <a:pt x="752" y="109"/>
                  <a:pt x="752" y="109"/>
                </a:cubicBezTo>
                <a:cubicBezTo>
                  <a:pt x="753" y="107"/>
                  <a:pt x="753" y="107"/>
                  <a:pt x="753" y="107"/>
                </a:cubicBezTo>
                <a:cubicBezTo>
                  <a:pt x="753" y="106"/>
                  <a:pt x="753" y="106"/>
                  <a:pt x="753" y="106"/>
                </a:cubicBezTo>
                <a:cubicBezTo>
                  <a:pt x="755" y="106"/>
                  <a:pt x="755" y="106"/>
                  <a:pt x="755" y="106"/>
                </a:cubicBezTo>
                <a:cubicBezTo>
                  <a:pt x="756" y="105"/>
                  <a:pt x="756" y="105"/>
                  <a:pt x="756" y="105"/>
                </a:cubicBezTo>
                <a:cubicBezTo>
                  <a:pt x="756" y="106"/>
                  <a:pt x="756" y="106"/>
                  <a:pt x="756" y="106"/>
                </a:cubicBezTo>
                <a:cubicBezTo>
                  <a:pt x="756" y="108"/>
                  <a:pt x="756" y="108"/>
                  <a:pt x="756" y="108"/>
                </a:cubicBezTo>
                <a:cubicBezTo>
                  <a:pt x="755" y="110"/>
                  <a:pt x="755" y="110"/>
                  <a:pt x="755" y="110"/>
                </a:cubicBezTo>
                <a:cubicBezTo>
                  <a:pt x="754" y="113"/>
                  <a:pt x="754" y="113"/>
                  <a:pt x="754" y="113"/>
                </a:cubicBezTo>
                <a:cubicBezTo>
                  <a:pt x="754" y="114"/>
                  <a:pt x="754" y="114"/>
                  <a:pt x="754" y="114"/>
                </a:cubicBezTo>
                <a:cubicBezTo>
                  <a:pt x="753" y="116"/>
                  <a:pt x="753" y="116"/>
                  <a:pt x="753" y="116"/>
                </a:cubicBezTo>
                <a:cubicBezTo>
                  <a:pt x="750" y="116"/>
                  <a:pt x="750" y="116"/>
                  <a:pt x="750" y="116"/>
                </a:cubicBezTo>
                <a:cubicBezTo>
                  <a:pt x="748" y="118"/>
                  <a:pt x="748" y="118"/>
                  <a:pt x="748" y="118"/>
                </a:cubicBezTo>
                <a:cubicBezTo>
                  <a:pt x="747" y="118"/>
                  <a:pt x="747" y="118"/>
                  <a:pt x="747" y="118"/>
                </a:cubicBezTo>
                <a:cubicBezTo>
                  <a:pt x="747" y="119"/>
                  <a:pt x="747" y="119"/>
                  <a:pt x="747" y="119"/>
                </a:cubicBezTo>
                <a:cubicBezTo>
                  <a:pt x="746" y="121"/>
                  <a:pt x="746" y="121"/>
                  <a:pt x="746" y="121"/>
                </a:cubicBezTo>
                <a:cubicBezTo>
                  <a:pt x="742" y="123"/>
                  <a:pt x="742" y="123"/>
                  <a:pt x="742" y="123"/>
                </a:cubicBezTo>
                <a:cubicBezTo>
                  <a:pt x="740" y="125"/>
                  <a:pt x="740" y="125"/>
                  <a:pt x="740" y="125"/>
                </a:cubicBezTo>
                <a:cubicBezTo>
                  <a:pt x="739" y="125"/>
                  <a:pt x="739" y="125"/>
                  <a:pt x="739" y="125"/>
                </a:cubicBezTo>
                <a:cubicBezTo>
                  <a:pt x="738" y="124"/>
                  <a:pt x="738" y="124"/>
                  <a:pt x="738" y="124"/>
                </a:cubicBezTo>
                <a:cubicBezTo>
                  <a:pt x="737" y="124"/>
                  <a:pt x="737" y="124"/>
                  <a:pt x="737" y="124"/>
                </a:cubicBezTo>
                <a:cubicBezTo>
                  <a:pt x="737" y="123"/>
                  <a:pt x="737" y="123"/>
                  <a:pt x="737" y="123"/>
                </a:cubicBezTo>
                <a:cubicBezTo>
                  <a:pt x="736" y="124"/>
                  <a:pt x="736" y="124"/>
                  <a:pt x="736" y="124"/>
                </a:cubicBezTo>
                <a:cubicBezTo>
                  <a:pt x="734" y="125"/>
                  <a:pt x="734" y="125"/>
                  <a:pt x="734" y="125"/>
                </a:cubicBezTo>
                <a:cubicBezTo>
                  <a:pt x="735" y="124"/>
                  <a:pt x="735" y="124"/>
                  <a:pt x="735" y="124"/>
                </a:cubicBezTo>
                <a:cubicBezTo>
                  <a:pt x="734" y="123"/>
                  <a:pt x="734" y="123"/>
                  <a:pt x="734" y="123"/>
                </a:cubicBezTo>
                <a:cubicBezTo>
                  <a:pt x="732" y="125"/>
                  <a:pt x="732" y="125"/>
                  <a:pt x="732" y="125"/>
                </a:cubicBezTo>
                <a:cubicBezTo>
                  <a:pt x="732" y="127"/>
                  <a:pt x="732" y="127"/>
                  <a:pt x="732" y="127"/>
                </a:cubicBezTo>
                <a:cubicBezTo>
                  <a:pt x="730" y="130"/>
                  <a:pt x="730" y="130"/>
                  <a:pt x="730" y="130"/>
                </a:cubicBezTo>
                <a:cubicBezTo>
                  <a:pt x="729" y="131"/>
                  <a:pt x="729" y="131"/>
                  <a:pt x="729" y="131"/>
                </a:cubicBezTo>
                <a:cubicBezTo>
                  <a:pt x="730" y="132"/>
                  <a:pt x="730" y="132"/>
                  <a:pt x="730" y="132"/>
                </a:cubicBezTo>
                <a:cubicBezTo>
                  <a:pt x="730" y="133"/>
                  <a:pt x="730" y="133"/>
                  <a:pt x="730" y="133"/>
                </a:cubicBezTo>
                <a:cubicBezTo>
                  <a:pt x="729" y="136"/>
                  <a:pt x="729" y="136"/>
                  <a:pt x="729" y="136"/>
                </a:cubicBezTo>
                <a:cubicBezTo>
                  <a:pt x="729" y="138"/>
                  <a:pt x="729" y="138"/>
                  <a:pt x="729" y="138"/>
                </a:cubicBezTo>
                <a:cubicBezTo>
                  <a:pt x="730" y="139"/>
                  <a:pt x="730" y="139"/>
                  <a:pt x="730" y="139"/>
                </a:cubicBezTo>
                <a:cubicBezTo>
                  <a:pt x="729" y="140"/>
                  <a:pt x="729" y="140"/>
                  <a:pt x="729" y="140"/>
                </a:cubicBezTo>
                <a:cubicBezTo>
                  <a:pt x="728" y="142"/>
                  <a:pt x="728" y="142"/>
                  <a:pt x="728" y="142"/>
                </a:cubicBezTo>
                <a:cubicBezTo>
                  <a:pt x="728" y="142"/>
                  <a:pt x="728" y="142"/>
                  <a:pt x="728" y="142"/>
                </a:cubicBezTo>
                <a:cubicBezTo>
                  <a:pt x="730" y="142"/>
                  <a:pt x="730" y="142"/>
                  <a:pt x="730" y="142"/>
                </a:cubicBezTo>
                <a:cubicBezTo>
                  <a:pt x="731" y="140"/>
                  <a:pt x="731" y="140"/>
                  <a:pt x="731" y="140"/>
                </a:cubicBezTo>
                <a:cubicBezTo>
                  <a:pt x="733" y="141"/>
                  <a:pt x="733" y="141"/>
                  <a:pt x="733" y="141"/>
                </a:cubicBezTo>
                <a:cubicBezTo>
                  <a:pt x="734" y="139"/>
                  <a:pt x="734" y="139"/>
                  <a:pt x="734" y="139"/>
                </a:cubicBezTo>
                <a:cubicBezTo>
                  <a:pt x="733" y="141"/>
                  <a:pt x="733" y="141"/>
                  <a:pt x="733" y="141"/>
                </a:cubicBezTo>
                <a:cubicBezTo>
                  <a:pt x="731" y="141"/>
                  <a:pt x="731" y="141"/>
                  <a:pt x="731" y="141"/>
                </a:cubicBezTo>
                <a:cubicBezTo>
                  <a:pt x="729" y="143"/>
                  <a:pt x="729" y="143"/>
                  <a:pt x="729" y="143"/>
                </a:cubicBezTo>
                <a:cubicBezTo>
                  <a:pt x="726" y="144"/>
                  <a:pt x="726" y="144"/>
                  <a:pt x="726" y="144"/>
                </a:cubicBezTo>
                <a:cubicBezTo>
                  <a:pt x="726" y="146"/>
                  <a:pt x="726" y="146"/>
                  <a:pt x="726" y="146"/>
                </a:cubicBezTo>
                <a:cubicBezTo>
                  <a:pt x="725" y="147"/>
                  <a:pt x="725" y="147"/>
                  <a:pt x="725" y="147"/>
                </a:cubicBezTo>
                <a:cubicBezTo>
                  <a:pt x="723" y="146"/>
                  <a:pt x="723" y="146"/>
                  <a:pt x="723" y="146"/>
                </a:cubicBezTo>
                <a:cubicBezTo>
                  <a:pt x="721" y="146"/>
                  <a:pt x="721" y="146"/>
                  <a:pt x="721" y="146"/>
                </a:cubicBezTo>
                <a:cubicBezTo>
                  <a:pt x="720" y="145"/>
                  <a:pt x="720" y="145"/>
                  <a:pt x="720" y="145"/>
                </a:cubicBezTo>
                <a:cubicBezTo>
                  <a:pt x="719" y="146"/>
                  <a:pt x="719" y="146"/>
                  <a:pt x="719" y="146"/>
                </a:cubicBezTo>
                <a:cubicBezTo>
                  <a:pt x="719" y="149"/>
                  <a:pt x="719" y="149"/>
                  <a:pt x="719" y="149"/>
                </a:cubicBezTo>
                <a:cubicBezTo>
                  <a:pt x="717" y="153"/>
                  <a:pt x="717" y="153"/>
                  <a:pt x="717" y="153"/>
                </a:cubicBezTo>
                <a:cubicBezTo>
                  <a:pt x="718" y="149"/>
                  <a:pt x="718" y="149"/>
                  <a:pt x="718" y="149"/>
                </a:cubicBezTo>
                <a:cubicBezTo>
                  <a:pt x="717" y="146"/>
                  <a:pt x="717" y="146"/>
                  <a:pt x="717" y="146"/>
                </a:cubicBezTo>
                <a:cubicBezTo>
                  <a:pt x="716" y="144"/>
                  <a:pt x="716" y="144"/>
                  <a:pt x="716" y="144"/>
                </a:cubicBezTo>
                <a:cubicBezTo>
                  <a:pt x="717" y="141"/>
                  <a:pt x="717" y="141"/>
                  <a:pt x="717" y="141"/>
                </a:cubicBezTo>
                <a:cubicBezTo>
                  <a:pt x="717" y="141"/>
                  <a:pt x="717" y="141"/>
                  <a:pt x="717" y="141"/>
                </a:cubicBezTo>
                <a:cubicBezTo>
                  <a:pt x="718" y="144"/>
                  <a:pt x="718" y="144"/>
                  <a:pt x="718" y="144"/>
                </a:cubicBezTo>
                <a:cubicBezTo>
                  <a:pt x="721" y="143"/>
                  <a:pt x="721" y="143"/>
                  <a:pt x="721" y="143"/>
                </a:cubicBezTo>
                <a:cubicBezTo>
                  <a:pt x="722" y="145"/>
                  <a:pt x="722" y="145"/>
                  <a:pt x="722" y="145"/>
                </a:cubicBezTo>
                <a:cubicBezTo>
                  <a:pt x="724" y="146"/>
                  <a:pt x="724" y="146"/>
                  <a:pt x="724" y="146"/>
                </a:cubicBezTo>
                <a:cubicBezTo>
                  <a:pt x="725" y="144"/>
                  <a:pt x="725" y="144"/>
                  <a:pt x="725" y="144"/>
                </a:cubicBezTo>
                <a:cubicBezTo>
                  <a:pt x="725" y="143"/>
                  <a:pt x="725" y="143"/>
                  <a:pt x="725" y="143"/>
                </a:cubicBezTo>
                <a:cubicBezTo>
                  <a:pt x="726" y="140"/>
                  <a:pt x="726" y="140"/>
                  <a:pt x="726" y="140"/>
                </a:cubicBezTo>
                <a:cubicBezTo>
                  <a:pt x="725" y="141"/>
                  <a:pt x="725" y="141"/>
                  <a:pt x="725" y="141"/>
                </a:cubicBezTo>
                <a:cubicBezTo>
                  <a:pt x="723" y="141"/>
                  <a:pt x="723" y="141"/>
                  <a:pt x="723" y="141"/>
                </a:cubicBezTo>
                <a:cubicBezTo>
                  <a:pt x="725" y="139"/>
                  <a:pt x="725" y="139"/>
                  <a:pt x="725" y="139"/>
                </a:cubicBezTo>
                <a:cubicBezTo>
                  <a:pt x="726" y="137"/>
                  <a:pt x="726" y="137"/>
                  <a:pt x="726" y="137"/>
                </a:cubicBezTo>
                <a:cubicBezTo>
                  <a:pt x="725" y="137"/>
                  <a:pt x="725" y="137"/>
                  <a:pt x="725" y="137"/>
                </a:cubicBezTo>
                <a:cubicBezTo>
                  <a:pt x="723" y="139"/>
                  <a:pt x="723" y="139"/>
                  <a:pt x="723" y="139"/>
                </a:cubicBezTo>
                <a:cubicBezTo>
                  <a:pt x="721" y="139"/>
                  <a:pt x="721" y="139"/>
                  <a:pt x="721" y="139"/>
                </a:cubicBezTo>
                <a:cubicBezTo>
                  <a:pt x="721" y="138"/>
                  <a:pt x="721" y="138"/>
                  <a:pt x="721" y="138"/>
                </a:cubicBezTo>
                <a:cubicBezTo>
                  <a:pt x="723" y="137"/>
                  <a:pt x="723" y="137"/>
                  <a:pt x="723" y="137"/>
                </a:cubicBezTo>
                <a:cubicBezTo>
                  <a:pt x="723" y="135"/>
                  <a:pt x="723" y="135"/>
                  <a:pt x="723" y="135"/>
                </a:cubicBezTo>
                <a:cubicBezTo>
                  <a:pt x="722" y="135"/>
                  <a:pt x="722" y="135"/>
                  <a:pt x="722" y="135"/>
                </a:cubicBezTo>
                <a:cubicBezTo>
                  <a:pt x="720" y="136"/>
                  <a:pt x="720" y="136"/>
                  <a:pt x="720" y="136"/>
                </a:cubicBezTo>
                <a:cubicBezTo>
                  <a:pt x="720" y="135"/>
                  <a:pt x="720" y="135"/>
                  <a:pt x="720" y="135"/>
                </a:cubicBezTo>
                <a:cubicBezTo>
                  <a:pt x="721" y="131"/>
                  <a:pt x="721" y="131"/>
                  <a:pt x="721" y="131"/>
                </a:cubicBezTo>
                <a:cubicBezTo>
                  <a:pt x="722" y="129"/>
                  <a:pt x="722" y="129"/>
                  <a:pt x="722" y="129"/>
                </a:cubicBezTo>
                <a:cubicBezTo>
                  <a:pt x="722" y="131"/>
                  <a:pt x="722" y="131"/>
                  <a:pt x="722" y="131"/>
                </a:cubicBezTo>
                <a:cubicBezTo>
                  <a:pt x="723" y="130"/>
                  <a:pt x="723" y="130"/>
                  <a:pt x="723" y="130"/>
                </a:cubicBezTo>
                <a:cubicBezTo>
                  <a:pt x="723" y="129"/>
                  <a:pt x="723" y="129"/>
                  <a:pt x="723" y="129"/>
                </a:cubicBezTo>
                <a:cubicBezTo>
                  <a:pt x="726" y="126"/>
                  <a:pt x="726" y="126"/>
                  <a:pt x="726" y="126"/>
                </a:cubicBezTo>
                <a:cubicBezTo>
                  <a:pt x="726" y="125"/>
                  <a:pt x="726" y="125"/>
                  <a:pt x="726" y="125"/>
                </a:cubicBezTo>
                <a:cubicBezTo>
                  <a:pt x="729" y="123"/>
                  <a:pt x="729" y="123"/>
                  <a:pt x="729" y="123"/>
                </a:cubicBezTo>
                <a:cubicBezTo>
                  <a:pt x="730" y="121"/>
                  <a:pt x="730" y="121"/>
                  <a:pt x="730" y="121"/>
                </a:cubicBezTo>
                <a:cubicBezTo>
                  <a:pt x="731" y="119"/>
                  <a:pt x="731" y="119"/>
                  <a:pt x="731" y="119"/>
                </a:cubicBezTo>
                <a:cubicBezTo>
                  <a:pt x="732" y="119"/>
                  <a:pt x="732" y="119"/>
                  <a:pt x="732" y="119"/>
                </a:cubicBezTo>
                <a:cubicBezTo>
                  <a:pt x="732" y="118"/>
                  <a:pt x="732" y="118"/>
                  <a:pt x="732" y="118"/>
                </a:cubicBezTo>
                <a:cubicBezTo>
                  <a:pt x="730" y="118"/>
                  <a:pt x="730" y="118"/>
                  <a:pt x="730" y="118"/>
                </a:cubicBezTo>
                <a:cubicBezTo>
                  <a:pt x="728" y="119"/>
                  <a:pt x="728" y="119"/>
                  <a:pt x="728" y="119"/>
                </a:cubicBezTo>
                <a:cubicBezTo>
                  <a:pt x="727" y="121"/>
                  <a:pt x="727" y="121"/>
                  <a:pt x="727" y="121"/>
                </a:cubicBezTo>
                <a:cubicBezTo>
                  <a:pt x="724" y="122"/>
                  <a:pt x="724" y="122"/>
                  <a:pt x="724" y="122"/>
                </a:cubicBezTo>
                <a:cubicBezTo>
                  <a:pt x="723" y="122"/>
                  <a:pt x="723" y="122"/>
                  <a:pt x="723" y="122"/>
                </a:cubicBezTo>
                <a:cubicBezTo>
                  <a:pt x="723" y="121"/>
                  <a:pt x="723" y="121"/>
                  <a:pt x="723" y="121"/>
                </a:cubicBezTo>
                <a:cubicBezTo>
                  <a:pt x="726" y="120"/>
                  <a:pt x="726" y="120"/>
                  <a:pt x="726" y="120"/>
                </a:cubicBezTo>
                <a:cubicBezTo>
                  <a:pt x="726" y="118"/>
                  <a:pt x="726" y="118"/>
                  <a:pt x="726" y="118"/>
                </a:cubicBezTo>
                <a:cubicBezTo>
                  <a:pt x="725" y="118"/>
                  <a:pt x="725" y="118"/>
                  <a:pt x="725" y="118"/>
                </a:cubicBezTo>
                <a:cubicBezTo>
                  <a:pt x="723" y="118"/>
                  <a:pt x="723" y="118"/>
                  <a:pt x="723" y="118"/>
                </a:cubicBezTo>
                <a:cubicBezTo>
                  <a:pt x="722" y="117"/>
                  <a:pt x="722" y="117"/>
                  <a:pt x="722" y="117"/>
                </a:cubicBezTo>
                <a:cubicBezTo>
                  <a:pt x="723" y="115"/>
                  <a:pt x="723" y="115"/>
                  <a:pt x="723" y="115"/>
                </a:cubicBezTo>
                <a:cubicBezTo>
                  <a:pt x="723" y="113"/>
                  <a:pt x="723" y="113"/>
                  <a:pt x="723" y="113"/>
                </a:cubicBezTo>
                <a:cubicBezTo>
                  <a:pt x="721" y="112"/>
                  <a:pt x="721" y="112"/>
                  <a:pt x="721" y="112"/>
                </a:cubicBezTo>
                <a:cubicBezTo>
                  <a:pt x="720" y="112"/>
                  <a:pt x="720" y="112"/>
                  <a:pt x="720" y="112"/>
                </a:cubicBezTo>
                <a:cubicBezTo>
                  <a:pt x="720" y="113"/>
                  <a:pt x="720" y="113"/>
                  <a:pt x="720" y="113"/>
                </a:cubicBezTo>
                <a:cubicBezTo>
                  <a:pt x="720" y="112"/>
                  <a:pt x="720" y="112"/>
                  <a:pt x="720" y="112"/>
                </a:cubicBezTo>
                <a:cubicBezTo>
                  <a:pt x="721" y="111"/>
                  <a:pt x="721" y="111"/>
                  <a:pt x="721" y="111"/>
                </a:cubicBezTo>
                <a:cubicBezTo>
                  <a:pt x="720" y="109"/>
                  <a:pt x="720" y="109"/>
                  <a:pt x="720" y="109"/>
                </a:cubicBezTo>
                <a:cubicBezTo>
                  <a:pt x="718" y="109"/>
                  <a:pt x="718" y="109"/>
                  <a:pt x="718" y="109"/>
                </a:cubicBezTo>
                <a:cubicBezTo>
                  <a:pt x="717" y="111"/>
                  <a:pt x="717" y="111"/>
                  <a:pt x="717" y="111"/>
                </a:cubicBezTo>
                <a:cubicBezTo>
                  <a:pt x="715" y="113"/>
                  <a:pt x="715" y="113"/>
                  <a:pt x="715" y="113"/>
                </a:cubicBezTo>
                <a:cubicBezTo>
                  <a:pt x="715" y="113"/>
                  <a:pt x="715" y="113"/>
                  <a:pt x="715" y="113"/>
                </a:cubicBezTo>
                <a:cubicBezTo>
                  <a:pt x="714" y="113"/>
                  <a:pt x="714" y="113"/>
                  <a:pt x="714" y="113"/>
                </a:cubicBezTo>
                <a:cubicBezTo>
                  <a:pt x="714" y="112"/>
                  <a:pt x="714" y="112"/>
                  <a:pt x="714" y="112"/>
                </a:cubicBezTo>
                <a:cubicBezTo>
                  <a:pt x="713" y="110"/>
                  <a:pt x="713" y="110"/>
                  <a:pt x="713" y="110"/>
                </a:cubicBezTo>
                <a:cubicBezTo>
                  <a:pt x="711" y="110"/>
                  <a:pt x="711" y="110"/>
                  <a:pt x="711" y="110"/>
                </a:cubicBezTo>
                <a:cubicBezTo>
                  <a:pt x="711" y="111"/>
                  <a:pt x="711" y="111"/>
                  <a:pt x="711" y="111"/>
                </a:cubicBezTo>
                <a:cubicBezTo>
                  <a:pt x="712" y="112"/>
                  <a:pt x="712" y="112"/>
                  <a:pt x="712" y="112"/>
                </a:cubicBezTo>
                <a:cubicBezTo>
                  <a:pt x="711" y="113"/>
                  <a:pt x="711" y="113"/>
                  <a:pt x="711" y="113"/>
                </a:cubicBezTo>
                <a:cubicBezTo>
                  <a:pt x="712" y="115"/>
                  <a:pt x="712" y="115"/>
                  <a:pt x="712" y="115"/>
                </a:cubicBezTo>
                <a:cubicBezTo>
                  <a:pt x="712" y="116"/>
                  <a:pt x="712" y="116"/>
                  <a:pt x="712" y="116"/>
                </a:cubicBezTo>
                <a:cubicBezTo>
                  <a:pt x="711" y="117"/>
                  <a:pt x="711" y="117"/>
                  <a:pt x="711" y="117"/>
                </a:cubicBezTo>
                <a:cubicBezTo>
                  <a:pt x="710" y="116"/>
                  <a:pt x="710" y="116"/>
                  <a:pt x="710" y="116"/>
                </a:cubicBezTo>
                <a:cubicBezTo>
                  <a:pt x="710" y="115"/>
                  <a:pt x="710" y="115"/>
                  <a:pt x="710" y="115"/>
                </a:cubicBezTo>
                <a:cubicBezTo>
                  <a:pt x="709" y="115"/>
                  <a:pt x="709" y="115"/>
                  <a:pt x="709" y="115"/>
                </a:cubicBezTo>
                <a:cubicBezTo>
                  <a:pt x="708" y="116"/>
                  <a:pt x="708" y="116"/>
                  <a:pt x="708" y="116"/>
                </a:cubicBezTo>
                <a:cubicBezTo>
                  <a:pt x="709" y="120"/>
                  <a:pt x="709" y="120"/>
                  <a:pt x="709" y="120"/>
                </a:cubicBezTo>
                <a:cubicBezTo>
                  <a:pt x="710" y="123"/>
                  <a:pt x="710" y="123"/>
                  <a:pt x="710" y="123"/>
                </a:cubicBezTo>
                <a:cubicBezTo>
                  <a:pt x="713" y="124"/>
                  <a:pt x="713" y="124"/>
                  <a:pt x="713" y="124"/>
                </a:cubicBezTo>
                <a:cubicBezTo>
                  <a:pt x="714" y="126"/>
                  <a:pt x="714" y="126"/>
                  <a:pt x="714" y="126"/>
                </a:cubicBezTo>
                <a:cubicBezTo>
                  <a:pt x="714" y="130"/>
                  <a:pt x="714" y="130"/>
                  <a:pt x="714" y="130"/>
                </a:cubicBezTo>
                <a:cubicBezTo>
                  <a:pt x="713" y="128"/>
                  <a:pt x="713" y="128"/>
                  <a:pt x="713" y="128"/>
                </a:cubicBezTo>
                <a:cubicBezTo>
                  <a:pt x="712" y="127"/>
                  <a:pt x="712" y="127"/>
                  <a:pt x="712" y="127"/>
                </a:cubicBezTo>
                <a:cubicBezTo>
                  <a:pt x="709" y="123"/>
                  <a:pt x="709" y="123"/>
                  <a:pt x="709" y="123"/>
                </a:cubicBezTo>
                <a:cubicBezTo>
                  <a:pt x="708" y="121"/>
                  <a:pt x="708" y="121"/>
                  <a:pt x="708" y="121"/>
                </a:cubicBezTo>
                <a:cubicBezTo>
                  <a:pt x="707" y="117"/>
                  <a:pt x="707" y="117"/>
                  <a:pt x="707" y="117"/>
                </a:cubicBezTo>
                <a:cubicBezTo>
                  <a:pt x="706" y="117"/>
                  <a:pt x="706" y="117"/>
                  <a:pt x="706" y="117"/>
                </a:cubicBezTo>
                <a:cubicBezTo>
                  <a:pt x="705" y="118"/>
                  <a:pt x="705" y="118"/>
                  <a:pt x="705" y="118"/>
                </a:cubicBezTo>
                <a:cubicBezTo>
                  <a:pt x="706" y="121"/>
                  <a:pt x="706" y="121"/>
                  <a:pt x="706" y="121"/>
                </a:cubicBezTo>
                <a:cubicBezTo>
                  <a:pt x="708" y="123"/>
                  <a:pt x="708" y="123"/>
                  <a:pt x="708" y="123"/>
                </a:cubicBezTo>
                <a:cubicBezTo>
                  <a:pt x="708" y="125"/>
                  <a:pt x="708" y="125"/>
                  <a:pt x="708" y="125"/>
                </a:cubicBezTo>
                <a:cubicBezTo>
                  <a:pt x="707" y="125"/>
                  <a:pt x="707" y="125"/>
                  <a:pt x="707" y="125"/>
                </a:cubicBezTo>
                <a:cubicBezTo>
                  <a:pt x="706" y="124"/>
                  <a:pt x="706" y="124"/>
                  <a:pt x="706" y="124"/>
                </a:cubicBezTo>
                <a:cubicBezTo>
                  <a:pt x="702" y="124"/>
                  <a:pt x="702" y="124"/>
                  <a:pt x="702" y="124"/>
                </a:cubicBezTo>
                <a:cubicBezTo>
                  <a:pt x="701" y="125"/>
                  <a:pt x="701" y="125"/>
                  <a:pt x="701" y="125"/>
                </a:cubicBezTo>
                <a:cubicBezTo>
                  <a:pt x="700" y="124"/>
                  <a:pt x="700" y="124"/>
                  <a:pt x="700" y="124"/>
                </a:cubicBezTo>
                <a:cubicBezTo>
                  <a:pt x="698" y="123"/>
                  <a:pt x="698" y="123"/>
                  <a:pt x="698" y="123"/>
                </a:cubicBezTo>
                <a:cubicBezTo>
                  <a:pt x="695" y="121"/>
                  <a:pt x="695" y="121"/>
                  <a:pt x="695" y="121"/>
                </a:cubicBezTo>
                <a:cubicBezTo>
                  <a:pt x="691" y="121"/>
                  <a:pt x="691" y="121"/>
                  <a:pt x="691" y="121"/>
                </a:cubicBezTo>
                <a:cubicBezTo>
                  <a:pt x="690" y="120"/>
                  <a:pt x="690" y="120"/>
                  <a:pt x="690" y="120"/>
                </a:cubicBezTo>
                <a:cubicBezTo>
                  <a:pt x="690" y="120"/>
                  <a:pt x="690" y="120"/>
                  <a:pt x="690" y="120"/>
                </a:cubicBezTo>
                <a:cubicBezTo>
                  <a:pt x="687" y="121"/>
                  <a:pt x="687" y="121"/>
                  <a:pt x="687" y="121"/>
                </a:cubicBezTo>
                <a:cubicBezTo>
                  <a:pt x="686" y="123"/>
                  <a:pt x="686" y="123"/>
                  <a:pt x="686" y="123"/>
                </a:cubicBezTo>
                <a:cubicBezTo>
                  <a:pt x="682" y="123"/>
                  <a:pt x="682" y="123"/>
                  <a:pt x="682" y="123"/>
                </a:cubicBezTo>
                <a:cubicBezTo>
                  <a:pt x="680" y="124"/>
                  <a:pt x="680" y="124"/>
                  <a:pt x="680" y="124"/>
                </a:cubicBezTo>
                <a:cubicBezTo>
                  <a:pt x="678" y="122"/>
                  <a:pt x="678" y="122"/>
                  <a:pt x="678" y="122"/>
                </a:cubicBezTo>
                <a:cubicBezTo>
                  <a:pt x="678" y="122"/>
                  <a:pt x="678" y="122"/>
                  <a:pt x="678" y="122"/>
                </a:cubicBezTo>
                <a:cubicBezTo>
                  <a:pt x="677" y="120"/>
                  <a:pt x="677" y="120"/>
                  <a:pt x="677" y="120"/>
                </a:cubicBezTo>
                <a:cubicBezTo>
                  <a:pt x="677" y="119"/>
                  <a:pt x="677" y="119"/>
                  <a:pt x="677" y="119"/>
                </a:cubicBezTo>
                <a:cubicBezTo>
                  <a:pt x="674" y="121"/>
                  <a:pt x="674" y="121"/>
                  <a:pt x="674" y="121"/>
                </a:cubicBezTo>
                <a:cubicBezTo>
                  <a:pt x="674" y="120"/>
                  <a:pt x="674" y="120"/>
                  <a:pt x="674" y="120"/>
                </a:cubicBezTo>
                <a:cubicBezTo>
                  <a:pt x="672" y="117"/>
                  <a:pt x="672" y="117"/>
                  <a:pt x="672" y="117"/>
                </a:cubicBezTo>
                <a:cubicBezTo>
                  <a:pt x="671" y="116"/>
                  <a:pt x="671" y="116"/>
                  <a:pt x="671" y="116"/>
                </a:cubicBezTo>
                <a:cubicBezTo>
                  <a:pt x="670" y="115"/>
                  <a:pt x="670" y="115"/>
                  <a:pt x="670" y="115"/>
                </a:cubicBezTo>
                <a:cubicBezTo>
                  <a:pt x="670" y="114"/>
                  <a:pt x="670" y="114"/>
                  <a:pt x="670" y="114"/>
                </a:cubicBezTo>
                <a:cubicBezTo>
                  <a:pt x="671" y="113"/>
                  <a:pt x="671" y="113"/>
                  <a:pt x="671" y="113"/>
                </a:cubicBezTo>
                <a:cubicBezTo>
                  <a:pt x="670" y="112"/>
                  <a:pt x="670" y="112"/>
                  <a:pt x="670" y="112"/>
                </a:cubicBezTo>
                <a:cubicBezTo>
                  <a:pt x="669" y="112"/>
                  <a:pt x="669" y="112"/>
                  <a:pt x="669" y="112"/>
                </a:cubicBezTo>
                <a:cubicBezTo>
                  <a:pt x="668" y="112"/>
                  <a:pt x="668" y="112"/>
                  <a:pt x="668" y="112"/>
                </a:cubicBezTo>
                <a:cubicBezTo>
                  <a:pt x="669" y="110"/>
                  <a:pt x="669" y="110"/>
                  <a:pt x="669" y="110"/>
                </a:cubicBezTo>
                <a:cubicBezTo>
                  <a:pt x="668" y="110"/>
                  <a:pt x="668" y="110"/>
                  <a:pt x="668" y="110"/>
                </a:cubicBezTo>
                <a:cubicBezTo>
                  <a:pt x="666" y="111"/>
                  <a:pt x="666" y="111"/>
                  <a:pt x="666" y="111"/>
                </a:cubicBezTo>
                <a:cubicBezTo>
                  <a:pt x="664" y="111"/>
                  <a:pt x="664" y="111"/>
                  <a:pt x="664" y="111"/>
                </a:cubicBezTo>
                <a:cubicBezTo>
                  <a:pt x="663" y="109"/>
                  <a:pt x="663" y="109"/>
                  <a:pt x="663" y="109"/>
                </a:cubicBezTo>
                <a:cubicBezTo>
                  <a:pt x="662" y="109"/>
                  <a:pt x="662" y="109"/>
                  <a:pt x="662" y="109"/>
                </a:cubicBezTo>
                <a:cubicBezTo>
                  <a:pt x="661" y="109"/>
                  <a:pt x="661" y="109"/>
                  <a:pt x="661" y="109"/>
                </a:cubicBezTo>
                <a:cubicBezTo>
                  <a:pt x="660" y="108"/>
                  <a:pt x="660" y="108"/>
                  <a:pt x="660" y="108"/>
                </a:cubicBezTo>
                <a:cubicBezTo>
                  <a:pt x="658" y="108"/>
                  <a:pt x="658" y="108"/>
                  <a:pt x="658" y="108"/>
                </a:cubicBezTo>
                <a:cubicBezTo>
                  <a:pt x="658" y="107"/>
                  <a:pt x="658" y="107"/>
                  <a:pt x="658" y="107"/>
                </a:cubicBezTo>
                <a:cubicBezTo>
                  <a:pt x="659" y="105"/>
                  <a:pt x="659" y="105"/>
                  <a:pt x="659" y="105"/>
                </a:cubicBezTo>
                <a:cubicBezTo>
                  <a:pt x="660" y="104"/>
                  <a:pt x="660" y="104"/>
                  <a:pt x="660" y="104"/>
                </a:cubicBezTo>
                <a:cubicBezTo>
                  <a:pt x="660" y="103"/>
                  <a:pt x="660" y="103"/>
                  <a:pt x="660" y="103"/>
                </a:cubicBezTo>
                <a:cubicBezTo>
                  <a:pt x="659" y="102"/>
                  <a:pt x="659" y="102"/>
                  <a:pt x="659" y="102"/>
                </a:cubicBezTo>
                <a:cubicBezTo>
                  <a:pt x="657" y="102"/>
                  <a:pt x="657" y="102"/>
                  <a:pt x="657" y="102"/>
                </a:cubicBezTo>
                <a:cubicBezTo>
                  <a:pt x="657" y="98"/>
                  <a:pt x="657" y="98"/>
                  <a:pt x="657" y="98"/>
                </a:cubicBezTo>
                <a:cubicBezTo>
                  <a:pt x="656" y="98"/>
                  <a:pt x="656" y="98"/>
                  <a:pt x="656" y="98"/>
                </a:cubicBezTo>
                <a:cubicBezTo>
                  <a:pt x="656" y="97"/>
                  <a:pt x="656" y="97"/>
                  <a:pt x="656" y="97"/>
                </a:cubicBezTo>
                <a:cubicBezTo>
                  <a:pt x="658" y="96"/>
                  <a:pt x="658" y="96"/>
                  <a:pt x="658" y="96"/>
                </a:cubicBezTo>
                <a:cubicBezTo>
                  <a:pt x="658" y="95"/>
                  <a:pt x="658" y="95"/>
                  <a:pt x="658" y="95"/>
                </a:cubicBezTo>
                <a:cubicBezTo>
                  <a:pt x="657" y="95"/>
                  <a:pt x="657" y="95"/>
                  <a:pt x="657" y="95"/>
                </a:cubicBezTo>
                <a:cubicBezTo>
                  <a:pt x="657" y="93"/>
                  <a:pt x="657" y="93"/>
                  <a:pt x="657" y="93"/>
                </a:cubicBezTo>
                <a:cubicBezTo>
                  <a:pt x="658" y="89"/>
                  <a:pt x="658" y="89"/>
                  <a:pt x="658" y="89"/>
                </a:cubicBezTo>
                <a:cubicBezTo>
                  <a:pt x="657" y="88"/>
                  <a:pt x="657" y="88"/>
                  <a:pt x="657" y="88"/>
                </a:cubicBezTo>
                <a:cubicBezTo>
                  <a:pt x="656" y="88"/>
                  <a:pt x="656" y="88"/>
                  <a:pt x="656" y="88"/>
                </a:cubicBezTo>
                <a:cubicBezTo>
                  <a:pt x="655" y="86"/>
                  <a:pt x="655" y="86"/>
                  <a:pt x="655" y="86"/>
                </a:cubicBezTo>
                <a:cubicBezTo>
                  <a:pt x="654" y="85"/>
                  <a:pt x="654" y="85"/>
                  <a:pt x="654" y="85"/>
                </a:cubicBezTo>
                <a:cubicBezTo>
                  <a:pt x="651" y="86"/>
                  <a:pt x="651" y="86"/>
                  <a:pt x="651" y="86"/>
                </a:cubicBezTo>
                <a:cubicBezTo>
                  <a:pt x="650" y="86"/>
                  <a:pt x="650" y="86"/>
                  <a:pt x="650" y="86"/>
                </a:cubicBezTo>
                <a:cubicBezTo>
                  <a:pt x="645" y="87"/>
                  <a:pt x="645" y="87"/>
                  <a:pt x="645" y="87"/>
                </a:cubicBezTo>
                <a:cubicBezTo>
                  <a:pt x="638" y="88"/>
                  <a:pt x="638" y="88"/>
                  <a:pt x="638" y="88"/>
                </a:cubicBezTo>
                <a:cubicBezTo>
                  <a:pt x="635" y="87"/>
                  <a:pt x="635" y="87"/>
                  <a:pt x="635" y="87"/>
                </a:cubicBezTo>
                <a:cubicBezTo>
                  <a:pt x="634" y="87"/>
                  <a:pt x="634" y="87"/>
                  <a:pt x="634" y="87"/>
                </a:cubicBezTo>
                <a:cubicBezTo>
                  <a:pt x="631" y="91"/>
                  <a:pt x="631" y="91"/>
                  <a:pt x="631" y="91"/>
                </a:cubicBezTo>
                <a:cubicBezTo>
                  <a:pt x="629" y="92"/>
                  <a:pt x="629" y="92"/>
                  <a:pt x="629" y="92"/>
                </a:cubicBezTo>
                <a:cubicBezTo>
                  <a:pt x="628" y="93"/>
                  <a:pt x="628" y="93"/>
                  <a:pt x="628" y="93"/>
                </a:cubicBezTo>
                <a:cubicBezTo>
                  <a:pt x="630" y="94"/>
                  <a:pt x="630" y="94"/>
                  <a:pt x="630" y="94"/>
                </a:cubicBezTo>
                <a:cubicBezTo>
                  <a:pt x="631" y="93"/>
                  <a:pt x="631" y="93"/>
                  <a:pt x="631" y="93"/>
                </a:cubicBezTo>
                <a:cubicBezTo>
                  <a:pt x="632" y="93"/>
                  <a:pt x="632" y="93"/>
                  <a:pt x="632" y="93"/>
                </a:cubicBezTo>
                <a:cubicBezTo>
                  <a:pt x="631" y="95"/>
                  <a:pt x="631" y="95"/>
                  <a:pt x="631" y="95"/>
                </a:cubicBezTo>
                <a:cubicBezTo>
                  <a:pt x="630" y="96"/>
                  <a:pt x="630" y="96"/>
                  <a:pt x="630" y="96"/>
                </a:cubicBezTo>
                <a:cubicBezTo>
                  <a:pt x="630" y="97"/>
                  <a:pt x="630" y="97"/>
                  <a:pt x="630" y="97"/>
                </a:cubicBezTo>
                <a:cubicBezTo>
                  <a:pt x="633" y="98"/>
                  <a:pt x="633" y="98"/>
                  <a:pt x="633" y="98"/>
                </a:cubicBezTo>
                <a:cubicBezTo>
                  <a:pt x="634" y="99"/>
                  <a:pt x="634" y="99"/>
                  <a:pt x="634" y="99"/>
                </a:cubicBezTo>
                <a:cubicBezTo>
                  <a:pt x="636" y="98"/>
                  <a:pt x="636" y="98"/>
                  <a:pt x="636" y="98"/>
                </a:cubicBezTo>
                <a:cubicBezTo>
                  <a:pt x="636" y="97"/>
                  <a:pt x="636" y="97"/>
                  <a:pt x="636" y="97"/>
                </a:cubicBezTo>
                <a:cubicBezTo>
                  <a:pt x="634" y="95"/>
                  <a:pt x="634" y="95"/>
                  <a:pt x="634" y="95"/>
                </a:cubicBezTo>
                <a:cubicBezTo>
                  <a:pt x="635" y="94"/>
                  <a:pt x="635" y="94"/>
                  <a:pt x="635" y="94"/>
                </a:cubicBezTo>
                <a:cubicBezTo>
                  <a:pt x="636" y="94"/>
                  <a:pt x="636" y="94"/>
                  <a:pt x="636" y="94"/>
                </a:cubicBezTo>
                <a:cubicBezTo>
                  <a:pt x="636" y="95"/>
                  <a:pt x="636" y="95"/>
                  <a:pt x="636" y="95"/>
                </a:cubicBezTo>
                <a:cubicBezTo>
                  <a:pt x="638" y="95"/>
                  <a:pt x="638" y="95"/>
                  <a:pt x="638" y="95"/>
                </a:cubicBezTo>
                <a:cubicBezTo>
                  <a:pt x="640" y="96"/>
                  <a:pt x="640" y="96"/>
                  <a:pt x="640" y="96"/>
                </a:cubicBezTo>
                <a:cubicBezTo>
                  <a:pt x="641" y="96"/>
                  <a:pt x="641" y="96"/>
                  <a:pt x="641" y="96"/>
                </a:cubicBezTo>
                <a:cubicBezTo>
                  <a:pt x="641" y="94"/>
                  <a:pt x="641" y="94"/>
                  <a:pt x="641" y="94"/>
                </a:cubicBezTo>
                <a:cubicBezTo>
                  <a:pt x="643" y="93"/>
                  <a:pt x="643" y="93"/>
                  <a:pt x="643" y="93"/>
                </a:cubicBezTo>
                <a:cubicBezTo>
                  <a:pt x="642" y="94"/>
                  <a:pt x="642" y="94"/>
                  <a:pt x="642" y="94"/>
                </a:cubicBezTo>
                <a:cubicBezTo>
                  <a:pt x="644" y="96"/>
                  <a:pt x="644" y="96"/>
                  <a:pt x="644" y="96"/>
                </a:cubicBezTo>
                <a:cubicBezTo>
                  <a:pt x="645" y="95"/>
                  <a:pt x="645" y="95"/>
                  <a:pt x="645" y="95"/>
                </a:cubicBezTo>
                <a:cubicBezTo>
                  <a:pt x="645" y="94"/>
                  <a:pt x="645" y="94"/>
                  <a:pt x="645" y="94"/>
                </a:cubicBezTo>
                <a:cubicBezTo>
                  <a:pt x="646" y="94"/>
                  <a:pt x="646" y="94"/>
                  <a:pt x="646" y="94"/>
                </a:cubicBezTo>
                <a:cubicBezTo>
                  <a:pt x="647" y="93"/>
                  <a:pt x="647" y="93"/>
                  <a:pt x="647" y="93"/>
                </a:cubicBezTo>
                <a:cubicBezTo>
                  <a:pt x="648" y="93"/>
                  <a:pt x="648" y="93"/>
                  <a:pt x="648" y="93"/>
                </a:cubicBezTo>
                <a:cubicBezTo>
                  <a:pt x="652" y="91"/>
                  <a:pt x="652" y="91"/>
                  <a:pt x="652" y="91"/>
                </a:cubicBezTo>
                <a:cubicBezTo>
                  <a:pt x="654" y="91"/>
                  <a:pt x="654" y="91"/>
                  <a:pt x="654" y="91"/>
                </a:cubicBezTo>
                <a:cubicBezTo>
                  <a:pt x="654" y="92"/>
                  <a:pt x="654" y="92"/>
                  <a:pt x="654" y="92"/>
                </a:cubicBezTo>
                <a:cubicBezTo>
                  <a:pt x="656" y="92"/>
                  <a:pt x="656" y="92"/>
                  <a:pt x="656" y="92"/>
                </a:cubicBezTo>
                <a:cubicBezTo>
                  <a:pt x="654" y="93"/>
                  <a:pt x="654" y="93"/>
                  <a:pt x="654" y="93"/>
                </a:cubicBezTo>
                <a:cubicBezTo>
                  <a:pt x="655" y="95"/>
                  <a:pt x="655" y="95"/>
                  <a:pt x="655" y="95"/>
                </a:cubicBezTo>
                <a:cubicBezTo>
                  <a:pt x="653" y="97"/>
                  <a:pt x="653" y="97"/>
                  <a:pt x="653" y="97"/>
                </a:cubicBezTo>
                <a:cubicBezTo>
                  <a:pt x="652" y="96"/>
                  <a:pt x="652" y="96"/>
                  <a:pt x="652" y="96"/>
                </a:cubicBezTo>
                <a:cubicBezTo>
                  <a:pt x="651" y="97"/>
                  <a:pt x="651" y="97"/>
                  <a:pt x="651" y="97"/>
                </a:cubicBezTo>
                <a:cubicBezTo>
                  <a:pt x="649" y="97"/>
                  <a:pt x="649" y="97"/>
                  <a:pt x="649" y="97"/>
                </a:cubicBezTo>
                <a:cubicBezTo>
                  <a:pt x="648" y="96"/>
                  <a:pt x="648" y="96"/>
                  <a:pt x="648" y="96"/>
                </a:cubicBezTo>
                <a:cubicBezTo>
                  <a:pt x="647" y="96"/>
                  <a:pt x="647" y="96"/>
                  <a:pt x="647" y="96"/>
                </a:cubicBezTo>
                <a:cubicBezTo>
                  <a:pt x="645" y="99"/>
                  <a:pt x="645" y="99"/>
                  <a:pt x="645" y="99"/>
                </a:cubicBezTo>
                <a:cubicBezTo>
                  <a:pt x="646" y="102"/>
                  <a:pt x="646" y="102"/>
                  <a:pt x="646" y="102"/>
                </a:cubicBezTo>
                <a:cubicBezTo>
                  <a:pt x="646" y="104"/>
                  <a:pt x="646" y="104"/>
                  <a:pt x="646" y="104"/>
                </a:cubicBezTo>
                <a:cubicBezTo>
                  <a:pt x="645" y="102"/>
                  <a:pt x="645" y="102"/>
                  <a:pt x="645" y="102"/>
                </a:cubicBezTo>
                <a:cubicBezTo>
                  <a:pt x="644" y="101"/>
                  <a:pt x="644" y="101"/>
                  <a:pt x="644" y="101"/>
                </a:cubicBezTo>
                <a:cubicBezTo>
                  <a:pt x="644" y="100"/>
                  <a:pt x="644" y="100"/>
                  <a:pt x="644" y="100"/>
                </a:cubicBezTo>
                <a:cubicBezTo>
                  <a:pt x="642" y="100"/>
                  <a:pt x="642" y="100"/>
                  <a:pt x="642" y="100"/>
                </a:cubicBezTo>
                <a:cubicBezTo>
                  <a:pt x="641" y="102"/>
                  <a:pt x="641" y="102"/>
                  <a:pt x="641" y="102"/>
                </a:cubicBezTo>
                <a:cubicBezTo>
                  <a:pt x="639" y="102"/>
                  <a:pt x="639" y="102"/>
                  <a:pt x="639" y="102"/>
                </a:cubicBezTo>
                <a:cubicBezTo>
                  <a:pt x="638" y="103"/>
                  <a:pt x="638" y="103"/>
                  <a:pt x="638" y="103"/>
                </a:cubicBezTo>
                <a:cubicBezTo>
                  <a:pt x="638" y="101"/>
                  <a:pt x="638" y="101"/>
                  <a:pt x="638" y="101"/>
                </a:cubicBezTo>
                <a:cubicBezTo>
                  <a:pt x="637" y="101"/>
                  <a:pt x="637" y="101"/>
                  <a:pt x="637" y="101"/>
                </a:cubicBezTo>
                <a:cubicBezTo>
                  <a:pt x="636" y="103"/>
                  <a:pt x="636" y="103"/>
                  <a:pt x="636" y="103"/>
                </a:cubicBezTo>
                <a:cubicBezTo>
                  <a:pt x="634" y="104"/>
                  <a:pt x="634" y="104"/>
                  <a:pt x="634" y="104"/>
                </a:cubicBezTo>
                <a:cubicBezTo>
                  <a:pt x="634" y="103"/>
                  <a:pt x="634" y="103"/>
                  <a:pt x="634" y="103"/>
                </a:cubicBezTo>
                <a:cubicBezTo>
                  <a:pt x="632" y="103"/>
                  <a:pt x="632" y="103"/>
                  <a:pt x="632" y="103"/>
                </a:cubicBezTo>
                <a:cubicBezTo>
                  <a:pt x="631" y="104"/>
                  <a:pt x="631" y="104"/>
                  <a:pt x="631" y="104"/>
                </a:cubicBezTo>
                <a:cubicBezTo>
                  <a:pt x="631" y="105"/>
                  <a:pt x="631" y="105"/>
                  <a:pt x="631" y="105"/>
                </a:cubicBezTo>
                <a:cubicBezTo>
                  <a:pt x="628" y="105"/>
                  <a:pt x="628" y="105"/>
                  <a:pt x="628" y="105"/>
                </a:cubicBezTo>
                <a:cubicBezTo>
                  <a:pt x="627" y="106"/>
                  <a:pt x="627" y="106"/>
                  <a:pt x="627" y="106"/>
                </a:cubicBezTo>
                <a:cubicBezTo>
                  <a:pt x="627" y="108"/>
                  <a:pt x="627" y="108"/>
                  <a:pt x="627" y="108"/>
                </a:cubicBezTo>
                <a:cubicBezTo>
                  <a:pt x="627" y="109"/>
                  <a:pt x="627" y="109"/>
                  <a:pt x="627" y="109"/>
                </a:cubicBezTo>
                <a:cubicBezTo>
                  <a:pt x="626" y="114"/>
                  <a:pt x="626" y="114"/>
                  <a:pt x="626" y="114"/>
                </a:cubicBezTo>
                <a:cubicBezTo>
                  <a:pt x="625" y="118"/>
                  <a:pt x="625" y="118"/>
                  <a:pt x="625" y="118"/>
                </a:cubicBezTo>
                <a:cubicBezTo>
                  <a:pt x="625" y="120"/>
                  <a:pt x="625" y="120"/>
                  <a:pt x="625" y="120"/>
                </a:cubicBezTo>
                <a:cubicBezTo>
                  <a:pt x="626" y="121"/>
                  <a:pt x="626" y="121"/>
                  <a:pt x="626" y="121"/>
                </a:cubicBezTo>
                <a:cubicBezTo>
                  <a:pt x="626" y="122"/>
                  <a:pt x="626" y="122"/>
                  <a:pt x="626" y="122"/>
                </a:cubicBezTo>
                <a:cubicBezTo>
                  <a:pt x="624" y="123"/>
                  <a:pt x="624" y="123"/>
                  <a:pt x="624" y="123"/>
                </a:cubicBezTo>
                <a:cubicBezTo>
                  <a:pt x="624" y="124"/>
                  <a:pt x="624" y="124"/>
                  <a:pt x="624" y="124"/>
                </a:cubicBezTo>
                <a:cubicBezTo>
                  <a:pt x="625" y="126"/>
                  <a:pt x="625" y="126"/>
                  <a:pt x="625" y="126"/>
                </a:cubicBezTo>
                <a:cubicBezTo>
                  <a:pt x="625" y="128"/>
                  <a:pt x="625" y="128"/>
                  <a:pt x="625" y="128"/>
                </a:cubicBezTo>
                <a:cubicBezTo>
                  <a:pt x="624" y="129"/>
                  <a:pt x="624" y="129"/>
                  <a:pt x="624" y="129"/>
                </a:cubicBezTo>
                <a:cubicBezTo>
                  <a:pt x="624" y="128"/>
                  <a:pt x="624" y="128"/>
                  <a:pt x="624" y="128"/>
                </a:cubicBezTo>
                <a:cubicBezTo>
                  <a:pt x="623" y="129"/>
                  <a:pt x="623" y="129"/>
                  <a:pt x="623" y="129"/>
                </a:cubicBezTo>
                <a:cubicBezTo>
                  <a:pt x="622" y="128"/>
                  <a:pt x="622" y="128"/>
                  <a:pt x="622" y="128"/>
                </a:cubicBezTo>
                <a:cubicBezTo>
                  <a:pt x="622" y="127"/>
                  <a:pt x="622" y="127"/>
                  <a:pt x="622" y="127"/>
                </a:cubicBezTo>
                <a:cubicBezTo>
                  <a:pt x="623" y="126"/>
                  <a:pt x="623" y="126"/>
                  <a:pt x="623" y="126"/>
                </a:cubicBezTo>
                <a:cubicBezTo>
                  <a:pt x="623" y="124"/>
                  <a:pt x="623" y="124"/>
                  <a:pt x="623" y="124"/>
                </a:cubicBezTo>
                <a:cubicBezTo>
                  <a:pt x="621" y="124"/>
                  <a:pt x="621" y="124"/>
                  <a:pt x="621" y="124"/>
                </a:cubicBezTo>
                <a:cubicBezTo>
                  <a:pt x="619" y="129"/>
                  <a:pt x="619" y="129"/>
                  <a:pt x="619" y="129"/>
                </a:cubicBezTo>
                <a:cubicBezTo>
                  <a:pt x="619" y="133"/>
                  <a:pt x="619" y="133"/>
                  <a:pt x="619" y="133"/>
                </a:cubicBezTo>
                <a:cubicBezTo>
                  <a:pt x="620" y="138"/>
                  <a:pt x="620" y="138"/>
                  <a:pt x="620" y="138"/>
                </a:cubicBezTo>
                <a:cubicBezTo>
                  <a:pt x="620" y="144"/>
                  <a:pt x="620" y="144"/>
                  <a:pt x="620" y="144"/>
                </a:cubicBezTo>
                <a:cubicBezTo>
                  <a:pt x="619" y="138"/>
                  <a:pt x="619" y="138"/>
                  <a:pt x="619" y="138"/>
                </a:cubicBezTo>
                <a:cubicBezTo>
                  <a:pt x="618" y="135"/>
                  <a:pt x="618" y="135"/>
                  <a:pt x="618" y="135"/>
                </a:cubicBezTo>
                <a:cubicBezTo>
                  <a:pt x="617" y="134"/>
                  <a:pt x="617" y="134"/>
                  <a:pt x="617" y="134"/>
                </a:cubicBezTo>
                <a:cubicBezTo>
                  <a:pt x="618" y="132"/>
                  <a:pt x="618" y="132"/>
                  <a:pt x="618" y="132"/>
                </a:cubicBezTo>
                <a:cubicBezTo>
                  <a:pt x="618" y="131"/>
                  <a:pt x="618" y="131"/>
                  <a:pt x="618" y="131"/>
                </a:cubicBezTo>
                <a:cubicBezTo>
                  <a:pt x="616" y="130"/>
                  <a:pt x="616" y="130"/>
                  <a:pt x="616" y="130"/>
                </a:cubicBezTo>
                <a:cubicBezTo>
                  <a:pt x="617" y="127"/>
                  <a:pt x="617" y="127"/>
                  <a:pt x="617" y="127"/>
                </a:cubicBezTo>
                <a:cubicBezTo>
                  <a:pt x="617" y="124"/>
                  <a:pt x="617" y="124"/>
                  <a:pt x="617" y="124"/>
                </a:cubicBezTo>
                <a:cubicBezTo>
                  <a:pt x="615" y="121"/>
                  <a:pt x="615" y="121"/>
                  <a:pt x="615" y="121"/>
                </a:cubicBezTo>
                <a:cubicBezTo>
                  <a:pt x="615" y="118"/>
                  <a:pt x="615" y="118"/>
                  <a:pt x="615" y="118"/>
                </a:cubicBezTo>
                <a:cubicBezTo>
                  <a:pt x="617" y="116"/>
                  <a:pt x="617" y="116"/>
                  <a:pt x="617" y="116"/>
                </a:cubicBezTo>
                <a:cubicBezTo>
                  <a:pt x="618" y="112"/>
                  <a:pt x="618" y="112"/>
                  <a:pt x="618" y="112"/>
                </a:cubicBezTo>
                <a:cubicBezTo>
                  <a:pt x="618" y="110"/>
                  <a:pt x="618" y="110"/>
                  <a:pt x="618" y="110"/>
                </a:cubicBezTo>
                <a:cubicBezTo>
                  <a:pt x="618" y="110"/>
                  <a:pt x="618" y="110"/>
                  <a:pt x="618" y="110"/>
                </a:cubicBezTo>
                <a:cubicBezTo>
                  <a:pt x="617" y="111"/>
                  <a:pt x="617" y="111"/>
                  <a:pt x="617" y="111"/>
                </a:cubicBezTo>
                <a:cubicBezTo>
                  <a:pt x="617" y="113"/>
                  <a:pt x="617" y="113"/>
                  <a:pt x="617" y="113"/>
                </a:cubicBezTo>
                <a:cubicBezTo>
                  <a:pt x="615" y="115"/>
                  <a:pt x="615" y="115"/>
                  <a:pt x="615" y="115"/>
                </a:cubicBezTo>
                <a:cubicBezTo>
                  <a:pt x="615" y="114"/>
                  <a:pt x="615" y="114"/>
                  <a:pt x="615" y="114"/>
                </a:cubicBezTo>
                <a:cubicBezTo>
                  <a:pt x="614" y="112"/>
                  <a:pt x="614" y="112"/>
                  <a:pt x="614" y="112"/>
                </a:cubicBezTo>
                <a:cubicBezTo>
                  <a:pt x="616" y="109"/>
                  <a:pt x="616" y="109"/>
                  <a:pt x="616" y="109"/>
                </a:cubicBezTo>
                <a:cubicBezTo>
                  <a:pt x="616" y="107"/>
                  <a:pt x="616" y="107"/>
                  <a:pt x="616" y="107"/>
                </a:cubicBezTo>
                <a:cubicBezTo>
                  <a:pt x="615" y="106"/>
                  <a:pt x="615" y="106"/>
                  <a:pt x="615" y="106"/>
                </a:cubicBezTo>
                <a:cubicBezTo>
                  <a:pt x="614" y="107"/>
                  <a:pt x="614" y="107"/>
                  <a:pt x="614" y="107"/>
                </a:cubicBezTo>
                <a:cubicBezTo>
                  <a:pt x="613" y="107"/>
                  <a:pt x="613" y="107"/>
                  <a:pt x="613" y="107"/>
                </a:cubicBezTo>
                <a:cubicBezTo>
                  <a:pt x="612" y="106"/>
                  <a:pt x="612" y="106"/>
                  <a:pt x="612" y="106"/>
                </a:cubicBezTo>
                <a:cubicBezTo>
                  <a:pt x="613" y="104"/>
                  <a:pt x="613" y="104"/>
                  <a:pt x="613" y="104"/>
                </a:cubicBezTo>
                <a:cubicBezTo>
                  <a:pt x="613" y="102"/>
                  <a:pt x="613" y="102"/>
                  <a:pt x="613" y="102"/>
                </a:cubicBezTo>
                <a:cubicBezTo>
                  <a:pt x="612" y="102"/>
                  <a:pt x="612" y="102"/>
                  <a:pt x="612" y="102"/>
                </a:cubicBezTo>
                <a:cubicBezTo>
                  <a:pt x="612" y="101"/>
                  <a:pt x="612" y="101"/>
                  <a:pt x="612" y="101"/>
                </a:cubicBezTo>
                <a:cubicBezTo>
                  <a:pt x="612" y="100"/>
                  <a:pt x="612" y="100"/>
                  <a:pt x="612" y="100"/>
                </a:cubicBezTo>
                <a:cubicBezTo>
                  <a:pt x="612" y="99"/>
                  <a:pt x="612" y="99"/>
                  <a:pt x="612" y="99"/>
                </a:cubicBezTo>
                <a:cubicBezTo>
                  <a:pt x="610" y="99"/>
                  <a:pt x="610" y="99"/>
                  <a:pt x="610" y="99"/>
                </a:cubicBezTo>
                <a:cubicBezTo>
                  <a:pt x="605" y="101"/>
                  <a:pt x="605" y="101"/>
                  <a:pt x="605" y="101"/>
                </a:cubicBezTo>
                <a:cubicBezTo>
                  <a:pt x="602" y="103"/>
                  <a:pt x="602" y="103"/>
                  <a:pt x="602" y="103"/>
                </a:cubicBezTo>
                <a:cubicBezTo>
                  <a:pt x="601" y="102"/>
                  <a:pt x="601" y="102"/>
                  <a:pt x="601" y="102"/>
                </a:cubicBezTo>
                <a:cubicBezTo>
                  <a:pt x="601" y="101"/>
                  <a:pt x="601" y="101"/>
                  <a:pt x="601" y="101"/>
                </a:cubicBezTo>
                <a:cubicBezTo>
                  <a:pt x="600" y="101"/>
                  <a:pt x="600" y="101"/>
                  <a:pt x="600" y="101"/>
                </a:cubicBezTo>
                <a:cubicBezTo>
                  <a:pt x="598" y="103"/>
                  <a:pt x="598" y="103"/>
                  <a:pt x="598" y="103"/>
                </a:cubicBezTo>
                <a:cubicBezTo>
                  <a:pt x="597" y="103"/>
                  <a:pt x="597" y="103"/>
                  <a:pt x="597" y="103"/>
                </a:cubicBezTo>
                <a:cubicBezTo>
                  <a:pt x="596" y="102"/>
                  <a:pt x="596" y="102"/>
                  <a:pt x="596" y="102"/>
                </a:cubicBezTo>
                <a:cubicBezTo>
                  <a:pt x="593" y="104"/>
                  <a:pt x="593" y="104"/>
                  <a:pt x="593" y="104"/>
                </a:cubicBezTo>
                <a:cubicBezTo>
                  <a:pt x="593" y="102"/>
                  <a:pt x="593" y="102"/>
                  <a:pt x="593" y="102"/>
                </a:cubicBezTo>
                <a:cubicBezTo>
                  <a:pt x="592" y="101"/>
                  <a:pt x="592" y="101"/>
                  <a:pt x="592" y="101"/>
                </a:cubicBezTo>
                <a:cubicBezTo>
                  <a:pt x="591" y="102"/>
                  <a:pt x="591" y="102"/>
                  <a:pt x="591" y="102"/>
                </a:cubicBezTo>
                <a:cubicBezTo>
                  <a:pt x="591" y="103"/>
                  <a:pt x="591" y="103"/>
                  <a:pt x="591" y="103"/>
                </a:cubicBezTo>
                <a:cubicBezTo>
                  <a:pt x="588" y="103"/>
                  <a:pt x="588" y="103"/>
                  <a:pt x="588" y="103"/>
                </a:cubicBezTo>
                <a:cubicBezTo>
                  <a:pt x="584" y="101"/>
                  <a:pt x="584" y="101"/>
                  <a:pt x="584" y="101"/>
                </a:cubicBezTo>
                <a:cubicBezTo>
                  <a:pt x="580" y="100"/>
                  <a:pt x="580" y="100"/>
                  <a:pt x="580" y="100"/>
                </a:cubicBezTo>
                <a:cubicBezTo>
                  <a:pt x="577" y="99"/>
                  <a:pt x="577" y="99"/>
                  <a:pt x="577" y="99"/>
                </a:cubicBezTo>
                <a:cubicBezTo>
                  <a:pt x="575" y="99"/>
                  <a:pt x="575" y="99"/>
                  <a:pt x="575" y="99"/>
                </a:cubicBezTo>
                <a:cubicBezTo>
                  <a:pt x="574" y="97"/>
                  <a:pt x="574" y="97"/>
                  <a:pt x="574" y="97"/>
                </a:cubicBezTo>
                <a:cubicBezTo>
                  <a:pt x="572" y="95"/>
                  <a:pt x="572" y="95"/>
                  <a:pt x="572" y="95"/>
                </a:cubicBezTo>
                <a:cubicBezTo>
                  <a:pt x="571" y="96"/>
                  <a:pt x="571" y="96"/>
                  <a:pt x="571" y="96"/>
                </a:cubicBezTo>
                <a:cubicBezTo>
                  <a:pt x="569" y="94"/>
                  <a:pt x="569" y="94"/>
                  <a:pt x="569" y="94"/>
                </a:cubicBezTo>
                <a:cubicBezTo>
                  <a:pt x="569" y="92"/>
                  <a:pt x="569" y="92"/>
                  <a:pt x="569" y="92"/>
                </a:cubicBezTo>
                <a:cubicBezTo>
                  <a:pt x="567" y="91"/>
                  <a:pt x="567" y="91"/>
                  <a:pt x="567" y="91"/>
                </a:cubicBezTo>
                <a:cubicBezTo>
                  <a:pt x="566" y="90"/>
                  <a:pt x="566" y="90"/>
                  <a:pt x="566" y="90"/>
                </a:cubicBezTo>
                <a:cubicBezTo>
                  <a:pt x="568" y="89"/>
                  <a:pt x="568" y="89"/>
                  <a:pt x="568" y="89"/>
                </a:cubicBezTo>
                <a:cubicBezTo>
                  <a:pt x="570" y="90"/>
                  <a:pt x="570" y="90"/>
                  <a:pt x="570" y="90"/>
                </a:cubicBezTo>
                <a:cubicBezTo>
                  <a:pt x="570" y="88"/>
                  <a:pt x="570" y="88"/>
                  <a:pt x="570" y="88"/>
                </a:cubicBezTo>
                <a:cubicBezTo>
                  <a:pt x="572" y="86"/>
                  <a:pt x="572" y="86"/>
                  <a:pt x="572" y="86"/>
                </a:cubicBezTo>
                <a:cubicBezTo>
                  <a:pt x="571" y="85"/>
                  <a:pt x="571" y="85"/>
                  <a:pt x="571" y="85"/>
                </a:cubicBezTo>
                <a:cubicBezTo>
                  <a:pt x="573" y="85"/>
                  <a:pt x="573" y="85"/>
                  <a:pt x="573" y="85"/>
                </a:cubicBezTo>
                <a:cubicBezTo>
                  <a:pt x="575" y="86"/>
                  <a:pt x="575" y="86"/>
                  <a:pt x="575" y="86"/>
                </a:cubicBezTo>
                <a:cubicBezTo>
                  <a:pt x="576" y="85"/>
                  <a:pt x="576" y="85"/>
                  <a:pt x="576" y="85"/>
                </a:cubicBezTo>
                <a:cubicBezTo>
                  <a:pt x="576" y="85"/>
                  <a:pt x="576" y="85"/>
                  <a:pt x="576" y="85"/>
                </a:cubicBezTo>
                <a:cubicBezTo>
                  <a:pt x="579" y="85"/>
                  <a:pt x="579" y="85"/>
                  <a:pt x="579" y="85"/>
                </a:cubicBezTo>
                <a:cubicBezTo>
                  <a:pt x="583" y="86"/>
                  <a:pt x="583" y="86"/>
                  <a:pt x="583" y="86"/>
                </a:cubicBezTo>
                <a:cubicBezTo>
                  <a:pt x="585" y="84"/>
                  <a:pt x="585" y="84"/>
                  <a:pt x="585" y="84"/>
                </a:cubicBezTo>
                <a:cubicBezTo>
                  <a:pt x="585" y="82"/>
                  <a:pt x="585" y="82"/>
                  <a:pt x="585" y="82"/>
                </a:cubicBezTo>
                <a:cubicBezTo>
                  <a:pt x="586" y="80"/>
                  <a:pt x="586" y="80"/>
                  <a:pt x="586" y="80"/>
                </a:cubicBezTo>
                <a:cubicBezTo>
                  <a:pt x="585" y="78"/>
                  <a:pt x="585" y="78"/>
                  <a:pt x="585" y="78"/>
                </a:cubicBezTo>
                <a:cubicBezTo>
                  <a:pt x="585" y="75"/>
                  <a:pt x="585" y="75"/>
                  <a:pt x="585" y="75"/>
                </a:cubicBezTo>
                <a:cubicBezTo>
                  <a:pt x="584" y="74"/>
                  <a:pt x="584" y="74"/>
                  <a:pt x="584" y="74"/>
                </a:cubicBezTo>
                <a:cubicBezTo>
                  <a:pt x="583" y="71"/>
                  <a:pt x="583" y="71"/>
                  <a:pt x="583" y="71"/>
                </a:cubicBezTo>
                <a:cubicBezTo>
                  <a:pt x="582" y="70"/>
                  <a:pt x="582" y="70"/>
                  <a:pt x="582" y="70"/>
                </a:cubicBezTo>
                <a:cubicBezTo>
                  <a:pt x="581" y="69"/>
                  <a:pt x="581" y="69"/>
                  <a:pt x="581" y="69"/>
                </a:cubicBezTo>
                <a:cubicBezTo>
                  <a:pt x="578" y="66"/>
                  <a:pt x="578" y="66"/>
                  <a:pt x="578" y="66"/>
                </a:cubicBezTo>
                <a:cubicBezTo>
                  <a:pt x="578" y="67"/>
                  <a:pt x="578" y="67"/>
                  <a:pt x="578" y="67"/>
                </a:cubicBezTo>
                <a:cubicBezTo>
                  <a:pt x="577" y="68"/>
                  <a:pt x="577" y="68"/>
                  <a:pt x="577" y="68"/>
                </a:cubicBezTo>
                <a:cubicBezTo>
                  <a:pt x="576" y="68"/>
                  <a:pt x="576" y="68"/>
                  <a:pt x="576" y="68"/>
                </a:cubicBezTo>
                <a:cubicBezTo>
                  <a:pt x="575" y="67"/>
                  <a:pt x="575" y="67"/>
                  <a:pt x="575" y="67"/>
                </a:cubicBezTo>
                <a:cubicBezTo>
                  <a:pt x="573" y="65"/>
                  <a:pt x="573" y="65"/>
                  <a:pt x="573" y="65"/>
                </a:cubicBezTo>
                <a:cubicBezTo>
                  <a:pt x="573" y="66"/>
                  <a:pt x="573" y="66"/>
                  <a:pt x="573" y="66"/>
                </a:cubicBezTo>
                <a:cubicBezTo>
                  <a:pt x="574" y="68"/>
                  <a:pt x="574" y="68"/>
                  <a:pt x="574" y="68"/>
                </a:cubicBezTo>
                <a:cubicBezTo>
                  <a:pt x="574" y="69"/>
                  <a:pt x="574" y="69"/>
                  <a:pt x="574" y="69"/>
                </a:cubicBezTo>
                <a:cubicBezTo>
                  <a:pt x="575" y="70"/>
                  <a:pt x="575" y="70"/>
                  <a:pt x="575" y="70"/>
                </a:cubicBezTo>
                <a:cubicBezTo>
                  <a:pt x="574" y="72"/>
                  <a:pt x="574" y="72"/>
                  <a:pt x="574" y="72"/>
                </a:cubicBezTo>
                <a:cubicBezTo>
                  <a:pt x="573" y="70"/>
                  <a:pt x="573" y="70"/>
                  <a:pt x="573" y="70"/>
                </a:cubicBezTo>
                <a:cubicBezTo>
                  <a:pt x="573" y="68"/>
                  <a:pt x="573" y="68"/>
                  <a:pt x="573" y="68"/>
                </a:cubicBezTo>
                <a:cubicBezTo>
                  <a:pt x="571" y="68"/>
                  <a:pt x="571" y="68"/>
                  <a:pt x="571" y="68"/>
                </a:cubicBezTo>
                <a:cubicBezTo>
                  <a:pt x="568" y="66"/>
                  <a:pt x="568" y="66"/>
                  <a:pt x="568" y="66"/>
                </a:cubicBezTo>
                <a:cubicBezTo>
                  <a:pt x="567" y="65"/>
                  <a:pt x="567" y="65"/>
                  <a:pt x="567" y="65"/>
                </a:cubicBezTo>
                <a:cubicBezTo>
                  <a:pt x="566" y="66"/>
                  <a:pt x="566" y="66"/>
                  <a:pt x="566" y="66"/>
                </a:cubicBezTo>
                <a:cubicBezTo>
                  <a:pt x="565" y="65"/>
                  <a:pt x="565" y="65"/>
                  <a:pt x="565" y="65"/>
                </a:cubicBezTo>
                <a:cubicBezTo>
                  <a:pt x="564" y="63"/>
                  <a:pt x="564" y="63"/>
                  <a:pt x="564" y="63"/>
                </a:cubicBezTo>
                <a:cubicBezTo>
                  <a:pt x="562" y="62"/>
                  <a:pt x="562" y="62"/>
                  <a:pt x="562" y="62"/>
                </a:cubicBezTo>
                <a:cubicBezTo>
                  <a:pt x="561" y="62"/>
                  <a:pt x="561" y="62"/>
                  <a:pt x="561" y="62"/>
                </a:cubicBezTo>
                <a:cubicBezTo>
                  <a:pt x="558" y="59"/>
                  <a:pt x="558" y="59"/>
                  <a:pt x="558" y="59"/>
                </a:cubicBezTo>
                <a:cubicBezTo>
                  <a:pt x="556" y="57"/>
                  <a:pt x="556" y="57"/>
                  <a:pt x="556" y="57"/>
                </a:cubicBezTo>
                <a:cubicBezTo>
                  <a:pt x="555" y="55"/>
                  <a:pt x="555" y="55"/>
                  <a:pt x="555" y="55"/>
                </a:cubicBezTo>
                <a:cubicBezTo>
                  <a:pt x="547" y="50"/>
                  <a:pt x="547" y="50"/>
                  <a:pt x="547" y="50"/>
                </a:cubicBezTo>
                <a:cubicBezTo>
                  <a:pt x="544" y="47"/>
                  <a:pt x="544" y="47"/>
                  <a:pt x="544" y="47"/>
                </a:cubicBezTo>
                <a:cubicBezTo>
                  <a:pt x="544" y="44"/>
                  <a:pt x="544" y="44"/>
                  <a:pt x="544" y="44"/>
                </a:cubicBezTo>
                <a:cubicBezTo>
                  <a:pt x="543" y="39"/>
                  <a:pt x="543" y="39"/>
                  <a:pt x="543" y="39"/>
                </a:cubicBezTo>
                <a:cubicBezTo>
                  <a:pt x="543" y="38"/>
                  <a:pt x="543" y="38"/>
                  <a:pt x="543" y="38"/>
                </a:cubicBezTo>
                <a:cubicBezTo>
                  <a:pt x="541" y="38"/>
                  <a:pt x="541" y="38"/>
                  <a:pt x="541" y="38"/>
                </a:cubicBezTo>
                <a:cubicBezTo>
                  <a:pt x="538" y="36"/>
                  <a:pt x="538" y="36"/>
                  <a:pt x="538" y="36"/>
                </a:cubicBezTo>
                <a:cubicBezTo>
                  <a:pt x="537" y="35"/>
                  <a:pt x="537" y="35"/>
                  <a:pt x="537" y="35"/>
                </a:cubicBezTo>
                <a:cubicBezTo>
                  <a:pt x="535" y="34"/>
                  <a:pt x="535" y="34"/>
                  <a:pt x="535" y="34"/>
                </a:cubicBezTo>
                <a:cubicBezTo>
                  <a:pt x="533" y="34"/>
                  <a:pt x="533" y="34"/>
                  <a:pt x="533" y="34"/>
                </a:cubicBezTo>
                <a:cubicBezTo>
                  <a:pt x="532" y="33"/>
                  <a:pt x="532" y="33"/>
                  <a:pt x="532" y="33"/>
                </a:cubicBezTo>
                <a:cubicBezTo>
                  <a:pt x="530" y="33"/>
                  <a:pt x="530" y="33"/>
                  <a:pt x="530" y="33"/>
                </a:cubicBezTo>
                <a:cubicBezTo>
                  <a:pt x="527" y="36"/>
                  <a:pt x="527" y="36"/>
                  <a:pt x="527" y="36"/>
                </a:cubicBezTo>
                <a:cubicBezTo>
                  <a:pt x="525" y="39"/>
                  <a:pt x="525" y="39"/>
                  <a:pt x="525" y="39"/>
                </a:cubicBezTo>
                <a:cubicBezTo>
                  <a:pt x="523" y="40"/>
                  <a:pt x="523" y="40"/>
                  <a:pt x="523" y="40"/>
                </a:cubicBezTo>
                <a:cubicBezTo>
                  <a:pt x="521" y="41"/>
                  <a:pt x="521" y="41"/>
                  <a:pt x="521" y="41"/>
                </a:cubicBezTo>
                <a:cubicBezTo>
                  <a:pt x="519" y="42"/>
                  <a:pt x="519" y="42"/>
                  <a:pt x="519" y="42"/>
                </a:cubicBezTo>
                <a:cubicBezTo>
                  <a:pt x="518" y="40"/>
                  <a:pt x="518" y="40"/>
                  <a:pt x="518" y="40"/>
                </a:cubicBezTo>
                <a:cubicBezTo>
                  <a:pt x="515" y="40"/>
                  <a:pt x="515" y="40"/>
                  <a:pt x="515" y="40"/>
                </a:cubicBezTo>
                <a:cubicBezTo>
                  <a:pt x="514" y="39"/>
                  <a:pt x="514" y="39"/>
                  <a:pt x="514" y="39"/>
                </a:cubicBezTo>
                <a:cubicBezTo>
                  <a:pt x="515" y="37"/>
                  <a:pt x="515" y="37"/>
                  <a:pt x="515" y="37"/>
                </a:cubicBezTo>
                <a:cubicBezTo>
                  <a:pt x="516" y="36"/>
                  <a:pt x="516" y="36"/>
                  <a:pt x="516" y="36"/>
                </a:cubicBezTo>
                <a:cubicBezTo>
                  <a:pt x="517" y="36"/>
                  <a:pt x="517" y="36"/>
                  <a:pt x="517" y="36"/>
                </a:cubicBezTo>
                <a:cubicBezTo>
                  <a:pt x="519" y="34"/>
                  <a:pt x="519" y="34"/>
                  <a:pt x="519" y="34"/>
                </a:cubicBezTo>
                <a:cubicBezTo>
                  <a:pt x="520" y="34"/>
                  <a:pt x="520" y="34"/>
                  <a:pt x="520" y="34"/>
                </a:cubicBezTo>
                <a:cubicBezTo>
                  <a:pt x="521" y="33"/>
                  <a:pt x="521" y="33"/>
                  <a:pt x="521" y="33"/>
                </a:cubicBezTo>
                <a:cubicBezTo>
                  <a:pt x="520" y="32"/>
                  <a:pt x="520" y="32"/>
                  <a:pt x="520" y="32"/>
                </a:cubicBezTo>
                <a:cubicBezTo>
                  <a:pt x="519" y="32"/>
                  <a:pt x="519" y="32"/>
                  <a:pt x="519" y="32"/>
                </a:cubicBezTo>
                <a:cubicBezTo>
                  <a:pt x="518" y="31"/>
                  <a:pt x="518" y="31"/>
                  <a:pt x="518" y="31"/>
                </a:cubicBezTo>
                <a:cubicBezTo>
                  <a:pt x="518" y="30"/>
                  <a:pt x="518" y="30"/>
                  <a:pt x="518" y="30"/>
                </a:cubicBezTo>
                <a:cubicBezTo>
                  <a:pt x="520" y="28"/>
                  <a:pt x="520" y="28"/>
                  <a:pt x="520" y="28"/>
                </a:cubicBezTo>
                <a:cubicBezTo>
                  <a:pt x="520" y="27"/>
                  <a:pt x="520" y="27"/>
                  <a:pt x="520" y="27"/>
                </a:cubicBezTo>
                <a:cubicBezTo>
                  <a:pt x="522" y="26"/>
                  <a:pt x="522" y="26"/>
                  <a:pt x="522" y="26"/>
                </a:cubicBezTo>
                <a:cubicBezTo>
                  <a:pt x="522" y="24"/>
                  <a:pt x="522" y="24"/>
                  <a:pt x="522" y="24"/>
                </a:cubicBezTo>
                <a:cubicBezTo>
                  <a:pt x="522" y="22"/>
                  <a:pt x="522" y="22"/>
                  <a:pt x="522" y="22"/>
                </a:cubicBezTo>
                <a:cubicBezTo>
                  <a:pt x="519" y="22"/>
                  <a:pt x="519" y="22"/>
                  <a:pt x="519" y="22"/>
                </a:cubicBezTo>
                <a:cubicBezTo>
                  <a:pt x="519" y="24"/>
                  <a:pt x="519" y="24"/>
                  <a:pt x="519" y="24"/>
                </a:cubicBezTo>
                <a:cubicBezTo>
                  <a:pt x="516" y="26"/>
                  <a:pt x="516" y="26"/>
                  <a:pt x="516" y="26"/>
                </a:cubicBezTo>
                <a:cubicBezTo>
                  <a:pt x="514" y="26"/>
                  <a:pt x="514" y="26"/>
                  <a:pt x="514" y="26"/>
                </a:cubicBezTo>
                <a:cubicBezTo>
                  <a:pt x="516" y="30"/>
                  <a:pt x="516" y="30"/>
                  <a:pt x="516" y="30"/>
                </a:cubicBezTo>
                <a:cubicBezTo>
                  <a:pt x="514" y="31"/>
                  <a:pt x="514" y="31"/>
                  <a:pt x="514" y="31"/>
                </a:cubicBezTo>
                <a:cubicBezTo>
                  <a:pt x="514" y="30"/>
                  <a:pt x="514" y="30"/>
                  <a:pt x="514" y="30"/>
                </a:cubicBezTo>
                <a:cubicBezTo>
                  <a:pt x="511" y="29"/>
                  <a:pt x="511" y="29"/>
                  <a:pt x="511" y="29"/>
                </a:cubicBezTo>
                <a:cubicBezTo>
                  <a:pt x="509" y="31"/>
                  <a:pt x="509" y="31"/>
                  <a:pt x="509" y="31"/>
                </a:cubicBezTo>
                <a:cubicBezTo>
                  <a:pt x="510" y="32"/>
                  <a:pt x="510" y="32"/>
                  <a:pt x="510" y="32"/>
                </a:cubicBezTo>
                <a:cubicBezTo>
                  <a:pt x="510" y="34"/>
                  <a:pt x="510" y="34"/>
                  <a:pt x="510" y="34"/>
                </a:cubicBezTo>
                <a:cubicBezTo>
                  <a:pt x="508" y="33"/>
                  <a:pt x="508" y="33"/>
                  <a:pt x="508" y="33"/>
                </a:cubicBezTo>
                <a:cubicBezTo>
                  <a:pt x="506" y="34"/>
                  <a:pt x="506" y="34"/>
                  <a:pt x="506" y="34"/>
                </a:cubicBezTo>
                <a:cubicBezTo>
                  <a:pt x="506" y="36"/>
                  <a:pt x="506" y="36"/>
                  <a:pt x="506" y="36"/>
                </a:cubicBezTo>
                <a:cubicBezTo>
                  <a:pt x="508" y="36"/>
                  <a:pt x="508" y="36"/>
                  <a:pt x="508" y="36"/>
                </a:cubicBezTo>
                <a:cubicBezTo>
                  <a:pt x="509" y="37"/>
                  <a:pt x="509" y="37"/>
                  <a:pt x="509" y="37"/>
                </a:cubicBezTo>
                <a:cubicBezTo>
                  <a:pt x="506" y="39"/>
                  <a:pt x="506" y="39"/>
                  <a:pt x="506" y="39"/>
                </a:cubicBezTo>
                <a:cubicBezTo>
                  <a:pt x="505" y="36"/>
                  <a:pt x="505" y="36"/>
                  <a:pt x="505" y="36"/>
                </a:cubicBezTo>
                <a:cubicBezTo>
                  <a:pt x="503" y="35"/>
                  <a:pt x="503" y="35"/>
                  <a:pt x="503" y="35"/>
                </a:cubicBezTo>
                <a:cubicBezTo>
                  <a:pt x="502" y="33"/>
                  <a:pt x="502" y="33"/>
                  <a:pt x="502" y="33"/>
                </a:cubicBezTo>
                <a:cubicBezTo>
                  <a:pt x="502" y="24"/>
                  <a:pt x="502" y="24"/>
                  <a:pt x="502" y="24"/>
                </a:cubicBezTo>
                <a:cubicBezTo>
                  <a:pt x="504" y="20"/>
                  <a:pt x="504" y="20"/>
                  <a:pt x="504" y="20"/>
                </a:cubicBezTo>
                <a:cubicBezTo>
                  <a:pt x="503" y="14"/>
                  <a:pt x="503" y="14"/>
                  <a:pt x="503" y="14"/>
                </a:cubicBezTo>
                <a:cubicBezTo>
                  <a:pt x="505" y="12"/>
                  <a:pt x="505" y="12"/>
                  <a:pt x="505" y="12"/>
                </a:cubicBezTo>
                <a:cubicBezTo>
                  <a:pt x="504" y="4"/>
                  <a:pt x="504" y="4"/>
                  <a:pt x="504" y="4"/>
                </a:cubicBezTo>
                <a:cubicBezTo>
                  <a:pt x="504" y="1"/>
                  <a:pt x="504" y="1"/>
                  <a:pt x="504" y="1"/>
                </a:cubicBezTo>
                <a:cubicBezTo>
                  <a:pt x="501" y="2"/>
                  <a:pt x="501" y="2"/>
                  <a:pt x="501" y="2"/>
                </a:cubicBezTo>
                <a:cubicBezTo>
                  <a:pt x="499" y="5"/>
                  <a:pt x="499" y="5"/>
                  <a:pt x="499" y="5"/>
                </a:cubicBezTo>
                <a:cubicBezTo>
                  <a:pt x="501" y="6"/>
                  <a:pt x="501" y="6"/>
                  <a:pt x="501" y="6"/>
                </a:cubicBezTo>
                <a:cubicBezTo>
                  <a:pt x="499" y="7"/>
                  <a:pt x="499" y="7"/>
                  <a:pt x="499" y="7"/>
                </a:cubicBezTo>
                <a:cubicBezTo>
                  <a:pt x="500" y="10"/>
                  <a:pt x="500" y="10"/>
                  <a:pt x="500" y="10"/>
                </a:cubicBezTo>
                <a:cubicBezTo>
                  <a:pt x="500" y="13"/>
                  <a:pt x="500" y="13"/>
                  <a:pt x="500" y="13"/>
                </a:cubicBezTo>
                <a:cubicBezTo>
                  <a:pt x="498" y="12"/>
                  <a:pt x="498" y="12"/>
                  <a:pt x="498" y="12"/>
                </a:cubicBezTo>
                <a:cubicBezTo>
                  <a:pt x="497" y="11"/>
                  <a:pt x="497" y="11"/>
                  <a:pt x="497" y="11"/>
                </a:cubicBezTo>
                <a:cubicBezTo>
                  <a:pt x="496" y="12"/>
                  <a:pt x="496" y="12"/>
                  <a:pt x="496" y="12"/>
                </a:cubicBezTo>
                <a:cubicBezTo>
                  <a:pt x="496" y="14"/>
                  <a:pt x="496" y="14"/>
                  <a:pt x="496" y="14"/>
                </a:cubicBezTo>
                <a:cubicBezTo>
                  <a:pt x="495" y="13"/>
                  <a:pt x="495" y="13"/>
                  <a:pt x="495" y="13"/>
                </a:cubicBezTo>
                <a:cubicBezTo>
                  <a:pt x="493" y="14"/>
                  <a:pt x="493" y="14"/>
                  <a:pt x="493" y="14"/>
                </a:cubicBezTo>
                <a:cubicBezTo>
                  <a:pt x="493" y="16"/>
                  <a:pt x="493" y="16"/>
                  <a:pt x="493" y="16"/>
                </a:cubicBezTo>
                <a:cubicBezTo>
                  <a:pt x="492" y="16"/>
                  <a:pt x="492" y="16"/>
                  <a:pt x="492" y="16"/>
                </a:cubicBezTo>
                <a:cubicBezTo>
                  <a:pt x="487" y="18"/>
                  <a:pt x="487" y="18"/>
                  <a:pt x="487" y="18"/>
                </a:cubicBezTo>
                <a:cubicBezTo>
                  <a:pt x="485" y="21"/>
                  <a:pt x="485" y="21"/>
                  <a:pt x="485" y="21"/>
                </a:cubicBezTo>
                <a:cubicBezTo>
                  <a:pt x="483" y="19"/>
                  <a:pt x="483" y="19"/>
                  <a:pt x="483" y="19"/>
                </a:cubicBezTo>
                <a:cubicBezTo>
                  <a:pt x="483" y="18"/>
                  <a:pt x="483" y="18"/>
                  <a:pt x="483" y="18"/>
                </a:cubicBezTo>
                <a:cubicBezTo>
                  <a:pt x="486" y="17"/>
                  <a:pt x="486" y="17"/>
                  <a:pt x="486" y="17"/>
                </a:cubicBezTo>
                <a:cubicBezTo>
                  <a:pt x="486" y="15"/>
                  <a:pt x="486" y="15"/>
                  <a:pt x="486" y="15"/>
                </a:cubicBezTo>
                <a:cubicBezTo>
                  <a:pt x="485" y="15"/>
                  <a:pt x="485" y="15"/>
                  <a:pt x="485" y="15"/>
                </a:cubicBezTo>
                <a:cubicBezTo>
                  <a:pt x="483" y="16"/>
                  <a:pt x="483" y="16"/>
                  <a:pt x="483" y="16"/>
                </a:cubicBezTo>
                <a:cubicBezTo>
                  <a:pt x="479" y="16"/>
                  <a:pt x="479" y="16"/>
                  <a:pt x="479" y="16"/>
                </a:cubicBezTo>
                <a:cubicBezTo>
                  <a:pt x="477" y="18"/>
                  <a:pt x="477" y="18"/>
                  <a:pt x="477" y="18"/>
                </a:cubicBezTo>
                <a:cubicBezTo>
                  <a:pt x="474" y="18"/>
                  <a:pt x="474" y="18"/>
                  <a:pt x="474" y="18"/>
                </a:cubicBezTo>
                <a:cubicBezTo>
                  <a:pt x="468" y="22"/>
                  <a:pt x="468" y="22"/>
                  <a:pt x="468" y="22"/>
                </a:cubicBezTo>
                <a:cubicBezTo>
                  <a:pt x="465" y="23"/>
                  <a:pt x="465" y="23"/>
                  <a:pt x="465" y="23"/>
                </a:cubicBezTo>
                <a:cubicBezTo>
                  <a:pt x="463" y="26"/>
                  <a:pt x="463" y="26"/>
                  <a:pt x="463" y="26"/>
                </a:cubicBezTo>
                <a:cubicBezTo>
                  <a:pt x="462" y="25"/>
                  <a:pt x="462" y="25"/>
                  <a:pt x="462" y="25"/>
                </a:cubicBezTo>
                <a:cubicBezTo>
                  <a:pt x="465" y="21"/>
                  <a:pt x="465" y="21"/>
                  <a:pt x="465" y="21"/>
                </a:cubicBezTo>
                <a:cubicBezTo>
                  <a:pt x="464" y="20"/>
                  <a:pt x="464" y="20"/>
                  <a:pt x="464" y="20"/>
                </a:cubicBezTo>
                <a:cubicBezTo>
                  <a:pt x="461" y="22"/>
                  <a:pt x="461" y="22"/>
                  <a:pt x="461" y="22"/>
                </a:cubicBezTo>
                <a:cubicBezTo>
                  <a:pt x="461" y="21"/>
                  <a:pt x="461" y="21"/>
                  <a:pt x="461" y="21"/>
                </a:cubicBezTo>
                <a:cubicBezTo>
                  <a:pt x="459" y="22"/>
                  <a:pt x="459" y="22"/>
                  <a:pt x="459" y="22"/>
                </a:cubicBezTo>
                <a:cubicBezTo>
                  <a:pt x="458" y="23"/>
                  <a:pt x="458" y="23"/>
                  <a:pt x="458" y="23"/>
                </a:cubicBezTo>
                <a:cubicBezTo>
                  <a:pt x="457" y="21"/>
                  <a:pt x="457" y="21"/>
                  <a:pt x="457" y="21"/>
                </a:cubicBezTo>
                <a:cubicBezTo>
                  <a:pt x="455" y="22"/>
                  <a:pt x="455" y="22"/>
                  <a:pt x="455" y="22"/>
                </a:cubicBezTo>
                <a:cubicBezTo>
                  <a:pt x="455" y="23"/>
                  <a:pt x="455" y="23"/>
                  <a:pt x="455" y="23"/>
                </a:cubicBezTo>
                <a:cubicBezTo>
                  <a:pt x="449" y="27"/>
                  <a:pt x="449" y="27"/>
                  <a:pt x="449" y="27"/>
                </a:cubicBezTo>
                <a:cubicBezTo>
                  <a:pt x="447" y="27"/>
                  <a:pt x="447" y="27"/>
                  <a:pt x="447" y="27"/>
                </a:cubicBezTo>
                <a:cubicBezTo>
                  <a:pt x="444" y="27"/>
                  <a:pt x="444" y="27"/>
                  <a:pt x="444" y="27"/>
                </a:cubicBezTo>
                <a:cubicBezTo>
                  <a:pt x="442" y="30"/>
                  <a:pt x="442" y="30"/>
                  <a:pt x="442" y="30"/>
                </a:cubicBezTo>
                <a:cubicBezTo>
                  <a:pt x="442" y="32"/>
                  <a:pt x="442" y="32"/>
                  <a:pt x="442" y="32"/>
                </a:cubicBezTo>
                <a:cubicBezTo>
                  <a:pt x="440" y="31"/>
                  <a:pt x="440" y="31"/>
                  <a:pt x="440" y="31"/>
                </a:cubicBezTo>
                <a:cubicBezTo>
                  <a:pt x="439" y="32"/>
                  <a:pt x="439" y="32"/>
                  <a:pt x="439" y="32"/>
                </a:cubicBezTo>
                <a:cubicBezTo>
                  <a:pt x="438" y="31"/>
                  <a:pt x="438" y="31"/>
                  <a:pt x="438" y="31"/>
                </a:cubicBezTo>
                <a:cubicBezTo>
                  <a:pt x="437" y="32"/>
                  <a:pt x="437" y="32"/>
                  <a:pt x="437" y="32"/>
                </a:cubicBezTo>
                <a:cubicBezTo>
                  <a:pt x="439" y="34"/>
                  <a:pt x="439" y="34"/>
                  <a:pt x="439" y="34"/>
                </a:cubicBezTo>
                <a:cubicBezTo>
                  <a:pt x="437" y="33"/>
                  <a:pt x="437" y="33"/>
                  <a:pt x="437" y="33"/>
                </a:cubicBezTo>
                <a:cubicBezTo>
                  <a:pt x="436" y="31"/>
                  <a:pt x="436" y="31"/>
                  <a:pt x="436" y="31"/>
                </a:cubicBezTo>
                <a:cubicBezTo>
                  <a:pt x="437" y="29"/>
                  <a:pt x="437" y="29"/>
                  <a:pt x="437" y="29"/>
                </a:cubicBezTo>
                <a:cubicBezTo>
                  <a:pt x="438" y="29"/>
                  <a:pt x="438" y="29"/>
                  <a:pt x="438" y="29"/>
                </a:cubicBezTo>
                <a:cubicBezTo>
                  <a:pt x="439" y="27"/>
                  <a:pt x="439" y="27"/>
                  <a:pt x="439" y="27"/>
                </a:cubicBezTo>
                <a:cubicBezTo>
                  <a:pt x="441" y="26"/>
                  <a:pt x="441" y="26"/>
                  <a:pt x="441" y="26"/>
                </a:cubicBezTo>
                <a:cubicBezTo>
                  <a:pt x="442" y="27"/>
                  <a:pt x="442" y="27"/>
                  <a:pt x="442" y="27"/>
                </a:cubicBezTo>
                <a:cubicBezTo>
                  <a:pt x="444" y="26"/>
                  <a:pt x="444" y="26"/>
                  <a:pt x="444" y="26"/>
                </a:cubicBezTo>
                <a:cubicBezTo>
                  <a:pt x="444" y="25"/>
                  <a:pt x="444" y="25"/>
                  <a:pt x="444" y="25"/>
                </a:cubicBezTo>
                <a:cubicBezTo>
                  <a:pt x="446" y="23"/>
                  <a:pt x="446" y="23"/>
                  <a:pt x="446" y="23"/>
                </a:cubicBezTo>
                <a:cubicBezTo>
                  <a:pt x="447" y="24"/>
                  <a:pt x="447" y="24"/>
                  <a:pt x="447" y="24"/>
                </a:cubicBezTo>
                <a:cubicBezTo>
                  <a:pt x="451" y="22"/>
                  <a:pt x="451" y="22"/>
                  <a:pt x="451" y="22"/>
                </a:cubicBezTo>
                <a:cubicBezTo>
                  <a:pt x="453" y="19"/>
                  <a:pt x="453" y="19"/>
                  <a:pt x="453" y="19"/>
                </a:cubicBezTo>
                <a:cubicBezTo>
                  <a:pt x="455" y="19"/>
                  <a:pt x="455" y="19"/>
                  <a:pt x="455" y="19"/>
                </a:cubicBezTo>
                <a:cubicBezTo>
                  <a:pt x="459" y="19"/>
                  <a:pt x="459" y="19"/>
                  <a:pt x="459" y="19"/>
                </a:cubicBezTo>
                <a:cubicBezTo>
                  <a:pt x="459" y="18"/>
                  <a:pt x="459" y="18"/>
                  <a:pt x="459" y="18"/>
                </a:cubicBezTo>
                <a:cubicBezTo>
                  <a:pt x="462" y="18"/>
                  <a:pt x="462" y="18"/>
                  <a:pt x="462" y="18"/>
                </a:cubicBezTo>
                <a:cubicBezTo>
                  <a:pt x="465" y="17"/>
                  <a:pt x="465" y="17"/>
                  <a:pt x="465" y="17"/>
                </a:cubicBezTo>
                <a:cubicBezTo>
                  <a:pt x="466" y="18"/>
                  <a:pt x="466" y="18"/>
                  <a:pt x="466" y="18"/>
                </a:cubicBezTo>
                <a:cubicBezTo>
                  <a:pt x="467" y="18"/>
                  <a:pt x="467" y="18"/>
                  <a:pt x="467" y="18"/>
                </a:cubicBezTo>
                <a:cubicBezTo>
                  <a:pt x="469" y="17"/>
                  <a:pt x="469" y="17"/>
                  <a:pt x="469" y="17"/>
                </a:cubicBezTo>
                <a:cubicBezTo>
                  <a:pt x="470" y="17"/>
                  <a:pt x="470" y="17"/>
                  <a:pt x="470" y="17"/>
                </a:cubicBezTo>
                <a:cubicBezTo>
                  <a:pt x="473" y="17"/>
                  <a:pt x="473" y="17"/>
                  <a:pt x="473" y="17"/>
                </a:cubicBezTo>
                <a:cubicBezTo>
                  <a:pt x="474" y="15"/>
                  <a:pt x="474" y="15"/>
                  <a:pt x="474" y="15"/>
                </a:cubicBezTo>
                <a:cubicBezTo>
                  <a:pt x="478" y="14"/>
                  <a:pt x="478" y="14"/>
                  <a:pt x="478" y="14"/>
                </a:cubicBezTo>
                <a:cubicBezTo>
                  <a:pt x="482" y="12"/>
                  <a:pt x="482" y="12"/>
                  <a:pt x="482" y="12"/>
                </a:cubicBezTo>
                <a:cubicBezTo>
                  <a:pt x="483" y="11"/>
                  <a:pt x="483" y="11"/>
                  <a:pt x="483" y="11"/>
                </a:cubicBezTo>
                <a:cubicBezTo>
                  <a:pt x="484" y="11"/>
                  <a:pt x="484" y="11"/>
                  <a:pt x="484" y="11"/>
                </a:cubicBezTo>
                <a:cubicBezTo>
                  <a:pt x="485" y="10"/>
                  <a:pt x="485" y="10"/>
                  <a:pt x="485" y="10"/>
                </a:cubicBezTo>
                <a:cubicBezTo>
                  <a:pt x="484" y="9"/>
                  <a:pt x="484" y="9"/>
                  <a:pt x="484" y="9"/>
                </a:cubicBezTo>
                <a:cubicBezTo>
                  <a:pt x="484" y="7"/>
                  <a:pt x="484" y="7"/>
                  <a:pt x="484" y="7"/>
                </a:cubicBezTo>
                <a:cubicBezTo>
                  <a:pt x="482" y="6"/>
                  <a:pt x="482" y="6"/>
                  <a:pt x="482" y="6"/>
                </a:cubicBezTo>
                <a:cubicBezTo>
                  <a:pt x="482" y="7"/>
                  <a:pt x="482" y="7"/>
                  <a:pt x="482" y="7"/>
                </a:cubicBezTo>
                <a:cubicBezTo>
                  <a:pt x="482" y="8"/>
                  <a:pt x="482" y="8"/>
                  <a:pt x="482" y="8"/>
                </a:cubicBezTo>
                <a:cubicBezTo>
                  <a:pt x="480" y="9"/>
                  <a:pt x="480" y="9"/>
                  <a:pt x="480" y="9"/>
                </a:cubicBezTo>
                <a:cubicBezTo>
                  <a:pt x="479" y="8"/>
                  <a:pt x="479" y="8"/>
                  <a:pt x="479" y="8"/>
                </a:cubicBezTo>
                <a:cubicBezTo>
                  <a:pt x="478" y="8"/>
                  <a:pt x="478" y="8"/>
                  <a:pt x="478" y="8"/>
                </a:cubicBezTo>
                <a:cubicBezTo>
                  <a:pt x="478" y="7"/>
                  <a:pt x="478" y="7"/>
                  <a:pt x="478" y="7"/>
                </a:cubicBezTo>
                <a:cubicBezTo>
                  <a:pt x="476" y="7"/>
                  <a:pt x="476" y="7"/>
                  <a:pt x="476" y="7"/>
                </a:cubicBezTo>
                <a:cubicBezTo>
                  <a:pt x="472" y="8"/>
                  <a:pt x="472" y="8"/>
                  <a:pt x="472" y="8"/>
                </a:cubicBezTo>
                <a:cubicBezTo>
                  <a:pt x="472" y="10"/>
                  <a:pt x="472" y="10"/>
                  <a:pt x="472" y="10"/>
                </a:cubicBezTo>
                <a:cubicBezTo>
                  <a:pt x="470" y="11"/>
                  <a:pt x="470" y="11"/>
                  <a:pt x="470" y="11"/>
                </a:cubicBezTo>
                <a:cubicBezTo>
                  <a:pt x="469" y="9"/>
                  <a:pt x="469" y="9"/>
                  <a:pt x="469" y="9"/>
                </a:cubicBezTo>
                <a:cubicBezTo>
                  <a:pt x="468" y="10"/>
                  <a:pt x="468" y="10"/>
                  <a:pt x="468" y="10"/>
                </a:cubicBezTo>
                <a:cubicBezTo>
                  <a:pt x="466" y="11"/>
                  <a:pt x="466" y="11"/>
                  <a:pt x="466" y="11"/>
                </a:cubicBezTo>
                <a:cubicBezTo>
                  <a:pt x="462" y="12"/>
                  <a:pt x="462" y="12"/>
                  <a:pt x="462" y="12"/>
                </a:cubicBezTo>
                <a:cubicBezTo>
                  <a:pt x="456" y="13"/>
                  <a:pt x="456" y="13"/>
                  <a:pt x="456" y="13"/>
                </a:cubicBezTo>
                <a:cubicBezTo>
                  <a:pt x="455" y="12"/>
                  <a:pt x="455" y="12"/>
                  <a:pt x="455" y="12"/>
                </a:cubicBezTo>
                <a:cubicBezTo>
                  <a:pt x="454" y="12"/>
                  <a:pt x="454" y="12"/>
                  <a:pt x="454" y="12"/>
                </a:cubicBezTo>
                <a:cubicBezTo>
                  <a:pt x="454" y="12"/>
                  <a:pt x="454" y="12"/>
                  <a:pt x="454" y="12"/>
                </a:cubicBezTo>
                <a:cubicBezTo>
                  <a:pt x="453" y="13"/>
                  <a:pt x="453" y="13"/>
                  <a:pt x="453" y="13"/>
                </a:cubicBezTo>
                <a:cubicBezTo>
                  <a:pt x="451" y="13"/>
                  <a:pt x="451" y="13"/>
                  <a:pt x="451" y="13"/>
                </a:cubicBezTo>
                <a:cubicBezTo>
                  <a:pt x="450" y="13"/>
                  <a:pt x="450" y="13"/>
                  <a:pt x="450" y="13"/>
                </a:cubicBezTo>
                <a:cubicBezTo>
                  <a:pt x="449" y="15"/>
                  <a:pt x="449" y="15"/>
                  <a:pt x="449" y="15"/>
                </a:cubicBezTo>
                <a:cubicBezTo>
                  <a:pt x="446" y="18"/>
                  <a:pt x="446" y="18"/>
                  <a:pt x="446" y="18"/>
                </a:cubicBezTo>
                <a:cubicBezTo>
                  <a:pt x="445" y="17"/>
                  <a:pt x="445" y="17"/>
                  <a:pt x="445" y="17"/>
                </a:cubicBezTo>
                <a:cubicBezTo>
                  <a:pt x="443" y="17"/>
                  <a:pt x="443" y="17"/>
                  <a:pt x="443" y="17"/>
                </a:cubicBezTo>
                <a:cubicBezTo>
                  <a:pt x="443" y="17"/>
                  <a:pt x="443" y="17"/>
                  <a:pt x="443" y="17"/>
                </a:cubicBezTo>
                <a:cubicBezTo>
                  <a:pt x="440" y="17"/>
                  <a:pt x="440" y="17"/>
                  <a:pt x="440" y="17"/>
                </a:cubicBezTo>
                <a:cubicBezTo>
                  <a:pt x="439" y="18"/>
                  <a:pt x="439" y="18"/>
                  <a:pt x="439" y="18"/>
                </a:cubicBezTo>
                <a:cubicBezTo>
                  <a:pt x="438" y="18"/>
                  <a:pt x="438" y="18"/>
                  <a:pt x="438" y="18"/>
                </a:cubicBezTo>
                <a:cubicBezTo>
                  <a:pt x="437" y="19"/>
                  <a:pt x="437" y="19"/>
                  <a:pt x="437" y="19"/>
                </a:cubicBezTo>
                <a:cubicBezTo>
                  <a:pt x="435" y="20"/>
                  <a:pt x="435" y="20"/>
                  <a:pt x="435" y="20"/>
                </a:cubicBezTo>
                <a:cubicBezTo>
                  <a:pt x="433" y="21"/>
                  <a:pt x="433" y="21"/>
                  <a:pt x="433" y="21"/>
                </a:cubicBezTo>
                <a:cubicBezTo>
                  <a:pt x="431" y="23"/>
                  <a:pt x="431" y="23"/>
                  <a:pt x="431" y="23"/>
                </a:cubicBezTo>
                <a:cubicBezTo>
                  <a:pt x="427" y="24"/>
                  <a:pt x="427" y="24"/>
                  <a:pt x="427" y="24"/>
                </a:cubicBezTo>
                <a:cubicBezTo>
                  <a:pt x="426" y="26"/>
                  <a:pt x="426" y="26"/>
                  <a:pt x="426" y="26"/>
                </a:cubicBezTo>
                <a:cubicBezTo>
                  <a:pt x="426" y="29"/>
                  <a:pt x="426" y="29"/>
                  <a:pt x="426" y="29"/>
                </a:cubicBezTo>
                <a:cubicBezTo>
                  <a:pt x="426" y="35"/>
                  <a:pt x="426" y="35"/>
                  <a:pt x="426" y="35"/>
                </a:cubicBezTo>
                <a:cubicBezTo>
                  <a:pt x="426" y="37"/>
                  <a:pt x="426" y="37"/>
                  <a:pt x="426" y="37"/>
                </a:cubicBezTo>
                <a:cubicBezTo>
                  <a:pt x="425" y="37"/>
                  <a:pt x="425" y="37"/>
                  <a:pt x="425" y="37"/>
                </a:cubicBezTo>
                <a:cubicBezTo>
                  <a:pt x="423" y="38"/>
                  <a:pt x="423" y="38"/>
                  <a:pt x="423" y="38"/>
                </a:cubicBezTo>
                <a:cubicBezTo>
                  <a:pt x="419" y="41"/>
                  <a:pt x="419" y="41"/>
                  <a:pt x="419" y="41"/>
                </a:cubicBezTo>
                <a:cubicBezTo>
                  <a:pt x="420" y="40"/>
                  <a:pt x="420" y="40"/>
                  <a:pt x="420" y="40"/>
                </a:cubicBezTo>
                <a:cubicBezTo>
                  <a:pt x="422" y="37"/>
                  <a:pt x="422" y="37"/>
                  <a:pt x="422" y="37"/>
                </a:cubicBezTo>
                <a:cubicBezTo>
                  <a:pt x="423" y="36"/>
                  <a:pt x="423" y="36"/>
                  <a:pt x="423" y="36"/>
                </a:cubicBezTo>
                <a:cubicBezTo>
                  <a:pt x="422" y="35"/>
                  <a:pt x="422" y="35"/>
                  <a:pt x="422" y="35"/>
                </a:cubicBezTo>
                <a:cubicBezTo>
                  <a:pt x="422" y="34"/>
                  <a:pt x="422" y="34"/>
                  <a:pt x="422" y="34"/>
                </a:cubicBezTo>
                <a:cubicBezTo>
                  <a:pt x="419" y="31"/>
                  <a:pt x="419" y="31"/>
                  <a:pt x="419" y="31"/>
                </a:cubicBezTo>
                <a:cubicBezTo>
                  <a:pt x="418" y="31"/>
                  <a:pt x="418" y="31"/>
                  <a:pt x="418" y="31"/>
                </a:cubicBezTo>
                <a:cubicBezTo>
                  <a:pt x="417" y="29"/>
                  <a:pt x="417" y="29"/>
                  <a:pt x="417" y="29"/>
                </a:cubicBezTo>
                <a:cubicBezTo>
                  <a:pt x="416" y="29"/>
                  <a:pt x="416" y="29"/>
                  <a:pt x="416" y="29"/>
                </a:cubicBezTo>
                <a:cubicBezTo>
                  <a:pt x="416" y="26"/>
                  <a:pt x="416" y="26"/>
                  <a:pt x="416" y="26"/>
                </a:cubicBezTo>
                <a:cubicBezTo>
                  <a:pt x="413" y="23"/>
                  <a:pt x="413" y="23"/>
                  <a:pt x="413" y="23"/>
                </a:cubicBezTo>
                <a:cubicBezTo>
                  <a:pt x="413" y="23"/>
                  <a:pt x="413" y="23"/>
                  <a:pt x="413" y="23"/>
                </a:cubicBezTo>
                <a:cubicBezTo>
                  <a:pt x="412" y="22"/>
                  <a:pt x="412" y="22"/>
                  <a:pt x="412" y="22"/>
                </a:cubicBezTo>
                <a:cubicBezTo>
                  <a:pt x="411" y="21"/>
                  <a:pt x="411" y="21"/>
                  <a:pt x="411" y="21"/>
                </a:cubicBezTo>
                <a:cubicBezTo>
                  <a:pt x="410" y="20"/>
                  <a:pt x="410" y="20"/>
                  <a:pt x="410" y="20"/>
                </a:cubicBezTo>
                <a:cubicBezTo>
                  <a:pt x="409" y="21"/>
                  <a:pt x="409" y="21"/>
                  <a:pt x="409" y="21"/>
                </a:cubicBezTo>
                <a:cubicBezTo>
                  <a:pt x="408" y="19"/>
                  <a:pt x="408" y="19"/>
                  <a:pt x="408" y="19"/>
                </a:cubicBezTo>
                <a:cubicBezTo>
                  <a:pt x="404" y="16"/>
                  <a:pt x="404" y="16"/>
                  <a:pt x="404" y="16"/>
                </a:cubicBezTo>
                <a:cubicBezTo>
                  <a:pt x="403" y="13"/>
                  <a:pt x="403" y="13"/>
                  <a:pt x="403" y="13"/>
                </a:cubicBezTo>
                <a:cubicBezTo>
                  <a:pt x="403" y="10"/>
                  <a:pt x="403" y="10"/>
                  <a:pt x="403" y="10"/>
                </a:cubicBezTo>
                <a:cubicBezTo>
                  <a:pt x="403" y="9"/>
                  <a:pt x="403" y="9"/>
                  <a:pt x="403" y="9"/>
                </a:cubicBezTo>
                <a:cubicBezTo>
                  <a:pt x="402" y="10"/>
                  <a:pt x="402" y="10"/>
                  <a:pt x="402" y="10"/>
                </a:cubicBezTo>
                <a:cubicBezTo>
                  <a:pt x="401" y="10"/>
                  <a:pt x="401" y="10"/>
                  <a:pt x="401" y="10"/>
                </a:cubicBezTo>
                <a:cubicBezTo>
                  <a:pt x="400" y="8"/>
                  <a:pt x="400" y="8"/>
                  <a:pt x="400" y="8"/>
                </a:cubicBezTo>
                <a:cubicBezTo>
                  <a:pt x="401" y="5"/>
                  <a:pt x="401" y="5"/>
                  <a:pt x="401" y="5"/>
                </a:cubicBezTo>
                <a:cubicBezTo>
                  <a:pt x="401" y="5"/>
                  <a:pt x="401" y="5"/>
                  <a:pt x="401" y="5"/>
                </a:cubicBezTo>
                <a:cubicBezTo>
                  <a:pt x="401" y="3"/>
                  <a:pt x="401" y="3"/>
                  <a:pt x="401" y="3"/>
                </a:cubicBezTo>
                <a:cubicBezTo>
                  <a:pt x="399" y="1"/>
                  <a:pt x="399" y="1"/>
                  <a:pt x="399" y="1"/>
                </a:cubicBezTo>
                <a:cubicBezTo>
                  <a:pt x="399" y="0"/>
                  <a:pt x="399" y="0"/>
                  <a:pt x="399" y="0"/>
                </a:cubicBezTo>
                <a:cubicBezTo>
                  <a:pt x="172" y="0"/>
                  <a:pt x="172" y="0"/>
                  <a:pt x="172" y="0"/>
                </a:cubicBezTo>
                <a:cubicBezTo>
                  <a:pt x="171" y="2"/>
                  <a:pt x="171" y="2"/>
                  <a:pt x="171" y="2"/>
                </a:cubicBezTo>
                <a:cubicBezTo>
                  <a:pt x="176" y="5"/>
                  <a:pt x="176" y="5"/>
                  <a:pt x="176" y="5"/>
                </a:cubicBezTo>
                <a:cubicBezTo>
                  <a:pt x="175" y="6"/>
                  <a:pt x="175" y="6"/>
                  <a:pt x="175" y="6"/>
                </a:cubicBezTo>
                <a:cubicBezTo>
                  <a:pt x="173" y="6"/>
                  <a:pt x="173" y="6"/>
                  <a:pt x="173" y="6"/>
                </a:cubicBezTo>
                <a:cubicBezTo>
                  <a:pt x="173" y="7"/>
                  <a:pt x="173" y="7"/>
                  <a:pt x="173" y="7"/>
                </a:cubicBezTo>
                <a:cubicBezTo>
                  <a:pt x="172" y="13"/>
                  <a:pt x="172" y="13"/>
                  <a:pt x="172" y="13"/>
                </a:cubicBezTo>
                <a:cubicBezTo>
                  <a:pt x="172" y="15"/>
                  <a:pt x="172" y="15"/>
                  <a:pt x="172" y="15"/>
                </a:cubicBezTo>
                <a:cubicBezTo>
                  <a:pt x="174" y="16"/>
                  <a:pt x="174" y="16"/>
                  <a:pt x="174" y="16"/>
                </a:cubicBezTo>
                <a:cubicBezTo>
                  <a:pt x="175" y="15"/>
                  <a:pt x="175" y="15"/>
                  <a:pt x="175" y="15"/>
                </a:cubicBezTo>
                <a:cubicBezTo>
                  <a:pt x="177" y="14"/>
                  <a:pt x="177" y="14"/>
                  <a:pt x="177" y="14"/>
                </a:cubicBezTo>
                <a:cubicBezTo>
                  <a:pt x="179" y="15"/>
                  <a:pt x="179" y="15"/>
                  <a:pt x="179" y="15"/>
                </a:cubicBezTo>
                <a:cubicBezTo>
                  <a:pt x="180" y="16"/>
                  <a:pt x="180" y="16"/>
                  <a:pt x="180" y="16"/>
                </a:cubicBezTo>
                <a:cubicBezTo>
                  <a:pt x="182" y="15"/>
                  <a:pt x="182" y="15"/>
                  <a:pt x="182" y="15"/>
                </a:cubicBezTo>
                <a:cubicBezTo>
                  <a:pt x="185" y="16"/>
                  <a:pt x="185" y="16"/>
                  <a:pt x="185" y="16"/>
                </a:cubicBezTo>
                <a:cubicBezTo>
                  <a:pt x="188" y="18"/>
                  <a:pt x="188" y="18"/>
                  <a:pt x="188" y="18"/>
                </a:cubicBezTo>
                <a:cubicBezTo>
                  <a:pt x="185" y="19"/>
                  <a:pt x="185" y="19"/>
                  <a:pt x="185" y="19"/>
                </a:cubicBezTo>
                <a:cubicBezTo>
                  <a:pt x="186" y="21"/>
                  <a:pt x="186" y="21"/>
                  <a:pt x="186" y="21"/>
                </a:cubicBezTo>
                <a:cubicBezTo>
                  <a:pt x="185" y="23"/>
                  <a:pt x="185" y="23"/>
                  <a:pt x="185" y="23"/>
                </a:cubicBezTo>
                <a:cubicBezTo>
                  <a:pt x="182" y="24"/>
                  <a:pt x="182" y="24"/>
                  <a:pt x="182" y="24"/>
                </a:cubicBezTo>
                <a:cubicBezTo>
                  <a:pt x="182" y="22"/>
                  <a:pt x="182" y="22"/>
                  <a:pt x="182" y="22"/>
                </a:cubicBezTo>
                <a:cubicBezTo>
                  <a:pt x="180" y="21"/>
                  <a:pt x="180" y="21"/>
                  <a:pt x="180" y="21"/>
                </a:cubicBezTo>
                <a:cubicBezTo>
                  <a:pt x="179" y="22"/>
                  <a:pt x="179" y="22"/>
                  <a:pt x="179" y="22"/>
                </a:cubicBezTo>
                <a:cubicBezTo>
                  <a:pt x="176" y="22"/>
                  <a:pt x="176" y="22"/>
                  <a:pt x="176" y="22"/>
                </a:cubicBezTo>
                <a:cubicBezTo>
                  <a:pt x="175" y="20"/>
                  <a:pt x="175" y="20"/>
                  <a:pt x="175" y="20"/>
                </a:cubicBezTo>
                <a:cubicBezTo>
                  <a:pt x="174" y="18"/>
                  <a:pt x="174" y="18"/>
                  <a:pt x="174" y="18"/>
                </a:cubicBezTo>
                <a:cubicBezTo>
                  <a:pt x="173" y="17"/>
                  <a:pt x="173" y="17"/>
                  <a:pt x="173" y="17"/>
                </a:cubicBezTo>
                <a:cubicBezTo>
                  <a:pt x="172" y="17"/>
                  <a:pt x="172" y="17"/>
                  <a:pt x="172" y="17"/>
                </a:cubicBezTo>
                <a:cubicBezTo>
                  <a:pt x="169" y="15"/>
                  <a:pt x="169" y="15"/>
                  <a:pt x="169" y="15"/>
                </a:cubicBezTo>
                <a:cubicBezTo>
                  <a:pt x="170" y="12"/>
                  <a:pt x="170" y="12"/>
                  <a:pt x="170" y="12"/>
                </a:cubicBezTo>
                <a:cubicBezTo>
                  <a:pt x="172" y="6"/>
                  <a:pt x="172" y="6"/>
                  <a:pt x="172" y="6"/>
                </a:cubicBezTo>
                <a:cubicBezTo>
                  <a:pt x="171" y="4"/>
                  <a:pt x="171" y="4"/>
                  <a:pt x="171" y="4"/>
                </a:cubicBezTo>
                <a:cubicBezTo>
                  <a:pt x="171" y="4"/>
                  <a:pt x="171" y="4"/>
                  <a:pt x="171" y="4"/>
                </a:cubicBezTo>
                <a:cubicBezTo>
                  <a:pt x="169" y="6"/>
                  <a:pt x="169" y="6"/>
                  <a:pt x="169" y="6"/>
                </a:cubicBezTo>
                <a:cubicBezTo>
                  <a:pt x="169" y="12"/>
                  <a:pt x="169" y="12"/>
                  <a:pt x="169" y="12"/>
                </a:cubicBezTo>
                <a:cubicBezTo>
                  <a:pt x="168" y="16"/>
                  <a:pt x="168" y="16"/>
                  <a:pt x="168" y="16"/>
                </a:cubicBezTo>
                <a:cubicBezTo>
                  <a:pt x="166" y="18"/>
                  <a:pt x="166" y="18"/>
                  <a:pt x="166" y="18"/>
                </a:cubicBezTo>
                <a:cubicBezTo>
                  <a:pt x="166" y="19"/>
                  <a:pt x="166" y="19"/>
                  <a:pt x="166" y="19"/>
                </a:cubicBezTo>
                <a:cubicBezTo>
                  <a:pt x="167" y="17"/>
                  <a:pt x="167" y="17"/>
                  <a:pt x="167" y="17"/>
                </a:cubicBezTo>
                <a:cubicBezTo>
                  <a:pt x="169" y="17"/>
                  <a:pt x="169" y="17"/>
                  <a:pt x="169" y="17"/>
                </a:cubicBezTo>
                <a:cubicBezTo>
                  <a:pt x="170" y="18"/>
                  <a:pt x="170" y="18"/>
                  <a:pt x="170" y="18"/>
                </a:cubicBezTo>
                <a:cubicBezTo>
                  <a:pt x="172" y="18"/>
                  <a:pt x="172" y="18"/>
                  <a:pt x="172" y="18"/>
                </a:cubicBezTo>
                <a:cubicBezTo>
                  <a:pt x="173" y="21"/>
                  <a:pt x="173" y="21"/>
                  <a:pt x="173" y="21"/>
                </a:cubicBezTo>
                <a:cubicBezTo>
                  <a:pt x="173" y="24"/>
                  <a:pt x="173" y="24"/>
                  <a:pt x="173" y="24"/>
                </a:cubicBezTo>
                <a:cubicBezTo>
                  <a:pt x="171" y="26"/>
                  <a:pt x="171" y="26"/>
                  <a:pt x="171" y="26"/>
                </a:cubicBezTo>
                <a:cubicBezTo>
                  <a:pt x="168" y="28"/>
                  <a:pt x="168" y="28"/>
                  <a:pt x="168" y="28"/>
                </a:cubicBezTo>
                <a:cubicBezTo>
                  <a:pt x="171" y="24"/>
                  <a:pt x="171" y="24"/>
                  <a:pt x="171" y="24"/>
                </a:cubicBezTo>
                <a:cubicBezTo>
                  <a:pt x="170" y="23"/>
                  <a:pt x="170" y="23"/>
                  <a:pt x="170" y="23"/>
                </a:cubicBezTo>
                <a:cubicBezTo>
                  <a:pt x="169" y="22"/>
                  <a:pt x="169" y="22"/>
                  <a:pt x="169" y="22"/>
                </a:cubicBezTo>
                <a:cubicBezTo>
                  <a:pt x="168" y="22"/>
                  <a:pt x="168" y="22"/>
                  <a:pt x="168" y="22"/>
                </a:cubicBezTo>
                <a:cubicBezTo>
                  <a:pt x="167" y="23"/>
                  <a:pt x="167" y="23"/>
                  <a:pt x="167" y="23"/>
                </a:cubicBezTo>
                <a:cubicBezTo>
                  <a:pt x="164" y="25"/>
                  <a:pt x="164" y="25"/>
                  <a:pt x="164" y="25"/>
                </a:cubicBezTo>
                <a:cubicBezTo>
                  <a:pt x="164" y="27"/>
                  <a:pt x="164" y="27"/>
                  <a:pt x="164" y="27"/>
                </a:cubicBezTo>
                <a:cubicBezTo>
                  <a:pt x="162" y="28"/>
                  <a:pt x="162" y="28"/>
                  <a:pt x="162" y="28"/>
                </a:cubicBezTo>
                <a:cubicBezTo>
                  <a:pt x="160" y="28"/>
                  <a:pt x="160" y="28"/>
                  <a:pt x="160" y="28"/>
                </a:cubicBezTo>
                <a:cubicBezTo>
                  <a:pt x="160" y="26"/>
                  <a:pt x="160" y="26"/>
                  <a:pt x="160" y="26"/>
                </a:cubicBezTo>
                <a:cubicBezTo>
                  <a:pt x="159" y="26"/>
                  <a:pt x="159" y="26"/>
                  <a:pt x="159" y="26"/>
                </a:cubicBezTo>
                <a:cubicBezTo>
                  <a:pt x="156" y="26"/>
                  <a:pt x="156" y="26"/>
                  <a:pt x="156" y="26"/>
                </a:cubicBezTo>
                <a:cubicBezTo>
                  <a:pt x="155" y="26"/>
                  <a:pt x="155" y="26"/>
                  <a:pt x="155" y="26"/>
                </a:cubicBezTo>
                <a:cubicBezTo>
                  <a:pt x="155" y="23"/>
                  <a:pt x="155" y="23"/>
                  <a:pt x="155" y="23"/>
                </a:cubicBezTo>
                <a:cubicBezTo>
                  <a:pt x="153" y="23"/>
                  <a:pt x="153" y="23"/>
                  <a:pt x="153" y="23"/>
                </a:cubicBezTo>
                <a:cubicBezTo>
                  <a:pt x="152" y="24"/>
                  <a:pt x="152" y="24"/>
                  <a:pt x="152" y="24"/>
                </a:cubicBezTo>
                <a:cubicBezTo>
                  <a:pt x="150" y="23"/>
                  <a:pt x="150" y="23"/>
                  <a:pt x="150" y="23"/>
                </a:cubicBezTo>
                <a:cubicBezTo>
                  <a:pt x="150" y="22"/>
                  <a:pt x="150" y="22"/>
                  <a:pt x="150" y="22"/>
                </a:cubicBezTo>
                <a:cubicBezTo>
                  <a:pt x="149" y="21"/>
                  <a:pt x="149" y="21"/>
                  <a:pt x="149" y="21"/>
                </a:cubicBezTo>
                <a:cubicBezTo>
                  <a:pt x="147" y="22"/>
                  <a:pt x="147" y="22"/>
                  <a:pt x="147" y="22"/>
                </a:cubicBezTo>
                <a:cubicBezTo>
                  <a:pt x="147" y="22"/>
                  <a:pt x="147" y="22"/>
                  <a:pt x="147" y="22"/>
                </a:cubicBezTo>
                <a:cubicBezTo>
                  <a:pt x="146" y="19"/>
                  <a:pt x="146" y="19"/>
                  <a:pt x="146" y="19"/>
                </a:cubicBezTo>
                <a:cubicBezTo>
                  <a:pt x="146" y="18"/>
                  <a:pt x="146" y="18"/>
                  <a:pt x="146" y="18"/>
                </a:cubicBezTo>
                <a:cubicBezTo>
                  <a:pt x="146" y="17"/>
                  <a:pt x="146" y="17"/>
                  <a:pt x="146" y="17"/>
                </a:cubicBezTo>
                <a:cubicBezTo>
                  <a:pt x="148" y="16"/>
                  <a:pt x="148" y="16"/>
                  <a:pt x="148" y="16"/>
                </a:cubicBezTo>
                <a:cubicBezTo>
                  <a:pt x="150" y="13"/>
                  <a:pt x="150" y="13"/>
                  <a:pt x="150" y="13"/>
                </a:cubicBezTo>
                <a:cubicBezTo>
                  <a:pt x="151" y="13"/>
                  <a:pt x="151" y="13"/>
                  <a:pt x="151" y="13"/>
                </a:cubicBezTo>
                <a:cubicBezTo>
                  <a:pt x="152" y="11"/>
                  <a:pt x="152" y="11"/>
                  <a:pt x="152" y="11"/>
                </a:cubicBezTo>
                <a:cubicBezTo>
                  <a:pt x="152" y="10"/>
                  <a:pt x="152" y="10"/>
                  <a:pt x="152" y="10"/>
                </a:cubicBezTo>
                <a:cubicBezTo>
                  <a:pt x="149" y="7"/>
                  <a:pt x="149" y="7"/>
                  <a:pt x="149" y="7"/>
                </a:cubicBezTo>
                <a:cubicBezTo>
                  <a:pt x="148" y="7"/>
                  <a:pt x="148" y="7"/>
                  <a:pt x="148" y="7"/>
                </a:cubicBezTo>
                <a:cubicBezTo>
                  <a:pt x="146" y="6"/>
                  <a:pt x="146" y="6"/>
                  <a:pt x="146" y="6"/>
                </a:cubicBezTo>
                <a:cubicBezTo>
                  <a:pt x="143" y="8"/>
                  <a:pt x="143" y="8"/>
                  <a:pt x="143" y="8"/>
                </a:cubicBezTo>
                <a:cubicBezTo>
                  <a:pt x="141" y="8"/>
                  <a:pt x="141" y="8"/>
                  <a:pt x="141" y="8"/>
                </a:cubicBezTo>
                <a:cubicBezTo>
                  <a:pt x="139" y="7"/>
                  <a:pt x="139" y="7"/>
                  <a:pt x="139" y="7"/>
                </a:cubicBezTo>
                <a:cubicBezTo>
                  <a:pt x="137" y="7"/>
                  <a:pt x="137" y="7"/>
                  <a:pt x="137" y="7"/>
                </a:cubicBezTo>
                <a:cubicBezTo>
                  <a:pt x="131" y="10"/>
                  <a:pt x="131" y="10"/>
                  <a:pt x="131" y="10"/>
                </a:cubicBezTo>
                <a:cubicBezTo>
                  <a:pt x="131" y="11"/>
                  <a:pt x="131" y="11"/>
                  <a:pt x="131" y="11"/>
                </a:cubicBezTo>
                <a:cubicBezTo>
                  <a:pt x="132" y="12"/>
                  <a:pt x="132" y="12"/>
                  <a:pt x="132" y="12"/>
                </a:cubicBezTo>
                <a:cubicBezTo>
                  <a:pt x="134" y="14"/>
                  <a:pt x="134" y="14"/>
                  <a:pt x="134" y="14"/>
                </a:cubicBezTo>
                <a:cubicBezTo>
                  <a:pt x="134" y="14"/>
                  <a:pt x="134" y="14"/>
                  <a:pt x="134" y="14"/>
                </a:cubicBezTo>
                <a:cubicBezTo>
                  <a:pt x="132" y="14"/>
                  <a:pt x="132" y="14"/>
                  <a:pt x="132" y="14"/>
                </a:cubicBezTo>
                <a:cubicBezTo>
                  <a:pt x="130" y="14"/>
                  <a:pt x="130" y="14"/>
                  <a:pt x="130" y="14"/>
                </a:cubicBezTo>
                <a:cubicBezTo>
                  <a:pt x="129" y="13"/>
                  <a:pt x="129" y="13"/>
                  <a:pt x="129" y="13"/>
                </a:cubicBezTo>
                <a:cubicBezTo>
                  <a:pt x="128" y="12"/>
                  <a:pt x="128" y="12"/>
                  <a:pt x="128" y="12"/>
                </a:cubicBezTo>
                <a:cubicBezTo>
                  <a:pt x="124" y="12"/>
                  <a:pt x="124" y="12"/>
                  <a:pt x="124" y="12"/>
                </a:cubicBezTo>
                <a:cubicBezTo>
                  <a:pt x="120" y="12"/>
                  <a:pt x="120" y="12"/>
                  <a:pt x="120" y="12"/>
                </a:cubicBezTo>
                <a:cubicBezTo>
                  <a:pt x="119" y="14"/>
                  <a:pt x="119" y="14"/>
                  <a:pt x="119" y="14"/>
                </a:cubicBezTo>
                <a:cubicBezTo>
                  <a:pt x="119" y="15"/>
                  <a:pt x="119" y="15"/>
                  <a:pt x="119" y="15"/>
                </a:cubicBezTo>
                <a:cubicBezTo>
                  <a:pt x="117" y="15"/>
                  <a:pt x="117" y="15"/>
                  <a:pt x="117" y="15"/>
                </a:cubicBezTo>
                <a:cubicBezTo>
                  <a:pt x="116" y="14"/>
                  <a:pt x="116" y="14"/>
                  <a:pt x="116" y="14"/>
                </a:cubicBezTo>
                <a:cubicBezTo>
                  <a:pt x="115" y="14"/>
                  <a:pt x="115" y="14"/>
                  <a:pt x="115" y="14"/>
                </a:cubicBezTo>
                <a:cubicBezTo>
                  <a:pt x="112" y="16"/>
                  <a:pt x="112" y="16"/>
                  <a:pt x="112" y="16"/>
                </a:cubicBezTo>
                <a:cubicBezTo>
                  <a:pt x="112" y="17"/>
                  <a:pt x="112" y="17"/>
                  <a:pt x="112" y="17"/>
                </a:cubicBezTo>
                <a:cubicBezTo>
                  <a:pt x="110" y="17"/>
                  <a:pt x="110" y="17"/>
                  <a:pt x="110" y="17"/>
                </a:cubicBezTo>
                <a:cubicBezTo>
                  <a:pt x="107" y="19"/>
                  <a:pt x="107" y="19"/>
                  <a:pt x="107" y="19"/>
                </a:cubicBezTo>
                <a:cubicBezTo>
                  <a:pt x="105" y="20"/>
                  <a:pt x="105" y="20"/>
                  <a:pt x="105" y="20"/>
                </a:cubicBezTo>
                <a:cubicBezTo>
                  <a:pt x="104" y="20"/>
                  <a:pt x="104" y="20"/>
                  <a:pt x="104" y="20"/>
                </a:cubicBezTo>
                <a:cubicBezTo>
                  <a:pt x="104" y="20"/>
                  <a:pt x="104" y="20"/>
                  <a:pt x="104" y="20"/>
                </a:cubicBezTo>
                <a:cubicBezTo>
                  <a:pt x="105" y="18"/>
                  <a:pt x="105" y="18"/>
                  <a:pt x="105" y="18"/>
                </a:cubicBezTo>
                <a:cubicBezTo>
                  <a:pt x="103" y="19"/>
                  <a:pt x="103" y="19"/>
                  <a:pt x="103" y="19"/>
                </a:cubicBezTo>
                <a:cubicBezTo>
                  <a:pt x="102" y="21"/>
                  <a:pt x="102" y="21"/>
                  <a:pt x="102" y="21"/>
                </a:cubicBezTo>
                <a:cubicBezTo>
                  <a:pt x="102" y="22"/>
                  <a:pt x="102" y="22"/>
                  <a:pt x="102" y="22"/>
                </a:cubicBezTo>
                <a:cubicBezTo>
                  <a:pt x="104" y="26"/>
                  <a:pt x="104" y="26"/>
                  <a:pt x="104" y="26"/>
                </a:cubicBezTo>
                <a:cubicBezTo>
                  <a:pt x="107" y="30"/>
                  <a:pt x="107" y="30"/>
                  <a:pt x="107" y="30"/>
                </a:cubicBezTo>
                <a:cubicBezTo>
                  <a:pt x="110" y="30"/>
                  <a:pt x="110" y="30"/>
                  <a:pt x="110" y="30"/>
                </a:cubicBezTo>
                <a:cubicBezTo>
                  <a:pt x="112" y="33"/>
                  <a:pt x="112" y="33"/>
                  <a:pt x="112" y="33"/>
                </a:cubicBezTo>
                <a:cubicBezTo>
                  <a:pt x="114" y="35"/>
                  <a:pt x="114" y="35"/>
                  <a:pt x="114" y="35"/>
                </a:cubicBezTo>
                <a:cubicBezTo>
                  <a:pt x="115" y="37"/>
                  <a:pt x="115" y="37"/>
                  <a:pt x="115" y="37"/>
                </a:cubicBezTo>
                <a:cubicBezTo>
                  <a:pt x="117" y="37"/>
                  <a:pt x="117" y="37"/>
                  <a:pt x="117" y="37"/>
                </a:cubicBezTo>
                <a:cubicBezTo>
                  <a:pt x="119" y="39"/>
                  <a:pt x="119" y="39"/>
                  <a:pt x="119" y="39"/>
                </a:cubicBezTo>
                <a:cubicBezTo>
                  <a:pt x="119" y="39"/>
                  <a:pt x="119" y="39"/>
                  <a:pt x="119" y="39"/>
                </a:cubicBezTo>
                <a:cubicBezTo>
                  <a:pt x="115" y="39"/>
                  <a:pt x="115" y="39"/>
                  <a:pt x="115" y="39"/>
                </a:cubicBezTo>
                <a:cubicBezTo>
                  <a:pt x="115" y="37"/>
                  <a:pt x="115" y="37"/>
                  <a:pt x="115" y="37"/>
                </a:cubicBezTo>
                <a:cubicBezTo>
                  <a:pt x="112" y="36"/>
                  <a:pt x="112" y="36"/>
                  <a:pt x="112" y="36"/>
                </a:cubicBezTo>
                <a:cubicBezTo>
                  <a:pt x="111" y="35"/>
                  <a:pt x="111" y="35"/>
                  <a:pt x="111" y="35"/>
                </a:cubicBezTo>
                <a:cubicBezTo>
                  <a:pt x="110" y="35"/>
                  <a:pt x="110" y="35"/>
                  <a:pt x="110" y="35"/>
                </a:cubicBezTo>
                <a:cubicBezTo>
                  <a:pt x="108" y="37"/>
                  <a:pt x="108" y="37"/>
                  <a:pt x="108" y="37"/>
                </a:cubicBezTo>
                <a:cubicBezTo>
                  <a:pt x="107" y="37"/>
                  <a:pt x="107" y="37"/>
                  <a:pt x="107" y="37"/>
                </a:cubicBezTo>
                <a:cubicBezTo>
                  <a:pt x="105" y="35"/>
                  <a:pt x="105" y="35"/>
                  <a:pt x="105" y="35"/>
                </a:cubicBezTo>
                <a:cubicBezTo>
                  <a:pt x="107" y="33"/>
                  <a:pt x="107" y="33"/>
                  <a:pt x="107" y="33"/>
                </a:cubicBezTo>
                <a:cubicBezTo>
                  <a:pt x="107" y="32"/>
                  <a:pt x="107" y="32"/>
                  <a:pt x="107" y="32"/>
                </a:cubicBezTo>
                <a:cubicBezTo>
                  <a:pt x="105" y="33"/>
                  <a:pt x="105" y="33"/>
                  <a:pt x="105" y="33"/>
                </a:cubicBezTo>
                <a:cubicBezTo>
                  <a:pt x="104" y="35"/>
                  <a:pt x="104" y="35"/>
                  <a:pt x="104" y="35"/>
                </a:cubicBezTo>
                <a:cubicBezTo>
                  <a:pt x="104" y="39"/>
                  <a:pt x="104" y="39"/>
                  <a:pt x="104" y="39"/>
                </a:cubicBezTo>
                <a:cubicBezTo>
                  <a:pt x="105" y="39"/>
                  <a:pt x="105" y="39"/>
                  <a:pt x="105" y="39"/>
                </a:cubicBezTo>
                <a:cubicBezTo>
                  <a:pt x="105" y="41"/>
                  <a:pt x="105" y="41"/>
                  <a:pt x="105" y="41"/>
                </a:cubicBezTo>
                <a:cubicBezTo>
                  <a:pt x="103" y="43"/>
                  <a:pt x="103" y="43"/>
                  <a:pt x="103" y="43"/>
                </a:cubicBezTo>
                <a:cubicBezTo>
                  <a:pt x="101" y="46"/>
                  <a:pt x="101" y="46"/>
                  <a:pt x="101" y="46"/>
                </a:cubicBezTo>
                <a:cubicBezTo>
                  <a:pt x="101" y="48"/>
                  <a:pt x="101" y="48"/>
                  <a:pt x="101" y="48"/>
                </a:cubicBezTo>
                <a:cubicBezTo>
                  <a:pt x="101" y="51"/>
                  <a:pt x="101" y="51"/>
                  <a:pt x="101" y="51"/>
                </a:cubicBezTo>
                <a:cubicBezTo>
                  <a:pt x="104" y="55"/>
                  <a:pt x="104" y="55"/>
                  <a:pt x="104" y="55"/>
                </a:cubicBezTo>
                <a:cubicBezTo>
                  <a:pt x="108" y="56"/>
                  <a:pt x="108" y="56"/>
                  <a:pt x="108" y="56"/>
                </a:cubicBezTo>
                <a:cubicBezTo>
                  <a:pt x="110" y="59"/>
                  <a:pt x="110" y="59"/>
                  <a:pt x="110" y="59"/>
                </a:cubicBezTo>
                <a:cubicBezTo>
                  <a:pt x="111" y="59"/>
                  <a:pt x="111" y="59"/>
                  <a:pt x="111" y="59"/>
                </a:cubicBezTo>
                <a:cubicBezTo>
                  <a:pt x="114" y="57"/>
                  <a:pt x="114" y="57"/>
                  <a:pt x="114" y="57"/>
                </a:cubicBezTo>
                <a:cubicBezTo>
                  <a:pt x="117" y="56"/>
                  <a:pt x="117" y="56"/>
                  <a:pt x="117" y="56"/>
                </a:cubicBezTo>
                <a:cubicBezTo>
                  <a:pt x="119" y="57"/>
                  <a:pt x="119" y="57"/>
                  <a:pt x="119" y="57"/>
                </a:cubicBezTo>
                <a:cubicBezTo>
                  <a:pt x="124" y="58"/>
                  <a:pt x="124" y="58"/>
                  <a:pt x="124" y="58"/>
                </a:cubicBezTo>
                <a:cubicBezTo>
                  <a:pt x="125" y="59"/>
                  <a:pt x="125" y="59"/>
                  <a:pt x="125" y="59"/>
                </a:cubicBezTo>
                <a:cubicBezTo>
                  <a:pt x="126" y="61"/>
                  <a:pt x="126" y="61"/>
                  <a:pt x="126" y="61"/>
                </a:cubicBezTo>
                <a:cubicBezTo>
                  <a:pt x="127" y="62"/>
                  <a:pt x="127" y="62"/>
                  <a:pt x="127" y="62"/>
                </a:cubicBezTo>
                <a:cubicBezTo>
                  <a:pt x="128" y="61"/>
                  <a:pt x="128" y="61"/>
                  <a:pt x="128" y="61"/>
                </a:cubicBezTo>
                <a:cubicBezTo>
                  <a:pt x="128" y="58"/>
                  <a:pt x="128" y="58"/>
                  <a:pt x="128" y="58"/>
                </a:cubicBezTo>
                <a:cubicBezTo>
                  <a:pt x="128" y="57"/>
                  <a:pt x="128" y="57"/>
                  <a:pt x="128" y="57"/>
                </a:cubicBezTo>
                <a:cubicBezTo>
                  <a:pt x="131" y="58"/>
                  <a:pt x="131" y="58"/>
                  <a:pt x="131" y="58"/>
                </a:cubicBezTo>
                <a:cubicBezTo>
                  <a:pt x="130" y="59"/>
                  <a:pt x="130" y="59"/>
                  <a:pt x="130" y="59"/>
                </a:cubicBezTo>
                <a:cubicBezTo>
                  <a:pt x="128" y="62"/>
                  <a:pt x="128" y="62"/>
                  <a:pt x="128" y="62"/>
                </a:cubicBezTo>
                <a:cubicBezTo>
                  <a:pt x="128" y="64"/>
                  <a:pt x="128" y="64"/>
                  <a:pt x="128" y="64"/>
                </a:cubicBezTo>
                <a:cubicBezTo>
                  <a:pt x="129" y="64"/>
                  <a:pt x="129" y="64"/>
                  <a:pt x="129" y="64"/>
                </a:cubicBezTo>
                <a:cubicBezTo>
                  <a:pt x="132" y="61"/>
                  <a:pt x="132" y="61"/>
                  <a:pt x="132" y="61"/>
                </a:cubicBezTo>
                <a:cubicBezTo>
                  <a:pt x="133" y="60"/>
                  <a:pt x="133" y="60"/>
                  <a:pt x="133" y="60"/>
                </a:cubicBezTo>
                <a:cubicBezTo>
                  <a:pt x="136" y="60"/>
                  <a:pt x="136" y="60"/>
                  <a:pt x="136" y="60"/>
                </a:cubicBezTo>
                <a:cubicBezTo>
                  <a:pt x="140" y="57"/>
                  <a:pt x="140" y="57"/>
                  <a:pt x="140" y="57"/>
                </a:cubicBezTo>
                <a:cubicBezTo>
                  <a:pt x="143" y="57"/>
                  <a:pt x="143" y="57"/>
                  <a:pt x="143" y="57"/>
                </a:cubicBezTo>
                <a:cubicBezTo>
                  <a:pt x="145" y="55"/>
                  <a:pt x="145" y="55"/>
                  <a:pt x="145" y="55"/>
                </a:cubicBezTo>
                <a:cubicBezTo>
                  <a:pt x="145" y="55"/>
                  <a:pt x="145" y="55"/>
                  <a:pt x="145" y="55"/>
                </a:cubicBezTo>
                <a:cubicBezTo>
                  <a:pt x="146" y="56"/>
                  <a:pt x="146" y="56"/>
                  <a:pt x="146" y="56"/>
                </a:cubicBezTo>
                <a:cubicBezTo>
                  <a:pt x="147" y="56"/>
                  <a:pt x="147" y="56"/>
                  <a:pt x="147" y="56"/>
                </a:cubicBezTo>
                <a:cubicBezTo>
                  <a:pt x="150" y="54"/>
                  <a:pt x="150" y="54"/>
                  <a:pt x="150" y="54"/>
                </a:cubicBezTo>
                <a:cubicBezTo>
                  <a:pt x="153" y="54"/>
                  <a:pt x="153" y="54"/>
                  <a:pt x="153" y="54"/>
                </a:cubicBezTo>
                <a:cubicBezTo>
                  <a:pt x="154" y="53"/>
                  <a:pt x="154" y="53"/>
                  <a:pt x="154" y="53"/>
                </a:cubicBezTo>
                <a:cubicBezTo>
                  <a:pt x="153" y="55"/>
                  <a:pt x="153" y="55"/>
                  <a:pt x="153" y="55"/>
                </a:cubicBezTo>
                <a:cubicBezTo>
                  <a:pt x="151" y="56"/>
                  <a:pt x="151" y="56"/>
                  <a:pt x="151" y="56"/>
                </a:cubicBezTo>
                <a:cubicBezTo>
                  <a:pt x="151" y="57"/>
                  <a:pt x="151" y="57"/>
                  <a:pt x="151" y="57"/>
                </a:cubicBezTo>
                <a:cubicBezTo>
                  <a:pt x="152" y="58"/>
                  <a:pt x="152" y="58"/>
                  <a:pt x="152" y="58"/>
                </a:cubicBezTo>
                <a:cubicBezTo>
                  <a:pt x="150" y="61"/>
                  <a:pt x="150" y="61"/>
                  <a:pt x="150" y="61"/>
                </a:cubicBezTo>
                <a:cubicBezTo>
                  <a:pt x="147" y="62"/>
                  <a:pt x="147" y="62"/>
                  <a:pt x="147" y="62"/>
                </a:cubicBezTo>
                <a:cubicBezTo>
                  <a:pt x="146" y="61"/>
                  <a:pt x="146" y="61"/>
                  <a:pt x="146" y="61"/>
                </a:cubicBezTo>
                <a:cubicBezTo>
                  <a:pt x="145" y="60"/>
                  <a:pt x="145" y="60"/>
                  <a:pt x="145" y="60"/>
                </a:cubicBezTo>
                <a:cubicBezTo>
                  <a:pt x="142" y="63"/>
                  <a:pt x="142" y="63"/>
                  <a:pt x="142" y="63"/>
                </a:cubicBezTo>
                <a:cubicBezTo>
                  <a:pt x="142" y="63"/>
                  <a:pt x="142" y="63"/>
                  <a:pt x="142" y="63"/>
                </a:cubicBezTo>
                <a:cubicBezTo>
                  <a:pt x="145" y="63"/>
                  <a:pt x="145" y="63"/>
                  <a:pt x="145" y="63"/>
                </a:cubicBezTo>
                <a:cubicBezTo>
                  <a:pt x="146" y="65"/>
                  <a:pt x="146" y="65"/>
                  <a:pt x="146" y="65"/>
                </a:cubicBezTo>
                <a:cubicBezTo>
                  <a:pt x="146" y="68"/>
                  <a:pt x="146" y="68"/>
                  <a:pt x="146" y="68"/>
                </a:cubicBezTo>
                <a:cubicBezTo>
                  <a:pt x="142" y="71"/>
                  <a:pt x="142" y="71"/>
                  <a:pt x="142" y="71"/>
                </a:cubicBezTo>
                <a:cubicBezTo>
                  <a:pt x="142" y="73"/>
                  <a:pt x="142" y="73"/>
                  <a:pt x="142" y="73"/>
                </a:cubicBezTo>
                <a:cubicBezTo>
                  <a:pt x="141" y="75"/>
                  <a:pt x="141" y="75"/>
                  <a:pt x="141" y="75"/>
                </a:cubicBezTo>
                <a:cubicBezTo>
                  <a:pt x="140" y="76"/>
                  <a:pt x="140" y="76"/>
                  <a:pt x="140" y="76"/>
                </a:cubicBezTo>
                <a:cubicBezTo>
                  <a:pt x="141" y="77"/>
                  <a:pt x="141" y="77"/>
                  <a:pt x="141" y="77"/>
                </a:cubicBezTo>
                <a:cubicBezTo>
                  <a:pt x="141" y="79"/>
                  <a:pt x="141" y="79"/>
                  <a:pt x="141" y="79"/>
                </a:cubicBezTo>
                <a:cubicBezTo>
                  <a:pt x="141" y="81"/>
                  <a:pt x="141" y="81"/>
                  <a:pt x="141" y="81"/>
                </a:cubicBezTo>
                <a:cubicBezTo>
                  <a:pt x="139" y="83"/>
                  <a:pt x="139" y="83"/>
                  <a:pt x="139" y="83"/>
                </a:cubicBezTo>
                <a:cubicBezTo>
                  <a:pt x="137" y="84"/>
                  <a:pt x="137" y="84"/>
                  <a:pt x="137" y="84"/>
                </a:cubicBezTo>
                <a:cubicBezTo>
                  <a:pt x="135" y="84"/>
                  <a:pt x="135" y="84"/>
                  <a:pt x="135" y="84"/>
                </a:cubicBezTo>
                <a:cubicBezTo>
                  <a:pt x="134" y="85"/>
                  <a:pt x="134" y="85"/>
                  <a:pt x="134" y="85"/>
                </a:cubicBezTo>
                <a:cubicBezTo>
                  <a:pt x="132" y="87"/>
                  <a:pt x="132" y="87"/>
                  <a:pt x="132" y="87"/>
                </a:cubicBezTo>
                <a:cubicBezTo>
                  <a:pt x="130" y="87"/>
                  <a:pt x="130" y="87"/>
                  <a:pt x="130" y="87"/>
                </a:cubicBezTo>
                <a:cubicBezTo>
                  <a:pt x="128" y="87"/>
                  <a:pt x="128" y="87"/>
                  <a:pt x="128" y="87"/>
                </a:cubicBezTo>
                <a:cubicBezTo>
                  <a:pt x="125" y="85"/>
                  <a:pt x="125" y="85"/>
                  <a:pt x="125" y="85"/>
                </a:cubicBezTo>
                <a:cubicBezTo>
                  <a:pt x="124" y="86"/>
                  <a:pt x="124" y="86"/>
                  <a:pt x="124" y="86"/>
                </a:cubicBezTo>
                <a:cubicBezTo>
                  <a:pt x="123" y="85"/>
                  <a:pt x="123" y="85"/>
                  <a:pt x="123" y="85"/>
                </a:cubicBezTo>
                <a:cubicBezTo>
                  <a:pt x="122" y="83"/>
                  <a:pt x="122" y="83"/>
                  <a:pt x="122" y="83"/>
                </a:cubicBezTo>
                <a:cubicBezTo>
                  <a:pt x="121" y="83"/>
                  <a:pt x="121" y="83"/>
                  <a:pt x="121" y="83"/>
                </a:cubicBezTo>
                <a:cubicBezTo>
                  <a:pt x="119" y="86"/>
                  <a:pt x="119" y="86"/>
                  <a:pt x="119" y="86"/>
                </a:cubicBezTo>
                <a:cubicBezTo>
                  <a:pt x="117" y="87"/>
                  <a:pt x="117" y="87"/>
                  <a:pt x="117" y="87"/>
                </a:cubicBezTo>
                <a:cubicBezTo>
                  <a:pt x="115" y="89"/>
                  <a:pt x="115" y="89"/>
                  <a:pt x="115" y="89"/>
                </a:cubicBezTo>
                <a:cubicBezTo>
                  <a:pt x="111" y="91"/>
                  <a:pt x="111" y="91"/>
                  <a:pt x="111" y="91"/>
                </a:cubicBezTo>
                <a:cubicBezTo>
                  <a:pt x="110" y="92"/>
                  <a:pt x="110" y="92"/>
                  <a:pt x="110" y="92"/>
                </a:cubicBezTo>
                <a:cubicBezTo>
                  <a:pt x="108" y="92"/>
                  <a:pt x="108" y="92"/>
                  <a:pt x="108" y="92"/>
                </a:cubicBezTo>
                <a:cubicBezTo>
                  <a:pt x="106" y="91"/>
                  <a:pt x="106" y="91"/>
                  <a:pt x="106" y="91"/>
                </a:cubicBezTo>
                <a:cubicBezTo>
                  <a:pt x="103" y="91"/>
                  <a:pt x="103" y="91"/>
                  <a:pt x="103" y="91"/>
                </a:cubicBezTo>
                <a:cubicBezTo>
                  <a:pt x="101" y="93"/>
                  <a:pt x="101" y="93"/>
                  <a:pt x="101" y="93"/>
                </a:cubicBezTo>
                <a:cubicBezTo>
                  <a:pt x="99" y="93"/>
                  <a:pt x="99" y="93"/>
                  <a:pt x="99" y="93"/>
                </a:cubicBezTo>
                <a:cubicBezTo>
                  <a:pt x="97" y="94"/>
                  <a:pt x="97" y="94"/>
                  <a:pt x="97" y="94"/>
                </a:cubicBezTo>
                <a:cubicBezTo>
                  <a:pt x="97" y="97"/>
                  <a:pt x="97" y="97"/>
                  <a:pt x="97" y="97"/>
                </a:cubicBezTo>
                <a:cubicBezTo>
                  <a:pt x="96" y="100"/>
                  <a:pt x="96" y="100"/>
                  <a:pt x="96" y="100"/>
                </a:cubicBezTo>
                <a:cubicBezTo>
                  <a:pt x="94" y="102"/>
                  <a:pt x="94" y="102"/>
                  <a:pt x="94" y="102"/>
                </a:cubicBezTo>
                <a:cubicBezTo>
                  <a:pt x="94" y="101"/>
                  <a:pt x="94" y="101"/>
                  <a:pt x="94" y="101"/>
                </a:cubicBezTo>
                <a:cubicBezTo>
                  <a:pt x="92" y="98"/>
                  <a:pt x="92" y="98"/>
                  <a:pt x="92" y="98"/>
                </a:cubicBezTo>
                <a:cubicBezTo>
                  <a:pt x="89" y="98"/>
                  <a:pt x="89" y="98"/>
                  <a:pt x="89" y="98"/>
                </a:cubicBezTo>
                <a:cubicBezTo>
                  <a:pt x="88" y="99"/>
                  <a:pt x="88" y="99"/>
                  <a:pt x="88" y="99"/>
                </a:cubicBezTo>
                <a:cubicBezTo>
                  <a:pt x="88" y="100"/>
                  <a:pt x="88" y="100"/>
                  <a:pt x="88" y="100"/>
                </a:cubicBezTo>
                <a:cubicBezTo>
                  <a:pt x="89" y="101"/>
                  <a:pt x="89" y="101"/>
                  <a:pt x="89" y="101"/>
                </a:cubicBezTo>
                <a:cubicBezTo>
                  <a:pt x="88" y="103"/>
                  <a:pt x="88" y="103"/>
                  <a:pt x="88" y="103"/>
                </a:cubicBezTo>
                <a:cubicBezTo>
                  <a:pt x="87" y="103"/>
                  <a:pt x="87" y="103"/>
                  <a:pt x="87" y="103"/>
                </a:cubicBezTo>
                <a:cubicBezTo>
                  <a:pt x="87" y="101"/>
                  <a:pt x="87" y="101"/>
                  <a:pt x="87" y="101"/>
                </a:cubicBezTo>
                <a:cubicBezTo>
                  <a:pt x="85" y="99"/>
                  <a:pt x="85" y="99"/>
                  <a:pt x="85" y="99"/>
                </a:cubicBezTo>
                <a:cubicBezTo>
                  <a:pt x="84" y="99"/>
                  <a:pt x="84" y="99"/>
                  <a:pt x="84" y="99"/>
                </a:cubicBezTo>
                <a:cubicBezTo>
                  <a:pt x="81" y="102"/>
                  <a:pt x="81" y="102"/>
                  <a:pt x="81" y="102"/>
                </a:cubicBezTo>
                <a:cubicBezTo>
                  <a:pt x="80" y="104"/>
                  <a:pt x="80" y="104"/>
                  <a:pt x="80" y="104"/>
                </a:cubicBezTo>
                <a:cubicBezTo>
                  <a:pt x="79" y="105"/>
                  <a:pt x="79" y="105"/>
                  <a:pt x="79" y="105"/>
                </a:cubicBezTo>
                <a:cubicBezTo>
                  <a:pt x="78" y="105"/>
                  <a:pt x="78" y="105"/>
                  <a:pt x="78" y="105"/>
                </a:cubicBezTo>
                <a:cubicBezTo>
                  <a:pt x="73" y="109"/>
                  <a:pt x="73" y="109"/>
                  <a:pt x="73" y="109"/>
                </a:cubicBezTo>
                <a:cubicBezTo>
                  <a:pt x="72" y="112"/>
                  <a:pt x="72" y="112"/>
                  <a:pt x="72" y="112"/>
                </a:cubicBezTo>
                <a:cubicBezTo>
                  <a:pt x="71" y="113"/>
                  <a:pt x="71" y="113"/>
                  <a:pt x="71" y="113"/>
                </a:cubicBezTo>
                <a:cubicBezTo>
                  <a:pt x="69" y="113"/>
                  <a:pt x="69" y="113"/>
                  <a:pt x="69" y="113"/>
                </a:cubicBezTo>
                <a:cubicBezTo>
                  <a:pt x="67" y="113"/>
                  <a:pt x="67" y="113"/>
                  <a:pt x="67" y="113"/>
                </a:cubicBezTo>
                <a:cubicBezTo>
                  <a:pt x="67" y="113"/>
                  <a:pt x="67" y="113"/>
                  <a:pt x="67" y="113"/>
                </a:cubicBezTo>
                <a:cubicBezTo>
                  <a:pt x="69" y="115"/>
                  <a:pt x="69" y="115"/>
                  <a:pt x="69" y="115"/>
                </a:cubicBezTo>
                <a:cubicBezTo>
                  <a:pt x="68" y="117"/>
                  <a:pt x="68" y="117"/>
                  <a:pt x="68" y="117"/>
                </a:cubicBezTo>
                <a:cubicBezTo>
                  <a:pt x="67" y="117"/>
                  <a:pt x="67" y="117"/>
                  <a:pt x="67" y="117"/>
                </a:cubicBezTo>
                <a:cubicBezTo>
                  <a:pt x="66" y="115"/>
                  <a:pt x="66" y="115"/>
                  <a:pt x="66" y="115"/>
                </a:cubicBezTo>
                <a:cubicBezTo>
                  <a:pt x="65" y="115"/>
                  <a:pt x="65" y="115"/>
                  <a:pt x="65" y="115"/>
                </a:cubicBezTo>
                <a:cubicBezTo>
                  <a:pt x="64" y="117"/>
                  <a:pt x="64" y="117"/>
                  <a:pt x="64" y="117"/>
                </a:cubicBezTo>
                <a:cubicBezTo>
                  <a:pt x="62" y="120"/>
                  <a:pt x="62" y="120"/>
                  <a:pt x="62" y="120"/>
                </a:cubicBezTo>
                <a:cubicBezTo>
                  <a:pt x="62" y="121"/>
                  <a:pt x="62" y="121"/>
                  <a:pt x="62" y="121"/>
                </a:cubicBezTo>
                <a:cubicBezTo>
                  <a:pt x="64" y="124"/>
                  <a:pt x="64" y="124"/>
                  <a:pt x="64" y="124"/>
                </a:cubicBezTo>
                <a:cubicBezTo>
                  <a:pt x="64" y="126"/>
                  <a:pt x="64" y="126"/>
                  <a:pt x="64" y="126"/>
                </a:cubicBezTo>
                <a:cubicBezTo>
                  <a:pt x="64" y="128"/>
                  <a:pt x="64" y="128"/>
                  <a:pt x="64" y="128"/>
                </a:cubicBezTo>
                <a:cubicBezTo>
                  <a:pt x="63" y="130"/>
                  <a:pt x="63" y="130"/>
                  <a:pt x="63" y="130"/>
                </a:cubicBezTo>
                <a:cubicBezTo>
                  <a:pt x="63" y="132"/>
                  <a:pt x="63" y="132"/>
                  <a:pt x="63" y="132"/>
                </a:cubicBezTo>
                <a:cubicBezTo>
                  <a:pt x="64" y="131"/>
                  <a:pt x="64" y="131"/>
                  <a:pt x="64" y="131"/>
                </a:cubicBezTo>
                <a:cubicBezTo>
                  <a:pt x="65" y="130"/>
                  <a:pt x="65" y="130"/>
                  <a:pt x="65" y="130"/>
                </a:cubicBezTo>
                <a:cubicBezTo>
                  <a:pt x="66" y="131"/>
                  <a:pt x="66" y="131"/>
                  <a:pt x="66" y="131"/>
                </a:cubicBezTo>
                <a:cubicBezTo>
                  <a:pt x="66" y="134"/>
                  <a:pt x="66" y="134"/>
                  <a:pt x="66" y="134"/>
                </a:cubicBezTo>
                <a:cubicBezTo>
                  <a:pt x="65" y="134"/>
                  <a:pt x="65" y="134"/>
                  <a:pt x="65" y="134"/>
                </a:cubicBezTo>
                <a:cubicBezTo>
                  <a:pt x="65" y="135"/>
                  <a:pt x="65" y="135"/>
                  <a:pt x="65" y="135"/>
                </a:cubicBezTo>
                <a:cubicBezTo>
                  <a:pt x="65" y="136"/>
                  <a:pt x="65" y="136"/>
                  <a:pt x="65" y="136"/>
                </a:cubicBezTo>
                <a:cubicBezTo>
                  <a:pt x="66" y="136"/>
                  <a:pt x="66" y="136"/>
                  <a:pt x="66" y="136"/>
                </a:cubicBezTo>
                <a:cubicBezTo>
                  <a:pt x="67" y="135"/>
                  <a:pt x="67" y="135"/>
                  <a:pt x="67" y="135"/>
                </a:cubicBezTo>
                <a:cubicBezTo>
                  <a:pt x="69" y="135"/>
                  <a:pt x="69" y="135"/>
                  <a:pt x="69" y="135"/>
                </a:cubicBezTo>
                <a:cubicBezTo>
                  <a:pt x="69" y="136"/>
                  <a:pt x="69" y="136"/>
                  <a:pt x="69" y="136"/>
                </a:cubicBezTo>
                <a:cubicBezTo>
                  <a:pt x="69" y="137"/>
                  <a:pt x="69" y="137"/>
                  <a:pt x="69" y="137"/>
                </a:cubicBezTo>
                <a:cubicBezTo>
                  <a:pt x="72" y="137"/>
                  <a:pt x="72" y="137"/>
                  <a:pt x="72" y="137"/>
                </a:cubicBezTo>
                <a:cubicBezTo>
                  <a:pt x="73" y="138"/>
                  <a:pt x="73" y="138"/>
                  <a:pt x="73" y="138"/>
                </a:cubicBezTo>
                <a:cubicBezTo>
                  <a:pt x="75" y="138"/>
                  <a:pt x="75" y="138"/>
                  <a:pt x="75" y="138"/>
                </a:cubicBezTo>
                <a:cubicBezTo>
                  <a:pt x="77" y="136"/>
                  <a:pt x="77" y="136"/>
                  <a:pt x="77" y="136"/>
                </a:cubicBezTo>
                <a:cubicBezTo>
                  <a:pt x="78" y="133"/>
                  <a:pt x="78" y="133"/>
                  <a:pt x="78" y="133"/>
                </a:cubicBezTo>
                <a:cubicBezTo>
                  <a:pt x="79" y="131"/>
                  <a:pt x="79" y="131"/>
                  <a:pt x="79" y="131"/>
                </a:cubicBezTo>
                <a:cubicBezTo>
                  <a:pt x="83" y="131"/>
                  <a:pt x="83" y="131"/>
                  <a:pt x="83" y="131"/>
                </a:cubicBezTo>
                <a:cubicBezTo>
                  <a:pt x="84" y="130"/>
                  <a:pt x="84" y="130"/>
                  <a:pt x="84" y="130"/>
                </a:cubicBezTo>
                <a:cubicBezTo>
                  <a:pt x="82" y="132"/>
                  <a:pt x="82" y="132"/>
                  <a:pt x="82" y="132"/>
                </a:cubicBezTo>
                <a:cubicBezTo>
                  <a:pt x="81" y="132"/>
                  <a:pt x="81" y="132"/>
                  <a:pt x="81" y="132"/>
                </a:cubicBezTo>
                <a:cubicBezTo>
                  <a:pt x="78" y="136"/>
                  <a:pt x="78" y="136"/>
                  <a:pt x="78" y="136"/>
                </a:cubicBezTo>
                <a:cubicBezTo>
                  <a:pt x="77" y="138"/>
                  <a:pt x="77" y="138"/>
                  <a:pt x="77" y="138"/>
                </a:cubicBezTo>
                <a:cubicBezTo>
                  <a:pt x="76" y="139"/>
                  <a:pt x="76" y="139"/>
                  <a:pt x="76" y="139"/>
                </a:cubicBezTo>
                <a:cubicBezTo>
                  <a:pt x="78" y="141"/>
                  <a:pt x="78" y="141"/>
                  <a:pt x="78" y="141"/>
                </a:cubicBezTo>
                <a:cubicBezTo>
                  <a:pt x="78" y="142"/>
                  <a:pt x="78" y="142"/>
                  <a:pt x="78" y="142"/>
                </a:cubicBezTo>
                <a:cubicBezTo>
                  <a:pt x="75" y="143"/>
                  <a:pt x="75" y="143"/>
                  <a:pt x="75" y="143"/>
                </a:cubicBezTo>
                <a:cubicBezTo>
                  <a:pt x="74" y="142"/>
                  <a:pt x="74" y="142"/>
                  <a:pt x="74" y="142"/>
                </a:cubicBezTo>
                <a:cubicBezTo>
                  <a:pt x="74" y="141"/>
                  <a:pt x="74" y="141"/>
                  <a:pt x="74" y="141"/>
                </a:cubicBezTo>
                <a:cubicBezTo>
                  <a:pt x="74" y="140"/>
                  <a:pt x="74" y="140"/>
                  <a:pt x="74" y="140"/>
                </a:cubicBezTo>
                <a:cubicBezTo>
                  <a:pt x="72" y="140"/>
                  <a:pt x="72" y="140"/>
                  <a:pt x="72" y="140"/>
                </a:cubicBezTo>
                <a:cubicBezTo>
                  <a:pt x="71" y="138"/>
                  <a:pt x="71" y="138"/>
                  <a:pt x="71" y="138"/>
                </a:cubicBezTo>
                <a:cubicBezTo>
                  <a:pt x="68" y="138"/>
                  <a:pt x="68" y="138"/>
                  <a:pt x="68" y="138"/>
                </a:cubicBezTo>
                <a:cubicBezTo>
                  <a:pt x="67" y="137"/>
                  <a:pt x="67" y="137"/>
                  <a:pt x="67" y="137"/>
                </a:cubicBezTo>
                <a:cubicBezTo>
                  <a:pt x="65" y="138"/>
                  <a:pt x="65" y="138"/>
                  <a:pt x="65" y="138"/>
                </a:cubicBezTo>
                <a:cubicBezTo>
                  <a:pt x="64" y="138"/>
                  <a:pt x="64" y="138"/>
                  <a:pt x="64" y="138"/>
                </a:cubicBezTo>
                <a:cubicBezTo>
                  <a:pt x="63" y="140"/>
                  <a:pt x="63" y="140"/>
                  <a:pt x="63" y="140"/>
                </a:cubicBezTo>
                <a:cubicBezTo>
                  <a:pt x="62" y="141"/>
                  <a:pt x="62" y="141"/>
                  <a:pt x="62" y="141"/>
                </a:cubicBezTo>
                <a:cubicBezTo>
                  <a:pt x="60" y="140"/>
                  <a:pt x="60" y="140"/>
                  <a:pt x="60" y="140"/>
                </a:cubicBezTo>
                <a:cubicBezTo>
                  <a:pt x="59" y="142"/>
                  <a:pt x="59" y="142"/>
                  <a:pt x="59" y="142"/>
                </a:cubicBezTo>
                <a:cubicBezTo>
                  <a:pt x="60" y="143"/>
                  <a:pt x="60" y="143"/>
                  <a:pt x="60" y="143"/>
                </a:cubicBezTo>
                <a:cubicBezTo>
                  <a:pt x="61" y="144"/>
                  <a:pt x="61" y="144"/>
                  <a:pt x="61" y="144"/>
                </a:cubicBezTo>
                <a:cubicBezTo>
                  <a:pt x="60" y="145"/>
                  <a:pt x="60" y="145"/>
                  <a:pt x="60" y="145"/>
                </a:cubicBezTo>
                <a:cubicBezTo>
                  <a:pt x="60" y="148"/>
                  <a:pt x="60" y="148"/>
                  <a:pt x="60" y="148"/>
                </a:cubicBezTo>
                <a:cubicBezTo>
                  <a:pt x="60" y="150"/>
                  <a:pt x="60" y="150"/>
                  <a:pt x="60" y="150"/>
                </a:cubicBezTo>
                <a:cubicBezTo>
                  <a:pt x="62" y="150"/>
                  <a:pt x="62" y="150"/>
                  <a:pt x="62" y="150"/>
                </a:cubicBezTo>
                <a:cubicBezTo>
                  <a:pt x="62" y="153"/>
                  <a:pt x="62" y="153"/>
                  <a:pt x="62" y="153"/>
                </a:cubicBezTo>
                <a:cubicBezTo>
                  <a:pt x="62" y="154"/>
                  <a:pt x="62" y="154"/>
                  <a:pt x="62" y="154"/>
                </a:cubicBezTo>
                <a:cubicBezTo>
                  <a:pt x="62" y="156"/>
                  <a:pt x="62" y="156"/>
                  <a:pt x="62" y="156"/>
                </a:cubicBezTo>
                <a:cubicBezTo>
                  <a:pt x="64" y="157"/>
                  <a:pt x="64" y="157"/>
                  <a:pt x="64" y="157"/>
                </a:cubicBezTo>
                <a:cubicBezTo>
                  <a:pt x="64" y="158"/>
                  <a:pt x="64" y="158"/>
                  <a:pt x="64" y="158"/>
                </a:cubicBezTo>
                <a:cubicBezTo>
                  <a:pt x="62" y="158"/>
                  <a:pt x="62" y="158"/>
                  <a:pt x="62" y="158"/>
                </a:cubicBezTo>
                <a:cubicBezTo>
                  <a:pt x="61" y="160"/>
                  <a:pt x="61" y="160"/>
                  <a:pt x="61" y="160"/>
                </a:cubicBezTo>
                <a:cubicBezTo>
                  <a:pt x="68" y="163"/>
                  <a:pt x="68" y="163"/>
                  <a:pt x="68" y="163"/>
                </a:cubicBezTo>
                <a:cubicBezTo>
                  <a:pt x="70" y="163"/>
                  <a:pt x="70" y="163"/>
                  <a:pt x="70" y="163"/>
                </a:cubicBezTo>
                <a:cubicBezTo>
                  <a:pt x="73" y="161"/>
                  <a:pt x="73" y="161"/>
                  <a:pt x="73" y="161"/>
                </a:cubicBezTo>
                <a:cubicBezTo>
                  <a:pt x="75" y="161"/>
                  <a:pt x="75" y="161"/>
                  <a:pt x="75" y="161"/>
                </a:cubicBezTo>
                <a:cubicBezTo>
                  <a:pt x="76" y="161"/>
                  <a:pt x="76" y="161"/>
                  <a:pt x="76" y="161"/>
                </a:cubicBezTo>
                <a:cubicBezTo>
                  <a:pt x="77" y="161"/>
                  <a:pt x="77" y="161"/>
                  <a:pt x="77" y="161"/>
                </a:cubicBezTo>
                <a:cubicBezTo>
                  <a:pt x="80" y="158"/>
                  <a:pt x="80" y="158"/>
                  <a:pt x="80" y="158"/>
                </a:cubicBezTo>
                <a:cubicBezTo>
                  <a:pt x="80" y="156"/>
                  <a:pt x="80" y="156"/>
                  <a:pt x="80" y="156"/>
                </a:cubicBezTo>
                <a:cubicBezTo>
                  <a:pt x="79" y="154"/>
                  <a:pt x="79" y="154"/>
                  <a:pt x="79" y="154"/>
                </a:cubicBezTo>
                <a:cubicBezTo>
                  <a:pt x="79" y="154"/>
                  <a:pt x="79" y="154"/>
                  <a:pt x="79" y="154"/>
                </a:cubicBezTo>
                <a:cubicBezTo>
                  <a:pt x="82" y="152"/>
                  <a:pt x="82" y="152"/>
                  <a:pt x="82" y="152"/>
                </a:cubicBezTo>
                <a:cubicBezTo>
                  <a:pt x="85" y="150"/>
                  <a:pt x="85" y="150"/>
                  <a:pt x="85" y="150"/>
                </a:cubicBezTo>
                <a:cubicBezTo>
                  <a:pt x="89" y="147"/>
                  <a:pt x="89" y="147"/>
                  <a:pt x="89" y="147"/>
                </a:cubicBezTo>
                <a:cubicBezTo>
                  <a:pt x="91" y="147"/>
                  <a:pt x="91" y="147"/>
                  <a:pt x="91" y="147"/>
                </a:cubicBezTo>
                <a:cubicBezTo>
                  <a:pt x="89" y="148"/>
                  <a:pt x="89" y="148"/>
                  <a:pt x="89" y="148"/>
                </a:cubicBezTo>
                <a:cubicBezTo>
                  <a:pt x="85" y="152"/>
                  <a:pt x="85" y="152"/>
                  <a:pt x="85" y="152"/>
                </a:cubicBezTo>
                <a:cubicBezTo>
                  <a:pt x="82" y="153"/>
                  <a:pt x="82" y="153"/>
                  <a:pt x="82" y="153"/>
                </a:cubicBezTo>
                <a:cubicBezTo>
                  <a:pt x="82" y="154"/>
                  <a:pt x="82" y="154"/>
                  <a:pt x="82" y="154"/>
                </a:cubicBezTo>
                <a:cubicBezTo>
                  <a:pt x="84" y="156"/>
                  <a:pt x="84" y="156"/>
                  <a:pt x="84" y="156"/>
                </a:cubicBezTo>
                <a:cubicBezTo>
                  <a:pt x="84" y="157"/>
                  <a:pt x="84" y="157"/>
                  <a:pt x="84" y="157"/>
                </a:cubicBezTo>
                <a:cubicBezTo>
                  <a:pt x="82" y="160"/>
                  <a:pt x="82" y="160"/>
                  <a:pt x="82" y="160"/>
                </a:cubicBezTo>
                <a:cubicBezTo>
                  <a:pt x="80" y="161"/>
                  <a:pt x="80" y="161"/>
                  <a:pt x="80" y="161"/>
                </a:cubicBezTo>
                <a:cubicBezTo>
                  <a:pt x="80" y="163"/>
                  <a:pt x="80" y="163"/>
                  <a:pt x="80" y="163"/>
                </a:cubicBezTo>
                <a:cubicBezTo>
                  <a:pt x="80" y="166"/>
                  <a:pt x="80" y="166"/>
                  <a:pt x="80" y="166"/>
                </a:cubicBezTo>
                <a:cubicBezTo>
                  <a:pt x="79" y="168"/>
                  <a:pt x="79" y="168"/>
                  <a:pt x="79" y="168"/>
                </a:cubicBezTo>
                <a:cubicBezTo>
                  <a:pt x="80" y="169"/>
                  <a:pt x="80" y="169"/>
                  <a:pt x="80" y="169"/>
                </a:cubicBezTo>
                <a:cubicBezTo>
                  <a:pt x="79" y="171"/>
                  <a:pt x="79" y="171"/>
                  <a:pt x="79" y="171"/>
                </a:cubicBezTo>
                <a:cubicBezTo>
                  <a:pt x="80" y="173"/>
                  <a:pt x="80" y="173"/>
                  <a:pt x="80" y="173"/>
                </a:cubicBezTo>
                <a:cubicBezTo>
                  <a:pt x="77" y="174"/>
                  <a:pt x="77" y="174"/>
                  <a:pt x="77" y="174"/>
                </a:cubicBezTo>
                <a:cubicBezTo>
                  <a:pt x="76" y="175"/>
                  <a:pt x="76" y="175"/>
                  <a:pt x="76" y="175"/>
                </a:cubicBezTo>
                <a:cubicBezTo>
                  <a:pt x="75" y="176"/>
                  <a:pt x="75" y="176"/>
                  <a:pt x="75" y="176"/>
                </a:cubicBezTo>
                <a:cubicBezTo>
                  <a:pt x="74" y="176"/>
                  <a:pt x="74" y="176"/>
                  <a:pt x="74" y="176"/>
                </a:cubicBezTo>
                <a:cubicBezTo>
                  <a:pt x="74" y="177"/>
                  <a:pt x="74" y="177"/>
                  <a:pt x="74" y="177"/>
                </a:cubicBezTo>
                <a:cubicBezTo>
                  <a:pt x="74" y="179"/>
                  <a:pt x="74" y="179"/>
                  <a:pt x="74" y="179"/>
                </a:cubicBezTo>
                <a:cubicBezTo>
                  <a:pt x="74" y="181"/>
                  <a:pt x="74" y="181"/>
                  <a:pt x="74" y="181"/>
                </a:cubicBezTo>
                <a:cubicBezTo>
                  <a:pt x="75" y="181"/>
                  <a:pt x="75" y="181"/>
                  <a:pt x="75" y="181"/>
                </a:cubicBezTo>
                <a:cubicBezTo>
                  <a:pt x="77" y="180"/>
                  <a:pt x="77" y="180"/>
                  <a:pt x="77" y="180"/>
                </a:cubicBezTo>
                <a:cubicBezTo>
                  <a:pt x="78" y="180"/>
                  <a:pt x="78" y="180"/>
                  <a:pt x="78" y="180"/>
                </a:cubicBezTo>
                <a:cubicBezTo>
                  <a:pt x="79" y="182"/>
                  <a:pt x="79" y="182"/>
                  <a:pt x="79" y="182"/>
                </a:cubicBezTo>
                <a:cubicBezTo>
                  <a:pt x="78" y="183"/>
                  <a:pt x="78" y="183"/>
                  <a:pt x="78" y="183"/>
                </a:cubicBezTo>
                <a:cubicBezTo>
                  <a:pt x="75" y="183"/>
                  <a:pt x="75" y="183"/>
                  <a:pt x="75" y="183"/>
                </a:cubicBezTo>
                <a:cubicBezTo>
                  <a:pt x="75" y="184"/>
                  <a:pt x="75" y="184"/>
                  <a:pt x="75" y="184"/>
                </a:cubicBezTo>
                <a:cubicBezTo>
                  <a:pt x="75" y="185"/>
                  <a:pt x="75" y="185"/>
                  <a:pt x="75" y="185"/>
                </a:cubicBezTo>
                <a:cubicBezTo>
                  <a:pt x="75" y="186"/>
                  <a:pt x="75" y="186"/>
                  <a:pt x="75" y="186"/>
                </a:cubicBezTo>
                <a:cubicBezTo>
                  <a:pt x="75" y="187"/>
                  <a:pt x="75" y="187"/>
                  <a:pt x="75" y="187"/>
                </a:cubicBezTo>
                <a:cubicBezTo>
                  <a:pt x="74" y="188"/>
                  <a:pt x="74" y="188"/>
                  <a:pt x="74" y="188"/>
                </a:cubicBezTo>
                <a:cubicBezTo>
                  <a:pt x="73" y="188"/>
                  <a:pt x="73" y="188"/>
                  <a:pt x="73" y="188"/>
                </a:cubicBezTo>
                <a:cubicBezTo>
                  <a:pt x="71" y="189"/>
                  <a:pt x="71" y="189"/>
                  <a:pt x="71" y="189"/>
                </a:cubicBezTo>
                <a:cubicBezTo>
                  <a:pt x="69" y="189"/>
                  <a:pt x="69" y="189"/>
                  <a:pt x="69" y="189"/>
                </a:cubicBezTo>
                <a:cubicBezTo>
                  <a:pt x="69" y="189"/>
                  <a:pt x="69" y="189"/>
                  <a:pt x="69" y="189"/>
                </a:cubicBezTo>
                <a:cubicBezTo>
                  <a:pt x="70" y="190"/>
                  <a:pt x="70" y="190"/>
                  <a:pt x="70" y="190"/>
                </a:cubicBezTo>
                <a:cubicBezTo>
                  <a:pt x="72" y="191"/>
                  <a:pt x="72" y="191"/>
                  <a:pt x="72" y="191"/>
                </a:cubicBezTo>
                <a:cubicBezTo>
                  <a:pt x="73" y="192"/>
                  <a:pt x="73" y="192"/>
                  <a:pt x="73" y="192"/>
                </a:cubicBezTo>
                <a:cubicBezTo>
                  <a:pt x="75" y="190"/>
                  <a:pt x="75" y="190"/>
                  <a:pt x="75" y="190"/>
                </a:cubicBezTo>
                <a:cubicBezTo>
                  <a:pt x="79" y="187"/>
                  <a:pt x="79" y="187"/>
                  <a:pt x="79" y="187"/>
                </a:cubicBezTo>
                <a:cubicBezTo>
                  <a:pt x="80" y="187"/>
                  <a:pt x="80" y="187"/>
                  <a:pt x="80" y="187"/>
                </a:cubicBezTo>
                <a:cubicBezTo>
                  <a:pt x="82" y="187"/>
                  <a:pt x="82" y="187"/>
                  <a:pt x="82" y="187"/>
                </a:cubicBezTo>
                <a:cubicBezTo>
                  <a:pt x="83" y="186"/>
                  <a:pt x="83" y="186"/>
                  <a:pt x="83" y="186"/>
                </a:cubicBezTo>
                <a:cubicBezTo>
                  <a:pt x="86" y="185"/>
                  <a:pt x="86" y="185"/>
                  <a:pt x="86" y="185"/>
                </a:cubicBezTo>
                <a:cubicBezTo>
                  <a:pt x="86" y="186"/>
                  <a:pt x="86" y="186"/>
                  <a:pt x="86" y="186"/>
                </a:cubicBezTo>
                <a:cubicBezTo>
                  <a:pt x="85" y="187"/>
                  <a:pt x="85" y="187"/>
                  <a:pt x="85" y="187"/>
                </a:cubicBezTo>
                <a:cubicBezTo>
                  <a:pt x="85" y="188"/>
                  <a:pt x="85" y="188"/>
                  <a:pt x="85" y="188"/>
                </a:cubicBezTo>
                <a:cubicBezTo>
                  <a:pt x="86" y="188"/>
                  <a:pt x="86" y="188"/>
                  <a:pt x="86" y="188"/>
                </a:cubicBezTo>
                <a:cubicBezTo>
                  <a:pt x="86" y="190"/>
                  <a:pt x="86" y="190"/>
                  <a:pt x="86" y="190"/>
                </a:cubicBezTo>
                <a:cubicBezTo>
                  <a:pt x="86" y="191"/>
                  <a:pt x="86" y="191"/>
                  <a:pt x="86" y="191"/>
                </a:cubicBezTo>
                <a:cubicBezTo>
                  <a:pt x="88" y="192"/>
                  <a:pt x="88" y="192"/>
                  <a:pt x="88" y="192"/>
                </a:cubicBezTo>
                <a:cubicBezTo>
                  <a:pt x="89" y="191"/>
                  <a:pt x="89" y="191"/>
                  <a:pt x="89" y="191"/>
                </a:cubicBezTo>
                <a:cubicBezTo>
                  <a:pt x="90" y="189"/>
                  <a:pt x="90" y="189"/>
                  <a:pt x="90" y="189"/>
                </a:cubicBezTo>
                <a:cubicBezTo>
                  <a:pt x="91" y="190"/>
                  <a:pt x="91" y="190"/>
                  <a:pt x="91" y="190"/>
                </a:cubicBezTo>
                <a:cubicBezTo>
                  <a:pt x="90" y="191"/>
                  <a:pt x="90" y="191"/>
                  <a:pt x="90" y="191"/>
                </a:cubicBezTo>
                <a:cubicBezTo>
                  <a:pt x="92" y="194"/>
                  <a:pt x="92" y="194"/>
                  <a:pt x="92" y="194"/>
                </a:cubicBezTo>
                <a:cubicBezTo>
                  <a:pt x="92" y="197"/>
                  <a:pt x="92" y="197"/>
                  <a:pt x="92" y="197"/>
                </a:cubicBezTo>
                <a:cubicBezTo>
                  <a:pt x="92" y="199"/>
                  <a:pt x="92" y="199"/>
                  <a:pt x="92" y="199"/>
                </a:cubicBezTo>
                <a:cubicBezTo>
                  <a:pt x="93" y="201"/>
                  <a:pt x="93" y="201"/>
                  <a:pt x="93" y="201"/>
                </a:cubicBezTo>
                <a:cubicBezTo>
                  <a:pt x="94" y="201"/>
                  <a:pt x="94" y="201"/>
                  <a:pt x="94" y="201"/>
                </a:cubicBezTo>
                <a:cubicBezTo>
                  <a:pt x="95" y="199"/>
                  <a:pt x="95" y="199"/>
                  <a:pt x="95" y="199"/>
                </a:cubicBezTo>
                <a:cubicBezTo>
                  <a:pt x="95" y="197"/>
                  <a:pt x="95" y="197"/>
                  <a:pt x="95" y="197"/>
                </a:cubicBezTo>
                <a:cubicBezTo>
                  <a:pt x="96" y="194"/>
                  <a:pt x="96" y="194"/>
                  <a:pt x="96" y="194"/>
                </a:cubicBezTo>
                <a:cubicBezTo>
                  <a:pt x="97" y="192"/>
                  <a:pt x="97" y="192"/>
                  <a:pt x="97" y="192"/>
                </a:cubicBezTo>
                <a:cubicBezTo>
                  <a:pt x="99" y="190"/>
                  <a:pt x="99" y="190"/>
                  <a:pt x="99" y="190"/>
                </a:cubicBezTo>
                <a:cubicBezTo>
                  <a:pt x="100" y="190"/>
                  <a:pt x="100" y="190"/>
                  <a:pt x="100" y="190"/>
                </a:cubicBezTo>
                <a:cubicBezTo>
                  <a:pt x="102" y="189"/>
                  <a:pt x="102" y="189"/>
                  <a:pt x="102" y="189"/>
                </a:cubicBezTo>
                <a:cubicBezTo>
                  <a:pt x="105" y="189"/>
                  <a:pt x="105" y="189"/>
                  <a:pt x="105" y="189"/>
                </a:cubicBezTo>
                <a:cubicBezTo>
                  <a:pt x="102" y="190"/>
                  <a:pt x="102" y="190"/>
                  <a:pt x="102" y="190"/>
                </a:cubicBezTo>
                <a:cubicBezTo>
                  <a:pt x="99" y="193"/>
                  <a:pt x="99" y="193"/>
                  <a:pt x="99" y="193"/>
                </a:cubicBezTo>
                <a:cubicBezTo>
                  <a:pt x="99" y="194"/>
                  <a:pt x="99" y="194"/>
                  <a:pt x="99" y="194"/>
                </a:cubicBezTo>
                <a:cubicBezTo>
                  <a:pt x="102" y="197"/>
                  <a:pt x="102" y="197"/>
                  <a:pt x="102" y="197"/>
                </a:cubicBezTo>
                <a:cubicBezTo>
                  <a:pt x="103" y="197"/>
                  <a:pt x="103" y="197"/>
                  <a:pt x="103" y="197"/>
                </a:cubicBezTo>
                <a:cubicBezTo>
                  <a:pt x="106" y="196"/>
                  <a:pt x="106" y="196"/>
                  <a:pt x="106" y="196"/>
                </a:cubicBezTo>
                <a:cubicBezTo>
                  <a:pt x="110" y="195"/>
                  <a:pt x="110" y="195"/>
                  <a:pt x="110" y="195"/>
                </a:cubicBezTo>
                <a:cubicBezTo>
                  <a:pt x="112" y="194"/>
                  <a:pt x="112" y="194"/>
                  <a:pt x="112" y="194"/>
                </a:cubicBezTo>
                <a:cubicBezTo>
                  <a:pt x="113" y="194"/>
                  <a:pt x="113" y="194"/>
                  <a:pt x="113" y="194"/>
                </a:cubicBezTo>
                <a:cubicBezTo>
                  <a:pt x="116" y="192"/>
                  <a:pt x="116" y="192"/>
                  <a:pt x="116" y="192"/>
                </a:cubicBezTo>
                <a:cubicBezTo>
                  <a:pt x="118" y="192"/>
                  <a:pt x="118" y="192"/>
                  <a:pt x="118" y="192"/>
                </a:cubicBezTo>
                <a:cubicBezTo>
                  <a:pt x="116" y="193"/>
                  <a:pt x="116" y="193"/>
                  <a:pt x="116" y="193"/>
                </a:cubicBezTo>
                <a:cubicBezTo>
                  <a:pt x="114" y="195"/>
                  <a:pt x="114" y="195"/>
                  <a:pt x="114" y="195"/>
                </a:cubicBezTo>
                <a:cubicBezTo>
                  <a:pt x="114" y="196"/>
                  <a:pt x="114" y="196"/>
                  <a:pt x="114" y="196"/>
                </a:cubicBezTo>
                <a:cubicBezTo>
                  <a:pt x="113" y="198"/>
                  <a:pt x="113" y="198"/>
                  <a:pt x="113" y="198"/>
                </a:cubicBezTo>
                <a:cubicBezTo>
                  <a:pt x="107" y="201"/>
                  <a:pt x="107" y="201"/>
                  <a:pt x="107" y="201"/>
                </a:cubicBezTo>
                <a:cubicBezTo>
                  <a:pt x="105" y="203"/>
                  <a:pt x="105" y="203"/>
                  <a:pt x="105" y="203"/>
                </a:cubicBezTo>
                <a:cubicBezTo>
                  <a:pt x="103" y="206"/>
                  <a:pt x="103" y="206"/>
                  <a:pt x="103" y="206"/>
                </a:cubicBezTo>
                <a:cubicBezTo>
                  <a:pt x="103" y="208"/>
                  <a:pt x="103" y="208"/>
                  <a:pt x="103" y="208"/>
                </a:cubicBezTo>
                <a:cubicBezTo>
                  <a:pt x="103" y="209"/>
                  <a:pt x="103" y="209"/>
                  <a:pt x="103" y="209"/>
                </a:cubicBezTo>
                <a:cubicBezTo>
                  <a:pt x="105" y="211"/>
                  <a:pt x="105" y="211"/>
                  <a:pt x="105" y="211"/>
                </a:cubicBezTo>
                <a:cubicBezTo>
                  <a:pt x="102" y="210"/>
                  <a:pt x="102" y="210"/>
                  <a:pt x="102" y="210"/>
                </a:cubicBezTo>
                <a:cubicBezTo>
                  <a:pt x="101" y="211"/>
                  <a:pt x="101" y="211"/>
                  <a:pt x="101" y="211"/>
                </a:cubicBezTo>
                <a:cubicBezTo>
                  <a:pt x="99" y="213"/>
                  <a:pt x="99" y="213"/>
                  <a:pt x="99" y="213"/>
                </a:cubicBezTo>
                <a:cubicBezTo>
                  <a:pt x="98" y="215"/>
                  <a:pt x="98" y="215"/>
                  <a:pt x="98" y="215"/>
                </a:cubicBezTo>
                <a:cubicBezTo>
                  <a:pt x="96" y="218"/>
                  <a:pt x="96" y="218"/>
                  <a:pt x="96" y="218"/>
                </a:cubicBezTo>
                <a:cubicBezTo>
                  <a:pt x="94" y="220"/>
                  <a:pt x="94" y="220"/>
                  <a:pt x="94" y="220"/>
                </a:cubicBezTo>
                <a:cubicBezTo>
                  <a:pt x="95" y="221"/>
                  <a:pt x="95" y="221"/>
                  <a:pt x="95" y="221"/>
                </a:cubicBezTo>
                <a:cubicBezTo>
                  <a:pt x="96" y="222"/>
                  <a:pt x="96" y="222"/>
                  <a:pt x="96" y="222"/>
                </a:cubicBezTo>
                <a:cubicBezTo>
                  <a:pt x="95" y="224"/>
                  <a:pt x="95" y="224"/>
                  <a:pt x="95" y="224"/>
                </a:cubicBezTo>
                <a:cubicBezTo>
                  <a:pt x="94" y="223"/>
                  <a:pt x="94" y="223"/>
                  <a:pt x="94" y="223"/>
                </a:cubicBezTo>
                <a:cubicBezTo>
                  <a:pt x="94" y="222"/>
                  <a:pt x="94" y="222"/>
                  <a:pt x="94" y="222"/>
                </a:cubicBezTo>
                <a:cubicBezTo>
                  <a:pt x="92" y="222"/>
                  <a:pt x="92" y="222"/>
                  <a:pt x="92" y="222"/>
                </a:cubicBezTo>
                <a:cubicBezTo>
                  <a:pt x="91" y="224"/>
                  <a:pt x="91" y="224"/>
                  <a:pt x="91" y="224"/>
                </a:cubicBezTo>
                <a:cubicBezTo>
                  <a:pt x="88" y="225"/>
                  <a:pt x="88" y="225"/>
                  <a:pt x="88" y="225"/>
                </a:cubicBezTo>
                <a:cubicBezTo>
                  <a:pt x="89" y="226"/>
                  <a:pt x="89" y="226"/>
                  <a:pt x="89" y="226"/>
                </a:cubicBezTo>
                <a:cubicBezTo>
                  <a:pt x="88" y="228"/>
                  <a:pt x="88" y="228"/>
                  <a:pt x="88" y="228"/>
                </a:cubicBezTo>
                <a:cubicBezTo>
                  <a:pt x="87" y="227"/>
                  <a:pt x="87" y="227"/>
                  <a:pt x="87" y="227"/>
                </a:cubicBezTo>
                <a:cubicBezTo>
                  <a:pt x="86" y="226"/>
                  <a:pt x="86" y="226"/>
                  <a:pt x="86" y="226"/>
                </a:cubicBezTo>
                <a:cubicBezTo>
                  <a:pt x="85" y="227"/>
                  <a:pt x="85" y="227"/>
                  <a:pt x="85" y="227"/>
                </a:cubicBezTo>
                <a:cubicBezTo>
                  <a:pt x="81" y="231"/>
                  <a:pt x="81" y="231"/>
                  <a:pt x="81" y="231"/>
                </a:cubicBezTo>
                <a:cubicBezTo>
                  <a:pt x="79" y="233"/>
                  <a:pt x="79" y="233"/>
                  <a:pt x="79" y="233"/>
                </a:cubicBezTo>
                <a:cubicBezTo>
                  <a:pt x="80" y="234"/>
                  <a:pt x="80" y="234"/>
                  <a:pt x="80" y="234"/>
                </a:cubicBezTo>
                <a:cubicBezTo>
                  <a:pt x="79" y="235"/>
                  <a:pt x="79" y="235"/>
                  <a:pt x="79" y="235"/>
                </a:cubicBezTo>
                <a:cubicBezTo>
                  <a:pt x="77" y="234"/>
                  <a:pt x="77" y="234"/>
                  <a:pt x="77" y="234"/>
                </a:cubicBezTo>
                <a:cubicBezTo>
                  <a:pt x="77" y="232"/>
                  <a:pt x="77" y="232"/>
                  <a:pt x="77" y="232"/>
                </a:cubicBezTo>
                <a:cubicBezTo>
                  <a:pt x="74" y="233"/>
                  <a:pt x="74" y="233"/>
                  <a:pt x="74" y="233"/>
                </a:cubicBezTo>
                <a:cubicBezTo>
                  <a:pt x="72" y="235"/>
                  <a:pt x="72" y="235"/>
                  <a:pt x="72" y="235"/>
                </a:cubicBezTo>
                <a:cubicBezTo>
                  <a:pt x="70" y="236"/>
                  <a:pt x="70" y="236"/>
                  <a:pt x="70" y="236"/>
                </a:cubicBezTo>
                <a:cubicBezTo>
                  <a:pt x="70" y="237"/>
                  <a:pt x="70" y="237"/>
                  <a:pt x="70" y="237"/>
                </a:cubicBezTo>
                <a:cubicBezTo>
                  <a:pt x="68" y="238"/>
                  <a:pt x="68" y="238"/>
                  <a:pt x="68" y="238"/>
                </a:cubicBezTo>
                <a:cubicBezTo>
                  <a:pt x="66" y="238"/>
                  <a:pt x="66" y="238"/>
                  <a:pt x="66" y="238"/>
                </a:cubicBezTo>
                <a:cubicBezTo>
                  <a:pt x="63" y="241"/>
                  <a:pt x="63" y="241"/>
                  <a:pt x="63" y="241"/>
                </a:cubicBezTo>
                <a:cubicBezTo>
                  <a:pt x="58" y="242"/>
                  <a:pt x="58" y="242"/>
                  <a:pt x="58" y="242"/>
                </a:cubicBezTo>
                <a:cubicBezTo>
                  <a:pt x="55" y="245"/>
                  <a:pt x="55" y="245"/>
                  <a:pt x="55" y="245"/>
                </a:cubicBezTo>
                <a:cubicBezTo>
                  <a:pt x="54" y="248"/>
                  <a:pt x="54" y="248"/>
                  <a:pt x="54" y="248"/>
                </a:cubicBezTo>
                <a:cubicBezTo>
                  <a:pt x="54" y="249"/>
                  <a:pt x="54" y="249"/>
                  <a:pt x="54" y="249"/>
                </a:cubicBezTo>
                <a:cubicBezTo>
                  <a:pt x="54" y="250"/>
                  <a:pt x="54" y="250"/>
                  <a:pt x="54" y="250"/>
                </a:cubicBezTo>
                <a:cubicBezTo>
                  <a:pt x="54" y="252"/>
                  <a:pt x="54" y="252"/>
                  <a:pt x="54" y="252"/>
                </a:cubicBezTo>
                <a:cubicBezTo>
                  <a:pt x="54" y="252"/>
                  <a:pt x="54" y="252"/>
                  <a:pt x="54" y="252"/>
                </a:cubicBezTo>
                <a:cubicBezTo>
                  <a:pt x="52" y="250"/>
                  <a:pt x="52" y="250"/>
                  <a:pt x="52" y="250"/>
                </a:cubicBezTo>
                <a:cubicBezTo>
                  <a:pt x="51" y="250"/>
                  <a:pt x="51" y="250"/>
                  <a:pt x="51" y="250"/>
                </a:cubicBezTo>
                <a:cubicBezTo>
                  <a:pt x="51" y="251"/>
                  <a:pt x="51" y="251"/>
                  <a:pt x="51" y="251"/>
                </a:cubicBezTo>
                <a:cubicBezTo>
                  <a:pt x="51" y="253"/>
                  <a:pt x="51" y="253"/>
                  <a:pt x="51" y="253"/>
                </a:cubicBezTo>
                <a:cubicBezTo>
                  <a:pt x="50" y="253"/>
                  <a:pt x="50" y="253"/>
                  <a:pt x="50" y="253"/>
                </a:cubicBezTo>
                <a:cubicBezTo>
                  <a:pt x="49" y="252"/>
                  <a:pt x="49" y="252"/>
                  <a:pt x="49" y="252"/>
                </a:cubicBezTo>
                <a:cubicBezTo>
                  <a:pt x="49" y="250"/>
                  <a:pt x="49" y="250"/>
                  <a:pt x="49" y="250"/>
                </a:cubicBezTo>
                <a:cubicBezTo>
                  <a:pt x="50" y="249"/>
                  <a:pt x="50" y="249"/>
                  <a:pt x="50" y="249"/>
                </a:cubicBezTo>
                <a:cubicBezTo>
                  <a:pt x="49" y="248"/>
                  <a:pt x="49" y="248"/>
                  <a:pt x="49" y="248"/>
                </a:cubicBezTo>
                <a:cubicBezTo>
                  <a:pt x="47" y="248"/>
                  <a:pt x="47" y="248"/>
                  <a:pt x="47" y="248"/>
                </a:cubicBezTo>
                <a:cubicBezTo>
                  <a:pt x="46" y="248"/>
                  <a:pt x="46" y="248"/>
                  <a:pt x="46" y="248"/>
                </a:cubicBezTo>
                <a:cubicBezTo>
                  <a:pt x="44" y="248"/>
                  <a:pt x="44" y="248"/>
                  <a:pt x="44" y="248"/>
                </a:cubicBezTo>
                <a:cubicBezTo>
                  <a:pt x="41" y="249"/>
                  <a:pt x="41" y="249"/>
                  <a:pt x="41" y="249"/>
                </a:cubicBezTo>
                <a:cubicBezTo>
                  <a:pt x="39" y="250"/>
                  <a:pt x="39" y="250"/>
                  <a:pt x="39" y="250"/>
                </a:cubicBezTo>
                <a:cubicBezTo>
                  <a:pt x="38" y="251"/>
                  <a:pt x="38" y="251"/>
                  <a:pt x="38" y="251"/>
                </a:cubicBezTo>
                <a:cubicBezTo>
                  <a:pt x="35" y="252"/>
                  <a:pt x="35" y="252"/>
                  <a:pt x="35" y="252"/>
                </a:cubicBezTo>
                <a:cubicBezTo>
                  <a:pt x="33" y="254"/>
                  <a:pt x="33" y="254"/>
                  <a:pt x="33" y="254"/>
                </a:cubicBezTo>
                <a:cubicBezTo>
                  <a:pt x="30" y="256"/>
                  <a:pt x="30" y="256"/>
                  <a:pt x="30" y="256"/>
                </a:cubicBezTo>
                <a:cubicBezTo>
                  <a:pt x="31" y="257"/>
                  <a:pt x="31" y="257"/>
                  <a:pt x="31" y="257"/>
                </a:cubicBezTo>
                <a:cubicBezTo>
                  <a:pt x="30" y="258"/>
                  <a:pt x="30" y="258"/>
                  <a:pt x="30" y="258"/>
                </a:cubicBezTo>
                <a:cubicBezTo>
                  <a:pt x="29" y="258"/>
                  <a:pt x="29" y="258"/>
                  <a:pt x="29" y="258"/>
                </a:cubicBezTo>
                <a:cubicBezTo>
                  <a:pt x="27" y="259"/>
                  <a:pt x="27" y="259"/>
                  <a:pt x="27" y="259"/>
                </a:cubicBezTo>
                <a:cubicBezTo>
                  <a:pt x="25" y="260"/>
                  <a:pt x="25" y="260"/>
                  <a:pt x="25" y="260"/>
                </a:cubicBezTo>
                <a:cubicBezTo>
                  <a:pt x="25" y="261"/>
                  <a:pt x="25" y="261"/>
                  <a:pt x="25" y="261"/>
                </a:cubicBezTo>
                <a:cubicBezTo>
                  <a:pt x="24" y="261"/>
                  <a:pt x="24" y="261"/>
                  <a:pt x="24" y="261"/>
                </a:cubicBezTo>
                <a:cubicBezTo>
                  <a:pt x="22" y="261"/>
                  <a:pt x="22" y="261"/>
                  <a:pt x="22" y="261"/>
                </a:cubicBezTo>
                <a:cubicBezTo>
                  <a:pt x="20" y="261"/>
                  <a:pt x="20" y="261"/>
                  <a:pt x="20" y="261"/>
                </a:cubicBezTo>
                <a:cubicBezTo>
                  <a:pt x="20" y="263"/>
                  <a:pt x="20" y="263"/>
                  <a:pt x="20" y="263"/>
                </a:cubicBezTo>
                <a:cubicBezTo>
                  <a:pt x="19" y="265"/>
                  <a:pt x="19" y="265"/>
                  <a:pt x="19" y="265"/>
                </a:cubicBezTo>
                <a:cubicBezTo>
                  <a:pt x="20" y="266"/>
                  <a:pt x="20" y="266"/>
                  <a:pt x="20" y="266"/>
                </a:cubicBezTo>
                <a:cubicBezTo>
                  <a:pt x="21" y="265"/>
                  <a:pt x="21" y="265"/>
                  <a:pt x="21" y="265"/>
                </a:cubicBezTo>
                <a:cubicBezTo>
                  <a:pt x="22" y="264"/>
                  <a:pt x="22" y="264"/>
                  <a:pt x="22" y="264"/>
                </a:cubicBezTo>
                <a:cubicBezTo>
                  <a:pt x="21" y="263"/>
                  <a:pt x="21" y="263"/>
                  <a:pt x="21" y="263"/>
                </a:cubicBezTo>
                <a:cubicBezTo>
                  <a:pt x="23" y="262"/>
                  <a:pt x="23" y="262"/>
                  <a:pt x="23" y="262"/>
                </a:cubicBezTo>
                <a:cubicBezTo>
                  <a:pt x="23" y="263"/>
                  <a:pt x="23" y="263"/>
                  <a:pt x="23" y="263"/>
                </a:cubicBezTo>
                <a:cubicBezTo>
                  <a:pt x="23" y="264"/>
                  <a:pt x="23" y="264"/>
                  <a:pt x="23" y="264"/>
                </a:cubicBezTo>
                <a:cubicBezTo>
                  <a:pt x="23" y="265"/>
                  <a:pt x="23" y="265"/>
                  <a:pt x="23" y="265"/>
                </a:cubicBezTo>
                <a:cubicBezTo>
                  <a:pt x="25" y="265"/>
                  <a:pt x="25" y="265"/>
                  <a:pt x="25" y="265"/>
                </a:cubicBezTo>
                <a:cubicBezTo>
                  <a:pt x="27" y="262"/>
                  <a:pt x="27" y="262"/>
                  <a:pt x="27" y="262"/>
                </a:cubicBezTo>
                <a:cubicBezTo>
                  <a:pt x="28" y="261"/>
                  <a:pt x="28" y="261"/>
                  <a:pt x="28" y="261"/>
                </a:cubicBezTo>
                <a:cubicBezTo>
                  <a:pt x="28" y="263"/>
                  <a:pt x="28" y="263"/>
                  <a:pt x="28" y="263"/>
                </a:cubicBezTo>
                <a:cubicBezTo>
                  <a:pt x="28" y="264"/>
                  <a:pt x="28" y="264"/>
                  <a:pt x="28" y="264"/>
                </a:cubicBezTo>
                <a:cubicBezTo>
                  <a:pt x="28" y="265"/>
                  <a:pt x="28" y="265"/>
                  <a:pt x="28" y="265"/>
                </a:cubicBezTo>
                <a:cubicBezTo>
                  <a:pt x="30" y="264"/>
                  <a:pt x="30" y="264"/>
                  <a:pt x="30" y="264"/>
                </a:cubicBezTo>
                <a:cubicBezTo>
                  <a:pt x="31" y="263"/>
                  <a:pt x="31" y="263"/>
                  <a:pt x="31" y="263"/>
                </a:cubicBezTo>
                <a:cubicBezTo>
                  <a:pt x="31" y="264"/>
                  <a:pt x="31" y="264"/>
                  <a:pt x="31" y="264"/>
                </a:cubicBezTo>
                <a:cubicBezTo>
                  <a:pt x="32" y="264"/>
                  <a:pt x="32" y="264"/>
                  <a:pt x="32" y="264"/>
                </a:cubicBezTo>
                <a:cubicBezTo>
                  <a:pt x="32" y="263"/>
                  <a:pt x="32" y="263"/>
                  <a:pt x="32" y="263"/>
                </a:cubicBezTo>
                <a:cubicBezTo>
                  <a:pt x="34" y="262"/>
                  <a:pt x="34" y="262"/>
                  <a:pt x="34" y="262"/>
                </a:cubicBezTo>
                <a:cubicBezTo>
                  <a:pt x="36" y="262"/>
                  <a:pt x="36" y="262"/>
                  <a:pt x="36" y="262"/>
                </a:cubicBezTo>
                <a:cubicBezTo>
                  <a:pt x="38" y="261"/>
                  <a:pt x="38" y="261"/>
                  <a:pt x="38" y="261"/>
                </a:cubicBezTo>
                <a:cubicBezTo>
                  <a:pt x="39" y="258"/>
                  <a:pt x="39" y="258"/>
                  <a:pt x="39" y="258"/>
                </a:cubicBezTo>
                <a:cubicBezTo>
                  <a:pt x="38" y="257"/>
                  <a:pt x="38" y="257"/>
                  <a:pt x="38" y="257"/>
                </a:cubicBezTo>
                <a:cubicBezTo>
                  <a:pt x="40" y="256"/>
                  <a:pt x="40" y="256"/>
                  <a:pt x="40" y="256"/>
                </a:cubicBezTo>
                <a:cubicBezTo>
                  <a:pt x="42" y="254"/>
                  <a:pt x="42" y="254"/>
                  <a:pt x="42" y="254"/>
                </a:cubicBezTo>
                <a:cubicBezTo>
                  <a:pt x="43" y="254"/>
                  <a:pt x="43" y="254"/>
                  <a:pt x="43" y="254"/>
                </a:cubicBezTo>
                <a:cubicBezTo>
                  <a:pt x="45" y="256"/>
                  <a:pt x="45" y="256"/>
                  <a:pt x="45" y="256"/>
                </a:cubicBezTo>
                <a:cubicBezTo>
                  <a:pt x="44" y="256"/>
                  <a:pt x="44" y="256"/>
                  <a:pt x="44" y="256"/>
                </a:cubicBezTo>
                <a:cubicBezTo>
                  <a:pt x="43" y="257"/>
                  <a:pt x="43" y="257"/>
                  <a:pt x="43" y="257"/>
                </a:cubicBezTo>
                <a:cubicBezTo>
                  <a:pt x="41" y="258"/>
                  <a:pt x="41" y="258"/>
                  <a:pt x="41" y="258"/>
                </a:cubicBezTo>
                <a:cubicBezTo>
                  <a:pt x="41" y="260"/>
                  <a:pt x="41" y="260"/>
                  <a:pt x="41" y="260"/>
                </a:cubicBezTo>
                <a:cubicBezTo>
                  <a:pt x="42" y="261"/>
                  <a:pt x="42" y="261"/>
                  <a:pt x="42" y="261"/>
                </a:cubicBezTo>
                <a:cubicBezTo>
                  <a:pt x="45" y="259"/>
                  <a:pt x="45" y="259"/>
                  <a:pt x="45" y="259"/>
                </a:cubicBezTo>
                <a:cubicBezTo>
                  <a:pt x="45" y="257"/>
                  <a:pt x="45" y="257"/>
                  <a:pt x="45" y="257"/>
                </a:cubicBezTo>
                <a:cubicBezTo>
                  <a:pt x="47" y="257"/>
                  <a:pt x="47" y="257"/>
                  <a:pt x="47" y="257"/>
                </a:cubicBezTo>
                <a:cubicBezTo>
                  <a:pt x="47" y="258"/>
                  <a:pt x="47" y="258"/>
                  <a:pt x="47" y="258"/>
                </a:cubicBezTo>
                <a:cubicBezTo>
                  <a:pt x="48" y="256"/>
                  <a:pt x="48" y="256"/>
                  <a:pt x="48" y="256"/>
                </a:cubicBezTo>
                <a:cubicBezTo>
                  <a:pt x="49" y="257"/>
                  <a:pt x="49" y="257"/>
                  <a:pt x="49" y="257"/>
                </a:cubicBezTo>
                <a:cubicBezTo>
                  <a:pt x="49" y="258"/>
                  <a:pt x="49" y="258"/>
                  <a:pt x="49" y="258"/>
                </a:cubicBezTo>
                <a:cubicBezTo>
                  <a:pt x="48" y="259"/>
                  <a:pt x="48" y="259"/>
                  <a:pt x="48" y="259"/>
                </a:cubicBezTo>
                <a:cubicBezTo>
                  <a:pt x="49" y="259"/>
                  <a:pt x="49" y="259"/>
                  <a:pt x="49" y="259"/>
                </a:cubicBezTo>
                <a:cubicBezTo>
                  <a:pt x="51" y="257"/>
                  <a:pt x="51" y="257"/>
                  <a:pt x="51" y="257"/>
                </a:cubicBezTo>
                <a:cubicBezTo>
                  <a:pt x="52" y="257"/>
                  <a:pt x="52" y="257"/>
                  <a:pt x="52" y="257"/>
                </a:cubicBezTo>
                <a:cubicBezTo>
                  <a:pt x="54" y="256"/>
                  <a:pt x="54" y="256"/>
                  <a:pt x="54" y="256"/>
                </a:cubicBezTo>
                <a:cubicBezTo>
                  <a:pt x="55" y="256"/>
                  <a:pt x="55" y="256"/>
                  <a:pt x="55" y="256"/>
                </a:cubicBezTo>
                <a:cubicBezTo>
                  <a:pt x="57" y="253"/>
                  <a:pt x="57" y="253"/>
                  <a:pt x="57" y="253"/>
                </a:cubicBezTo>
                <a:cubicBezTo>
                  <a:pt x="59" y="252"/>
                  <a:pt x="59" y="252"/>
                  <a:pt x="59" y="252"/>
                </a:cubicBezTo>
                <a:cubicBezTo>
                  <a:pt x="60" y="253"/>
                  <a:pt x="60" y="253"/>
                  <a:pt x="60" y="253"/>
                </a:cubicBezTo>
                <a:cubicBezTo>
                  <a:pt x="60" y="254"/>
                  <a:pt x="60" y="254"/>
                  <a:pt x="60" y="254"/>
                </a:cubicBezTo>
                <a:cubicBezTo>
                  <a:pt x="59" y="256"/>
                  <a:pt x="59" y="256"/>
                  <a:pt x="59" y="256"/>
                </a:cubicBezTo>
                <a:cubicBezTo>
                  <a:pt x="58" y="258"/>
                  <a:pt x="58" y="258"/>
                  <a:pt x="58" y="258"/>
                </a:cubicBezTo>
                <a:cubicBezTo>
                  <a:pt x="58" y="259"/>
                  <a:pt x="58" y="259"/>
                  <a:pt x="58" y="259"/>
                </a:cubicBezTo>
                <a:cubicBezTo>
                  <a:pt x="59" y="259"/>
                  <a:pt x="59" y="259"/>
                  <a:pt x="59" y="259"/>
                </a:cubicBezTo>
                <a:cubicBezTo>
                  <a:pt x="62" y="256"/>
                  <a:pt x="62" y="256"/>
                  <a:pt x="62" y="256"/>
                </a:cubicBezTo>
                <a:cubicBezTo>
                  <a:pt x="62" y="253"/>
                  <a:pt x="62" y="253"/>
                  <a:pt x="62" y="253"/>
                </a:cubicBezTo>
                <a:cubicBezTo>
                  <a:pt x="62" y="252"/>
                  <a:pt x="62" y="252"/>
                  <a:pt x="62" y="252"/>
                </a:cubicBezTo>
                <a:cubicBezTo>
                  <a:pt x="63" y="254"/>
                  <a:pt x="63" y="254"/>
                  <a:pt x="63" y="254"/>
                </a:cubicBezTo>
                <a:cubicBezTo>
                  <a:pt x="64" y="253"/>
                  <a:pt x="64" y="253"/>
                  <a:pt x="64" y="253"/>
                </a:cubicBezTo>
                <a:cubicBezTo>
                  <a:pt x="66" y="253"/>
                  <a:pt x="66" y="253"/>
                  <a:pt x="66" y="253"/>
                </a:cubicBezTo>
                <a:cubicBezTo>
                  <a:pt x="68" y="253"/>
                  <a:pt x="68" y="253"/>
                  <a:pt x="68" y="253"/>
                </a:cubicBezTo>
                <a:cubicBezTo>
                  <a:pt x="70" y="251"/>
                  <a:pt x="70" y="251"/>
                  <a:pt x="70" y="251"/>
                </a:cubicBezTo>
                <a:cubicBezTo>
                  <a:pt x="70" y="251"/>
                  <a:pt x="70" y="251"/>
                  <a:pt x="70" y="251"/>
                </a:cubicBezTo>
                <a:cubicBezTo>
                  <a:pt x="71" y="251"/>
                  <a:pt x="71" y="251"/>
                  <a:pt x="71" y="251"/>
                </a:cubicBezTo>
                <a:cubicBezTo>
                  <a:pt x="72" y="249"/>
                  <a:pt x="72" y="249"/>
                  <a:pt x="72" y="249"/>
                </a:cubicBezTo>
                <a:cubicBezTo>
                  <a:pt x="73" y="248"/>
                  <a:pt x="73" y="248"/>
                  <a:pt x="73" y="248"/>
                </a:cubicBezTo>
                <a:cubicBezTo>
                  <a:pt x="73" y="249"/>
                  <a:pt x="73" y="249"/>
                  <a:pt x="73" y="249"/>
                </a:cubicBezTo>
                <a:cubicBezTo>
                  <a:pt x="73" y="250"/>
                  <a:pt x="73" y="250"/>
                  <a:pt x="73" y="250"/>
                </a:cubicBezTo>
                <a:cubicBezTo>
                  <a:pt x="73" y="252"/>
                  <a:pt x="73" y="252"/>
                  <a:pt x="73" y="252"/>
                </a:cubicBezTo>
                <a:cubicBezTo>
                  <a:pt x="74" y="251"/>
                  <a:pt x="74" y="251"/>
                  <a:pt x="74" y="251"/>
                </a:cubicBezTo>
                <a:cubicBezTo>
                  <a:pt x="76" y="250"/>
                  <a:pt x="76" y="250"/>
                  <a:pt x="76" y="250"/>
                </a:cubicBezTo>
                <a:cubicBezTo>
                  <a:pt x="75" y="249"/>
                  <a:pt x="75" y="249"/>
                  <a:pt x="75" y="249"/>
                </a:cubicBezTo>
                <a:cubicBezTo>
                  <a:pt x="76" y="248"/>
                  <a:pt x="76" y="248"/>
                  <a:pt x="76" y="248"/>
                </a:cubicBezTo>
                <a:cubicBezTo>
                  <a:pt x="76" y="247"/>
                  <a:pt x="76" y="247"/>
                  <a:pt x="76" y="247"/>
                </a:cubicBezTo>
                <a:cubicBezTo>
                  <a:pt x="73" y="247"/>
                  <a:pt x="73" y="247"/>
                  <a:pt x="73" y="247"/>
                </a:cubicBezTo>
                <a:cubicBezTo>
                  <a:pt x="73" y="246"/>
                  <a:pt x="73" y="246"/>
                  <a:pt x="73" y="246"/>
                </a:cubicBezTo>
                <a:cubicBezTo>
                  <a:pt x="75" y="246"/>
                  <a:pt x="75" y="246"/>
                  <a:pt x="75" y="246"/>
                </a:cubicBezTo>
                <a:cubicBezTo>
                  <a:pt x="78" y="244"/>
                  <a:pt x="78" y="244"/>
                  <a:pt x="78" y="244"/>
                </a:cubicBezTo>
                <a:cubicBezTo>
                  <a:pt x="82" y="244"/>
                  <a:pt x="82" y="244"/>
                  <a:pt x="82" y="244"/>
                </a:cubicBezTo>
                <a:cubicBezTo>
                  <a:pt x="83" y="243"/>
                  <a:pt x="83" y="243"/>
                  <a:pt x="83" y="243"/>
                </a:cubicBezTo>
                <a:cubicBezTo>
                  <a:pt x="83" y="242"/>
                  <a:pt x="83" y="242"/>
                  <a:pt x="83" y="242"/>
                </a:cubicBezTo>
                <a:cubicBezTo>
                  <a:pt x="82" y="242"/>
                  <a:pt x="82" y="242"/>
                  <a:pt x="82" y="242"/>
                </a:cubicBezTo>
                <a:cubicBezTo>
                  <a:pt x="83" y="241"/>
                  <a:pt x="83" y="241"/>
                  <a:pt x="83" y="241"/>
                </a:cubicBezTo>
                <a:cubicBezTo>
                  <a:pt x="85" y="241"/>
                  <a:pt x="85" y="241"/>
                  <a:pt x="85" y="241"/>
                </a:cubicBezTo>
                <a:cubicBezTo>
                  <a:pt x="86" y="240"/>
                  <a:pt x="86" y="240"/>
                  <a:pt x="86" y="240"/>
                </a:cubicBezTo>
                <a:cubicBezTo>
                  <a:pt x="87" y="240"/>
                  <a:pt x="87" y="240"/>
                  <a:pt x="87" y="240"/>
                </a:cubicBezTo>
                <a:cubicBezTo>
                  <a:pt x="87" y="242"/>
                  <a:pt x="87" y="242"/>
                  <a:pt x="87" y="242"/>
                </a:cubicBezTo>
                <a:cubicBezTo>
                  <a:pt x="88" y="242"/>
                  <a:pt x="88" y="242"/>
                  <a:pt x="88" y="242"/>
                </a:cubicBezTo>
                <a:cubicBezTo>
                  <a:pt x="89" y="240"/>
                  <a:pt x="89" y="240"/>
                  <a:pt x="89" y="240"/>
                </a:cubicBezTo>
                <a:cubicBezTo>
                  <a:pt x="89" y="240"/>
                  <a:pt x="89" y="240"/>
                  <a:pt x="89" y="240"/>
                </a:cubicBezTo>
                <a:cubicBezTo>
                  <a:pt x="90" y="238"/>
                  <a:pt x="90" y="238"/>
                  <a:pt x="90" y="238"/>
                </a:cubicBezTo>
                <a:cubicBezTo>
                  <a:pt x="90" y="237"/>
                  <a:pt x="90" y="237"/>
                  <a:pt x="90" y="237"/>
                </a:cubicBezTo>
                <a:cubicBezTo>
                  <a:pt x="91" y="236"/>
                  <a:pt x="91" y="236"/>
                  <a:pt x="91" y="236"/>
                </a:cubicBezTo>
                <a:cubicBezTo>
                  <a:pt x="92" y="237"/>
                  <a:pt x="92" y="237"/>
                  <a:pt x="92" y="237"/>
                </a:cubicBezTo>
                <a:cubicBezTo>
                  <a:pt x="92" y="238"/>
                  <a:pt x="92" y="238"/>
                  <a:pt x="92" y="238"/>
                </a:cubicBezTo>
                <a:cubicBezTo>
                  <a:pt x="93" y="239"/>
                  <a:pt x="93" y="239"/>
                  <a:pt x="93" y="239"/>
                </a:cubicBezTo>
                <a:cubicBezTo>
                  <a:pt x="95" y="237"/>
                  <a:pt x="95" y="237"/>
                  <a:pt x="95" y="237"/>
                </a:cubicBezTo>
                <a:cubicBezTo>
                  <a:pt x="96" y="236"/>
                  <a:pt x="96" y="236"/>
                  <a:pt x="96" y="236"/>
                </a:cubicBezTo>
                <a:cubicBezTo>
                  <a:pt x="98" y="236"/>
                  <a:pt x="98" y="236"/>
                  <a:pt x="98" y="236"/>
                </a:cubicBezTo>
                <a:cubicBezTo>
                  <a:pt x="99" y="234"/>
                  <a:pt x="99" y="234"/>
                  <a:pt x="99" y="234"/>
                </a:cubicBezTo>
                <a:cubicBezTo>
                  <a:pt x="99" y="234"/>
                  <a:pt x="99" y="234"/>
                  <a:pt x="99" y="234"/>
                </a:cubicBezTo>
                <a:cubicBezTo>
                  <a:pt x="100" y="235"/>
                  <a:pt x="100" y="235"/>
                  <a:pt x="100" y="235"/>
                </a:cubicBezTo>
                <a:cubicBezTo>
                  <a:pt x="102" y="234"/>
                  <a:pt x="102" y="234"/>
                  <a:pt x="102" y="234"/>
                </a:cubicBezTo>
                <a:cubicBezTo>
                  <a:pt x="104" y="232"/>
                  <a:pt x="104" y="232"/>
                  <a:pt x="104" y="232"/>
                </a:cubicBezTo>
                <a:cubicBezTo>
                  <a:pt x="104" y="230"/>
                  <a:pt x="104" y="230"/>
                  <a:pt x="104" y="230"/>
                </a:cubicBezTo>
                <a:cubicBezTo>
                  <a:pt x="104" y="230"/>
                  <a:pt x="104" y="230"/>
                  <a:pt x="104" y="230"/>
                </a:cubicBezTo>
                <a:cubicBezTo>
                  <a:pt x="102" y="230"/>
                  <a:pt x="102" y="230"/>
                  <a:pt x="102" y="230"/>
                </a:cubicBezTo>
                <a:cubicBezTo>
                  <a:pt x="102" y="230"/>
                  <a:pt x="102" y="230"/>
                  <a:pt x="102" y="230"/>
                </a:cubicBezTo>
                <a:cubicBezTo>
                  <a:pt x="105" y="228"/>
                  <a:pt x="105" y="228"/>
                  <a:pt x="105" y="228"/>
                </a:cubicBezTo>
                <a:cubicBezTo>
                  <a:pt x="106" y="227"/>
                  <a:pt x="106" y="227"/>
                  <a:pt x="106" y="227"/>
                </a:cubicBezTo>
                <a:cubicBezTo>
                  <a:pt x="108" y="226"/>
                  <a:pt x="108" y="226"/>
                  <a:pt x="108" y="226"/>
                </a:cubicBezTo>
                <a:cubicBezTo>
                  <a:pt x="109" y="226"/>
                  <a:pt x="109" y="226"/>
                  <a:pt x="109" y="226"/>
                </a:cubicBezTo>
                <a:cubicBezTo>
                  <a:pt x="109" y="226"/>
                  <a:pt x="109" y="226"/>
                  <a:pt x="109" y="226"/>
                </a:cubicBezTo>
                <a:cubicBezTo>
                  <a:pt x="111" y="224"/>
                  <a:pt x="111" y="224"/>
                  <a:pt x="111" y="224"/>
                </a:cubicBezTo>
                <a:cubicBezTo>
                  <a:pt x="113" y="223"/>
                  <a:pt x="113" y="223"/>
                  <a:pt x="113" y="223"/>
                </a:cubicBezTo>
                <a:cubicBezTo>
                  <a:pt x="114" y="222"/>
                  <a:pt x="114" y="222"/>
                  <a:pt x="114" y="222"/>
                </a:cubicBezTo>
                <a:cubicBezTo>
                  <a:pt x="115" y="222"/>
                  <a:pt x="115" y="222"/>
                  <a:pt x="115" y="222"/>
                </a:cubicBezTo>
                <a:cubicBezTo>
                  <a:pt x="116" y="221"/>
                  <a:pt x="116" y="221"/>
                  <a:pt x="116" y="221"/>
                </a:cubicBezTo>
                <a:cubicBezTo>
                  <a:pt x="117" y="220"/>
                  <a:pt x="117" y="220"/>
                  <a:pt x="117" y="220"/>
                </a:cubicBezTo>
                <a:cubicBezTo>
                  <a:pt x="118" y="222"/>
                  <a:pt x="118" y="222"/>
                  <a:pt x="118" y="222"/>
                </a:cubicBezTo>
                <a:cubicBezTo>
                  <a:pt x="118" y="222"/>
                  <a:pt x="118" y="222"/>
                  <a:pt x="118" y="222"/>
                </a:cubicBezTo>
                <a:cubicBezTo>
                  <a:pt x="119" y="221"/>
                  <a:pt x="119" y="221"/>
                  <a:pt x="119" y="221"/>
                </a:cubicBezTo>
                <a:cubicBezTo>
                  <a:pt x="121" y="221"/>
                  <a:pt x="121" y="221"/>
                  <a:pt x="121" y="221"/>
                </a:cubicBezTo>
                <a:cubicBezTo>
                  <a:pt x="121" y="220"/>
                  <a:pt x="121" y="220"/>
                  <a:pt x="121" y="220"/>
                </a:cubicBezTo>
                <a:cubicBezTo>
                  <a:pt x="121" y="219"/>
                  <a:pt x="121" y="219"/>
                  <a:pt x="121" y="219"/>
                </a:cubicBezTo>
                <a:cubicBezTo>
                  <a:pt x="123" y="218"/>
                  <a:pt x="123" y="218"/>
                  <a:pt x="123" y="218"/>
                </a:cubicBezTo>
                <a:cubicBezTo>
                  <a:pt x="124" y="217"/>
                  <a:pt x="124" y="217"/>
                  <a:pt x="124" y="217"/>
                </a:cubicBezTo>
                <a:cubicBezTo>
                  <a:pt x="124" y="218"/>
                  <a:pt x="124" y="218"/>
                  <a:pt x="124" y="218"/>
                </a:cubicBezTo>
                <a:cubicBezTo>
                  <a:pt x="127" y="218"/>
                  <a:pt x="127" y="218"/>
                  <a:pt x="127" y="218"/>
                </a:cubicBezTo>
                <a:cubicBezTo>
                  <a:pt x="128" y="216"/>
                  <a:pt x="128" y="216"/>
                  <a:pt x="128" y="216"/>
                </a:cubicBezTo>
                <a:cubicBezTo>
                  <a:pt x="129" y="216"/>
                  <a:pt x="129" y="216"/>
                  <a:pt x="129" y="216"/>
                </a:cubicBezTo>
                <a:cubicBezTo>
                  <a:pt x="129" y="217"/>
                  <a:pt x="129" y="217"/>
                  <a:pt x="129" y="217"/>
                </a:cubicBezTo>
                <a:cubicBezTo>
                  <a:pt x="129" y="217"/>
                  <a:pt x="129" y="217"/>
                  <a:pt x="129" y="217"/>
                </a:cubicBezTo>
                <a:cubicBezTo>
                  <a:pt x="131" y="216"/>
                  <a:pt x="131" y="216"/>
                  <a:pt x="131" y="216"/>
                </a:cubicBezTo>
                <a:cubicBezTo>
                  <a:pt x="131" y="217"/>
                  <a:pt x="131" y="217"/>
                  <a:pt x="131" y="217"/>
                </a:cubicBezTo>
                <a:cubicBezTo>
                  <a:pt x="132" y="217"/>
                  <a:pt x="132" y="217"/>
                  <a:pt x="132" y="217"/>
                </a:cubicBezTo>
                <a:cubicBezTo>
                  <a:pt x="133" y="214"/>
                  <a:pt x="133" y="214"/>
                  <a:pt x="133" y="214"/>
                </a:cubicBezTo>
                <a:cubicBezTo>
                  <a:pt x="132" y="214"/>
                  <a:pt x="132" y="214"/>
                  <a:pt x="132" y="214"/>
                </a:cubicBezTo>
                <a:cubicBezTo>
                  <a:pt x="131" y="214"/>
                  <a:pt x="131" y="214"/>
                  <a:pt x="131" y="214"/>
                </a:cubicBezTo>
                <a:cubicBezTo>
                  <a:pt x="132" y="213"/>
                  <a:pt x="132" y="213"/>
                  <a:pt x="132" y="213"/>
                </a:cubicBezTo>
                <a:cubicBezTo>
                  <a:pt x="134" y="211"/>
                  <a:pt x="134" y="211"/>
                  <a:pt x="134" y="211"/>
                </a:cubicBezTo>
                <a:cubicBezTo>
                  <a:pt x="135" y="211"/>
                  <a:pt x="135" y="211"/>
                  <a:pt x="135" y="211"/>
                </a:cubicBezTo>
                <a:cubicBezTo>
                  <a:pt x="136" y="212"/>
                  <a:pt x="136" y="212"/>
                  <a:pt x="136" y="212"/>
                </a:cubicBezTo>
                <a:cubicBezTo>
                  <a:pt x="136" y="211"/>
                  <a:pt x="136" y="211"/>
                  <a:pt x="136" y="211"/>
                </a:cubicBezTo>
                <a:cubicBezTo>
                  <a:pt x="135" y="210"/>
                  <a:pt x="135" y="210"/>
                  <a:pt x="135" y="210"/>
                </a:cubicBezTo>
                <a:cubicBezTo>
                  <a:pt x="134" y="210"/>
                  <a:pt x="134" y="210"/>
                  <a:pt x="134" y="210"/>
                </a:cubicBezTo>
                <a:cubicBezTo>
                  <a:pt x="135" y="209"/>
                  <a:pt x="135" y="209"/>
                  <a:pt x="135" y="209"/>
                </a:cubicBezTo>
                <a:cubicBezTo>
                  <a:pt x="137" y="210"/>
                  <a:pt x="137" y="210"/>
                  <a:pt x="137" y="210"/>
                </a:cubicBezTo>
                <a:cubicBezTo>
                  <a:pt x="139" y="208"/>
                  <a:pt x="139" y="208"/>
                  <a:pt x="139" y="208"/>
                </a:cubicBezTo>
                <a:cubicBezTo>
                  <a:pt x="141" y="208"/>
                  <a:pt x="141" y="208"/>
                  <a:pt x="141" y="208"/>
                </a:cubicBezTo>
                <a:cubicBezTo>
                  <a:pt x="143" y="206"/>
                  <a:pt x="143" y="206"/>
                  <a:pt x="143" y="206"/>
                </a:cubicBezTo>
                <a:cubicBezTo>
                  <a:pt x="145" y="206"/>
                  <a:pt x="145" y="206"/>
                  <a:pt x="145" y="206"/>
                </a:cubicBezTo>
                <a:cubicBezTo>
                  <a:pt x="147" y="203"/>
                  <a:pt x="147" y="203"/>
                  <a:pt x="147" y="203"/>
                </a:cubicBezTo>
                <a:cubicBezTo>
                  <a:pt x="147" y="200"/>
                  <a:pt x="147" y="200"/>
                  <a:pt x="147" y="200"/>
                </a:cubicBezTo>
                <a:cubicBezTo>
                  <a:pt x="146" y="200"/>
                  <a:pt x="146" y="200"/>
                  <a:pt x="146" y="200"/>
                </a:cubicBezTo>
                <a:cubicBezTo>
                  <a:pt x="146" y="200"/>
                  <a:pt x="146" y="200"/>
                  <a:pt x="146" y="200"/>
                </a:cubicBezTo>
                <a:cubicBezTo>
                  <a:pt x="145" y="197"/>
                  <a:pt x="145" y="197"/>
                  <a:pt x="145" y="197"/>
                </a:cubicBezTo>
                <a:cubicBezTo>
                  <a:pt x="144" y="197"/>
                  <a:pt x="144" y="197"/>
                  <a:pt x="144" y="197"/>
                </a:cubicBezTo>
                <a:cubicBezTo>
                  <a:pt x="141" y="197"/>
                  <a:pt x="141" y="197"/>
                  <a:pt x="141" y="197"/>
                </a:cubicBezTo>
                <a:cubicBezTo>
                  <a:pt x="142" y="195"/>
                  <a:pt x="142" y="195"/>
                  <a:pt x="142" y="195"/>
                </a:cubicBezTo>
                <a:cubicBezTo>
                  <a:pt x="142" y="193"/>
                  <a:pt x="142" y="193"/>
                  <a:pt x="142" y="193"/>
                </a:cubicBezTo>
                <a:cubicBezTo>
                  <a:pt x="144" y="192"/>
                  <a:pt x="144" y="192"/>
                  <a:pt x="144" y="192"/>
                </a:cubicBezTo>
                <a:cubicBezTo>
                  <a:pt x="145" y="191"/>
                  <a:pt x="145" y="191"/>
                  <a:pt x="145" y="191"/>
                </a:cubicBezTo>
                <a:cubicBezTo>
                  <a:pt x="146" y="191"/>
                  <a:pt x="146" y="191"/>
                  <a:pt x="146" y="191"/>
                </a:cubicBezTo>
                <a:cubicBezTo>
                  <a:pt x="147" y="189"/>
                  <a:pt x="147" y="189"/>
                  <a:pt x="147" y="189"/>
                </a:cubicBezTo>
                <a:cubicBezTo>
                  <a:pt x="146" y="189"/>
                  <a:pt x="146" y="189"/>
                  <a:pt x="146" y="189"/>
                </a:cubicBezTo>
                <a:cubicBezTo>
                  <a:pt x="147" y="188"/>
                  <a:pt x="147" y="188"/>
                  <a:pt x="147" y="188"/>
                </a:cubicBezTo>
                <a:cubicBezTo>
                  <a:pt x="149" y="189"/>
                  <a:pt x="149" y="189"/>
                  <a:pt x="149" y="189"/>
                </a:cubicBezTo>
                <a:cubicBezTo>
                  <a:pt x="152" y="187"/>
                  <a:pt x="152" y="187"/>
                  <a:pt x="152" y="187"/>
                </a:cubicBezTo>
                <a:cubicBezTo>
                  <a:pt x="154" y="189"/>
                  <a:pt x="154" y="189"/>
                  <a:pt x="154" y="189"/>
                </a:cubicBezTo>
                <a:cubicBezTo>
                  <a:pt x="156" y="187"/>
                  <a:pt x="156" y="187"/>
                  <a:pt x="156" y="187"/>
                </a:cubicBezTo>
                <a:cubicBezTo>
                  <a:pt x="156" y="189"/>
                  <a:pt x="156" y="189"/>
                  <a:pt x="156" y="189"/>
                </a:cubicBezTo>
                <a:cubicBezTo>
                  <a:pt x="157" y="190"/>
                  <a:pt x="157" y="190"/>
                  <a:pt x="157" y="190"/>
                </a:cubicBezTo>
                <a:cubicBezTo>
                  <a:pt x="158" y="190"/>
                  <a:pt x="158" y="190"/>
                  <a:pt x="158" y="190"/>
                </a:cubicBezTo>
                <a:cubicBezTo>
                  <a:pt x="160" y="187"/>
                  <a:pt x="160" y="187"/>
                  <a:pt x="160" y="187"/>
                </a:cubicBezTo>
                <a:cubicBezTo>
                  <a:pt x="159" y="186"/>
                  <a:pt x="159" y="186"/>
                  <a:pt x="159" y="186"/>
                </a:cubicBezTo>
                <a:cubicBezTo>
                  <a:pt x="158" y="186"/>
                  <a:pt x="158" y="186"/>
                  <a:pt x="158" y="186"/>
                </a:cubicBezTo>
                <a:cubicBezTo>
                  <a:pt x="158" y="185"/>
                  <a:pt x="158" y="185"/>
                  <a:pt x="158" y="185"/>
                </a:cubicBezTo>
                <a:cubicBezTo>
                  <a:pt x="159" y="185"/>
                  <a:pt x="159" y="185"/>
                  <a:pt x="159" y="185"/>
                </a:cubicBezTo>
                <a:cubicBezTo>
                  <a:pt x="161" y="185"/>
                  <a:pt x="161" y="185"/>
                  <a:pt x="161" y="185"/>
                </a:cubicBezTo>
                <a:cubicBezTo>
                  <a:pt x="164" y="184"/>
                  <a:pt x="164" y="184"/>
                  <a:pt x="164" y="184"/>
                </a:cubicBezTo>
                <a:cubicBezTo>
                  <a:pt x="165" y="182"/>
                  <a:pt x="165" y="182"/>
                  <a:pt x="165" y="182"/>
                </a:cubicBezTo>
                <a:cubicBezTo>
                  <a:pt x="164" y="179"/>
                  <a:pt x="164" y="179"/>
                  <a:pt x="164" y="179"/>
                </a:cubicBezTo>
                <a:cubicBezTo>
                  <a:pt x="161" y="177"/>
                  <a:pt x="161" y="177"/>
                  <a:pt x="161" y="177"/>
                </a:cubicBezTo>
                <a:cubicBezTo>
                  <a:pt x="160" y="178"/>
                  <a:pt x="160" y="178"/>
                  <a:pt x="160" y="178"/>
                </a:cubicBezTo>
                <a:cubicBezTo>
                  <a:pt x="159" y="178"/>
                  <a:pt x="159" y="178"/>
                  <a:pt x="159" y="178"/>
                </a:cubicBezTo>
                <a:cubicBezTo>
                  <a:pt x="159" y="178"/>
                  <a:pt x="159" y="178"/>
                  <a:pt x="159" y="178"/>
                </a:cubicBezTo>
                <a:cubicBezTo>
                  <a:pt x="160" y="177"/>
                  <a:pt x="160" y="177"/>
                  <a:pt x="160" y="177"/>
                </a:cubicBezTo>
                <a:cubicBezTo>
                  <a:pt x="163" y="177"/>
                  <a:pt x="163" y="177"/>
                  <a:pt x="163" y="177"/>
                </a:cubicBezTo>
                <a:cubicBezTo>
                  <a:pt x="164" y="178"/>
                  <a:pt x="164" y="178"/>
                  <a:pt x="164" y="178"/>
                </a:cubicBezTo>
                <a:cubicBezTo>
                  <a:pt x="167" y="178"/>
                  <a:pt x="167" y="178"/>
                  <a:pt x="167" y="178"/>
                </a:cubicBezTo>
                <a:cubicBezTo>
                  <a:pt x="169" y="176"/>
                  <a:pt x="169" y="176"/>
                  <a:pt x="169" y="176"/>
                </a:cubicBezTo>
                <a:cubicBezTo>
                  <a:pt x="169" y="175"/>
                  <a:pt x="169" y="175"/>
                  <a:pt x="169" y="175"/>
                </a:cubicBezTo>
                <a:cubicBezTo>
                  <a:pt x="174" y="172"/>
                  <a:pt x="174" y="172"/>
                  <a:pt x="174" y="172"/>
                </a:cubicBezTo>
                <a:cubicBezTo>
                  <a:pt x="176" y="170"/>
                  <a:pt x="176" y="170"/>
                  <a:pt x="176" y="170"/>
                </a:cubicBezTo>
                <a:cubicBezTo>
                  <a:pt x="178" y="170"/>
                  <a:pt x="178" y="170"/>
                  <a:pt x="178" y="170"/>
                </a:cubicBezTo>
                <a:cubicBezTo>
                  <a:pt x="179" y="169"/>
                  <a:pt x="179" y="169"/>
                  <a:pt x="179" y="169"/>
                </a:cubicBezTo>
                <a:cubicBezTo>
                  <a:pt x="179" y="168"/>
                  <a:pt x="179" y="168"/>
                  <a:pt x="179" y="168"/>
                </a:cubicBezTo>
                <a:cubicBezTo>
                  <a:pt x="183" y="165"/>
                  <a:pt x="183" y="165"/>
                  <a:pt x="183" y="165"/>
                </a:cubicBezTo>
                <a:cubicBezTo>
                  <a:pt x="187" y="164"/>
                  <a:pt x="187" y="164"/>
                  <a:pt x="187" y="164"/>
                </a:cubicBezTo>
                <a:cubicBezTo>
                  <a:pt x="191" y="161"/>
                  <a:pt x="191" y="161"/>
                  <a:pt x="191" y="161"/>
                </a:cubicBezTo>
                <a:cubicBezTo>
                  <a:pt x="194" y="160"/>
                  <a:pt x="194" y="160"/>
                  <a:pt x="194" y="160"/>
                </a:cubicBezTo>
                <a:cubicBezTo>
                  <a:pt x="198" y="156"/>
                  <a:pt x="198" y="156"/>
                  <a:pt x="198" y="156"/>
                </a:cubicBezTo>
                <a:cubicBezTo>
                  <a:pt x="196" y="159"/>
                  <a:pt x="196" y="159"/>
                  <a:pt x="196" y="159"/>
                </a:cubicBezTo>
                <a:cubicBezTo>
                  <a:pt x="197" y="161"/>
                  <a:pt x="197" y="161"/>
                  <a:pt x="197" y="161"/>
                </a:cubicBezTo>
                <a:cubicBezTo>
                  <a:pt x="198" y="162"/>
                  <a:pt x="198" y="162"/>
                  <a:pt x="198" y="162"/>
                </a:cubicBezTo>
                <a:cubicBezTo>
                  <a:pt x="199" y="162"/>
                  <a:pt x="199" y="162"/>
                  <a:pt x="199" y="162"/>
                </a:cubicBezTo>
                <a:cubicBezTo>
                  <a:pt x="200" y="163"/>
                  <a:pt x="200" y="163"/>
                  <a:pt x="200" y="163"/>
                </a:cubicBezTo>
                <a:cubicBezTo>
                  <a:pt x="202" y="160"/>
                  <a:pt x="202" y="160"/>
                  <a:pt x="202" y="160"/>
                </a:cubicBezTo>
                <a:cubicBezTo>
                  <a:pt x="204" y="159"/>
                  <a:pt x="204" y="159"/>
                  <a:pt x="204" y="159"/>
                </a:cubicBezTo>
                <a:cubicBezTo>
                  <a:pt x="208" y="158"/>
                  <a:pt x="208" y="158"/>
                  <a:pt x="208" y="158"/>
                </a:cubicBezTo>
                <a:cubicBezTo>
                  <a:pt x="210" y="156"/>
                  <a:pt x="210" y="156"/>
                  <a:pt x="210" y="156"/>
                </a:cubicBezTo>
                <a:cubicBezTo>
                  <a:pt x="209" y="159"/>
                  <a:pt x="209" y="159"/>
                  <a:pt x="209" y="159"/>
                </a:cubicBezTo>
                <a:cubicBezTo>
                  <a:pt x="206" y="160"/>
                  <a:pt x="206" y="160"/>
                  <a:pt x="206" y="160"/>
                </a:cubicBezTo>
                <a:cubicBezTo>
                  <a:pt x="203" y="161"/>
                  <a:pt x="203" y="161"/>
                  <a:pt x="203" y="161"/>
                </a:cubicBezTo>
                <a:cubicBezTo>
                  <a:pt x="199" y="165"/>
                  <a:pt x="199" y="165"/>
                  <a:pt x="199" y="165"/>
                </a:cubicBezTo>
                <a:cubicBezTo>
                  <a:pt x="199" y="167"/>
                  <a:pt x="199" y="167"/>
                  <a:pt x="199" y="167"/>
                </a:cubicBezTo>
                <a:cubicBezTo>
                  <a:pt x="201" y="170"/>
                  <a:pt x="201" y="170"/>
                  <a:pt x="201" y="170"/>
                </a:cubicBezTo>
                <a:cubicBezTo>
                  <a:pt x="201" y="172"/>
                  <a:pt x="201" y="172"/>
                  <a:pt x="201" y="172"/>
                </a:cubicBezTo>
                <a:cubicBezTo>
                  <a:pt x="199" y="171"/>
                  <a:pt x="199" y="171"/>
                  <a:pt x="199" y="171"/>
                </a:cubicBezTo>
                <a:cubicBezTo>
                  <a:pt x="198" y="171"/>
                  <a:pt x="198" y="171"/>
                  <a:pt x="198" y="171"/>
                </a:cubicBezTo>
                <a:cubicBezTo>
                  <a:pt x="197" y="171"/>
                  <a:pt x="197" y="171"/>
                  <a:pt x="197" y="171"/>
                </a:cubicBezTo>
                <a:cubicBezTo>
                  <a:pt x="195" y="171"/>
                  <a:pt x="195" y="171"/>
                  <a:pt x="195" y="171"/>
                </a:cubicBezTo>
                <a:cubicBezTo>
                  <a:pt x="193" y="170"/>
                  <a:pt x="193" y="170"/>
                  <a:pt x="193" y="170"/>
                </a:cubicBezTo>
                <a:cubicBezTo>
                  <a:pt x="193" y="167"/>
                  <a:pt x="193" y="167"/>
                  <a:pt x="193" y="167"/>
                </a:cubicBezTo>
                <a:cubicBezTo>
                  <a:pt x="189" y="169"/>
                  <a:pt x="189" y="169"/>
                  <a:pt x="189" y="169"/>
                </a:cubicBezTo>
                <a:cubicBezTo>
                  <a:pt x="188" y="169"/>
                  <a:pt x="188" y="169"/>
                  <a:pt x="188" y="169"/>
                </a:cubicBezTo>
                <a:cubicBezTo>
                  <a:pt x="185" y="171"/>
                  <a:pt x="185" y="171"/>
                  <a:pt x="185" y="171"/>
                </a:cubicBezTo>
                <a:cubicBezTo>
                  <a:pt x="182" y="171"/>
                  <a:pt x="182" y="171"/>
                  <a:pt x="182" y="171"/>
                </a:cubicBezTo>
                <a:cubicBezTo>
                  <a:pt x="180" y="173"/>
                  <a:pt x="180" y="173"/>
                  <a:pt x="180" y="173"/>
                </a:cubicBezTo>
                <a:cubicBezTo>
                  <a:pt x="180" y="175"/>
                  <a:pt x="180" y="175"/>
                  <a:pt x="180" y="175"/>
                </a:cubicBezTo>
                <a:cubicBezTo>
                  <a:pt x="180" y="176"/>
                  <a:pt x="180" y="176"/>
                  <a:pt x="180" y="176"/>
                </a:cubicBezTo>
                <a:cubicBezTo>
                  <a:pt x="179" y="179"/>
                  <a:pt x="179" y="179"/>
                  <a:pt x="179" y="179"/>
                </a:cubicBezTo>
                <a:cubicBezTo>
                  <a:pt x="177" y="180"/>
                  <a:pt x="177" y="180"/>
                  <a:pt x="177" y="180"/>
                </a:cubicBezTo>
                <a:cubicBezTo>
                  <a:pt x="176" y="183"/>
                  <a:pt x="176" y="183"/>
                  <a:pt x="176" y="183"/>
                </a:cubicBezTo>
                <a:cubicBezTo>
                  <a:pt x="170" y="188"/>
                  <a:pt x="170" y="188"/>
                  <a:pt x="170" y="188"/>
                </a:cubicBezTo>
                <a:cubicBezTo>
                  <a:pt x="168" y="190"/>
                  <a:pt x="168" y="190"/>
                  <a:pt x="168" y="190"/>
                </a:cubicBezTo>
                <a:cubicBezTo>
                  <a:pt x="168" y="191"/>
                  <a:pt x="168" y="191"/>
                  <a:pt x="168" y="191"/>
                </a:cubicBezTo>
                <a:cubicBezTo>
                  <a:pt x="170" y="194"/>
                  <a:pt x="170" y="194"/>
                  <a:pt x="170" y="194"/>
                </a:cubicBezTo>
                <a:cubicBezTo>
                  <a:pt x="171" y="193"/>
                  <a:pt x="171" y="193"/>
                  <a:pt x="171" y="193"/>
                </a:cubicBezTo>
                <a:cubicBezTo>
                  <a:pt x="173" y="193"/>
                  <a:pt x="173" y="193"/>
                  <a:pt x="173" y="193"/>
                </a:cubicBezTo>
                <a:cubicBezTo>
                  <a:pt x="174" y="191"/>
                  <a:pt x="174" y="191"/>
                  <a:pt x="174" y="191"/>
                </a:cubicBezTo>
                <a:cubicBezTo>
                  <a:pt x="176" y="192"/>
                  <a:pt x="176" y="192"/>
                  <a:pt x="176" y="192"/>
                </a:cubicBezTo>
                <a:cubicBezTo>
                  <a:pt x="176" y="193"/>
                  <a:pt x="176" y="193"/>
                  <a:pt x="176" y="193"/>
                </a:cubicBezTo>
                <a:cubicBezTo>
                  <a:pt x="172" y="196"/>
                  <a:pt x="172" y="196"/>
                  <a:pt x="172" y="196"/>
                </a:cubicBezTo>
                <a:cubicBezTo>
                  <a:pt x="171" y="196"/>
                  <a:pt x="171" y="196"/>
                  <a:pt x="171" y="196"/>
                </a:cubicBezTo>
                <a:cubicBezTo>
                  <a:pt x="170" y="197"/>
                  <a:pt x="170" y="197"/>
                  <a:pt x="170" y="197"/>
                </a:cubicBezTo>
                <a:cubicBezTo>
                  <a:pt x="168" y="197"/>
                  <a:pt x="168" y="197"/>
                  <a:pt x="168" y="197"/>
                </a:cubicBezTo>
                <a:cubicBezTo>
                  <a:pt x="166" y="197"/>
                  <a:pt x="166" y="197"/>
                  <a:pt x="166" y="197"/>
                </a:cubicBezTo>
                <a:cubicBezTo>
                  <a:pt x="165" y="197"/>
                  <a:pt x="165" y="197"/>
                  <a:pt x="165" y="197"/>
                </a:cubicBezTo>
                <a:cubicBezTo>
                  <a:pt x="165" y="199"/>
                  <a:pt x="165" y="199"/>
                  <a:pt x="165" y="199"/>
                </a:cubicBezTo>
                <a:cubicBezTo>
                  <a:pt x="164" y="199"/>
                  <a:pt x="164" y="199"/>
                  <a:pt x="164" y="199"/>
                </a:cubicBezTo>
                <a:cubicBezTo>
                  <a:pt x="162" y="199"/>
                  <a:pt x="162" y="199"/>
                  <a:pt x="162" y="199"/>
                </a:cubicBezTo>
                <a:cubicBezTo>
                  <a:pt x="162" y="201"/>
                  <a:pt x="162" y="201"/>
                  <a:pt x="162" y="201"/>
                </a:cubicBezTo>
                <a:cubicBezTo>
                  <a:pt x="165" y="205"/>
                  <a:pt x="165" y="205"/>
                  <a:pt x="165" y="205"/>
                </a:cubicBezTo>
                <a:cubicBezTo>
                  <a:pt x="166" y="204"/>
                  <a:pt x="166" y="204"/>
                  <a:pt x="166" y="204"/>
                </a:cubicBezTo>
                <a:cubicBezTo>
                  <a:pt x="167" y="203"/>
                  <a:pt x="167" y="203"/>
                  <a:pt x="167" y="203"/>
                </a:cubicBezTo>
                <a:cubicBezTo>
                  <a:pt x="168" y="204"/>
                  <a:pt x="168" y="204"/>
                  <a:pt x="168" y="204"/>
                </a:cubicBezTo>
                <a:cubicBezTo>
                  <a:pt x="168" y="202"/>
                  <a:pt x="168" y="202"/>
                  <a:pt x="168" y="202"/>
                </a:cubicBezTo>
                <a:cubicBezTo>
                  <a:pt x="170" y="202"/>
                  <a:pt x="170" y="202"/>
                  <a:pt x="170" y="202"/>
                </a:cubicBezTo>
                <a:cubicBezTo>
                  <a:pt x="170" y="203"/>
                  <a:pt x="170" y="203"/>
                  <a:pt x="170" y="203"/>
                </a:cubicBezTo>
                <a:cubicBezTo>
                  <a:pt x="171" y="203"/>
                  <a:pt x="171" y="203"/>
                  <a:pt x="171" y="203"/>
                </a:cubicBezTo>
                <a:cubicBezTo>
                  <a:pt x="171" y="201"/>
                  <a:pt x="171" y="201"/>
                  <a:pt x="171" y="201"/>
                </a:cubicBezTo>
                <a:cubicBezTo>
                  <a:pt x="173" y="201"/>
                  <a:pt x="173" y="201"/>
                  <a:pt x="173" y="201"/>
                </a:cubicBezTo>
                <a:cubicBezTo>
                  <a:pt x="175" y="199"/>
                  <a:pt x="175" y="199"/>
                  <a:pt x="175" y="199"/>
                </a:cubicBezTo>
                <a:cubicBezTo>
                  <a:pt x="175" y="197"/>
                  <a:pt x="175" y="197"/>
                  <a:pt x="175" y="197"/>
                </a:cubicBezTo>
                <a:cubicBezTo>
                  <a:pt x="177" y="196"/>
                  <a:pt x="177" y="196"/>
                  <a:pt x="177" y="196"/>
                </a:cubicBezTo>
                <a:cubicBezTo>
                  <a:pt x="177" y="197"/>
                  <a:pt x="177" y="197"/>
                  <a:pt x="177" y="197"/>
                </a:cubicBezTo>
                <a:cubicBezTo>
                  <a:pt x="176" y="198"/>
                  <a:pt x="176" y="198"/>
                  <a:pt x="176" y="198"/>
                </a:cubicBezTo>
                <a:cubicBezTo>
                  <a:pt x="177" y="199"/>
                  <a:pt x="177" y="199"/>
                  <a:pt x="177" y="199"/>
                </a:cubicBezTo>
                <a:cubicBezTo>
                  <a:pt x="179" y="199"/>
                  <a:pt x="179" y="199"/>
                  <a:pt x="179" y="199"/>
                </a:cubicBezTo>
                <a:cubicBezTo>
                  <a:pt x="182" y="196"/>
                  <a:pt x="182" y="196"/>
                  <a:pt x="182" y="196"/>
                </a:cubicBezTo>
                <a:cubicBezTo>
                  <a:pt x="184" y="196"/>
                  <a:pt x="184" y="196"/>
                  <a:pt x="184" y="196"/>
                </a:cubicBezTo>
                <a:cubicBezTo>
                  <a:pt x="185" y="197"/>
                  <a:pt x="185" y="197"/>
                  <a:pt x="185" y="197"/>
                </a:cubicBezTo>
                <a:cubicBezTo>
                  <a:pt x="186" y="197"/>
                  <a:pt x="186" y="197"/>
                  <a:pt x="186" y="197"/>
                </a:cubicBezTo>
                <a:cubicBezTo>
                  <a:pt x="187" y="193"/>
                  <a:pt x="187" y="193"/>
                  <a:pt x="187" y="193"/>
                </a:cubicBezTo>
                <a:cubicBezTo>
                  <a:pt x="189" y="191"/>
                  <a:pt x="189" y="191"/>
                  <a:pt x="189" y="191"/>
                </a:cubicBezTo>
                <a:cubicBezTo>
                  <a:pt x="190" y="192"/>
                  <a:pt x="190" y="192"/>
                  <a:pt x="190" y="192"/>
                </a:cubicBezTo>
                <a:cubicBezTo>
                  <a:pt x="188" y="194"/>
                  <a:pt x="188" y="194"/>
                  <a:pt x="188" y="194"/>
                </a:cubicBezTo>
                <a:cubicBezTo>
                  <a:pt x="188" y="196"/>
                  <a:pt x="188" y="196"/>
                  <a:pt x="188" y="196"/>
                </a:cubicBezTo>
                <a:cubicBezTo>
                  <a:pt x="189" y="195"/>
                  <a:pt x="189" y="195"/>
                  <a:pt x="189" y="195"/>
                </a:cubicBezTo>
                <a:cubicBezTo>
                  <a:pt x="191" y="192"/>
                  <a:pt x="191" y="192"/>
                  <a:pt x="191" y="192"/>
                </a:cubicBezTo>
                <a:cubicBezTo>
                  <a:pt x="193" y="189"/>
                  <a:pt x="193" y="189"/>
                  <a:pt x="193" y="189"/>
                </a:cubicBezTo>
                <a:cubicBezTo>
                  <a:pt x="194" y="188"/>
                  <a:pt x="194" y="188"/>
                  <a:pt x="194" y="188"/>
                </a:cubicBezTo>
                <a:cubicBezTo>
                  <a:pt x="194" y="189"/>
                  <a:pt x="194" y="189"/>
                  <a:pt x="194" y="189"/>
                </a:cubicBezTo>
                <a:cubicBezTo>
                  <a:pt x="193" y="192"/>
                  <a:pt x="193" y="192"/>
                  <a:pt x="193" y="192"/>
                </a:cubicBezTo>
                <a:cubicBezTo>
                  <a:pt x="193" y="193"/>
                  <a:pt x="193" y="193"/>
                  <a:pt x="193" y="193"/>
                </a:cubicBezTo>
                <a:cubicBezTo>
                  <a:pt x="195" y="190"/>
                  <a:pt x="195" y="190"/>
                  <a:pt x="195" y="190"/>
                </a:cubicBezTo>
                <a:cubicBezTo>
                  <a:pt x="196" y="191"/>
                  <a:pt x="196" y="191"/>
                  <a:pt x="196" y="191"/>
                </a:cubicBezTo>
                <a:cubicBezTo>
                  <a:pt x="196" y="193"/>
                  <a:pt x="196" y="193"/>
                  <a:pt x="196" y="193"/>
                </a:cubicBezTo>
                <a:cubicBezTo>
                  <a:pt x="198" y="193"/>
                  <a:pt x="198" y="193"/>
                  <a:pt x="198" y="193"/>
                </a:cubicBezTo>
                <a:cubicBezTo>
                  <a:pt x="199" y="194"/>
                  <a:pt x="199" y="194"/>
                  <a:pt x="199" y="194"/>
                </a:cubicBezTo>
                <a:cubicBezTo>
                  <a:pt x="201" y="192"/>
                  <a:pt x="201" y="192"/>
                  <a:pt x="201" y="192"/>
                </a:cubicBezTo>
                <a:cubicBezTo>
                  <a:pt x="201" y="190"/>
                  <a:pt x="201" y="190"/>
                  <a:pt x="201" y="190"/>
                </a:cubicBezTo>
                <a:cubicBezTo>
                  <a:pt x="204" y="190"/>
                  <a:pt x="204" y="190"/>
                  <a:pt x="204" y="190"/>
                </a:cubicBezTo>
                <a:cubicBezTo>
                  <a:pt x="206" y="189"/>
                  <a:pt x="206" y="189"/>
                  <a:pt x="206" y="189"/>
                </a:cubicBezTo>
                <a:cubicBezTo>
                  <a:pt x="205" y="188"/>
                  <a:pt x="205" y="188"/>
                  <a:pt x="205" y="188"/>
                </a:cubicBezTo>
                <a:cubicBezTo>
                  <a:pt x="205" y="186"/>
                  <a:pt x="205" y="186"/>
                  <a:pt x="205" y="186"/>
                </a:cubicBezTo>
                <a:cubicBezTo>
                  <a:pt x="209" y="185"/>
                  <a:pt x="209" y="185"/>
                  <a:pt x="209" y="185"/>
                </a:cubicBezTo>
                <a:cubicBezTo>
                  <a:pt x="210" y="183"/>
                  <a:pt x="210" y="183"/>
                  <a:pt x="210" y="183"/>
                </a:cubicBezTo>
                <a:cubicBezTo>
                  <a:pt x="210" y="181"/>
                  <a:pt x="210" y="181"/>
                  <a:pt x="210" y="181"/>
                </a:cubicBezTo>
                <a:cubicBezTo>
                  <a:pt x="208" y="182"/>
                  <a:pt x="208" y="182"/>
                  <a:pt x="208" y="182"/>
                </a:cubicBezTo>
                <a:cubicBezTo>
                  <a:pt x="206" y="181"/>
                  <a:pt x="206" y="181"/>
                  <a:pt x="206" y="181"/>
                </a:cubicBezTo>
                <a:cubicBezTo>
                  <a:pt x="204" y="180"/>
                  <a:pt x="204" y="180"/>
                  <a:pt x="204" y="180"/>
                </a:cubicBezTo>
                <a:cubicBezTo>
                  <a:pt x="205" y="179"/>
                  <a:pt x="205" y="179"/>
                  <a:pt x="205" y="179"/>
                </a:cubicBezTo>
                <a:cubicBezTo>
                  <a:pt x="207" y="179"/>
                  <a:pt x="207" y="179"/>
                  <a:pt x="207" y="179"/>
                </a:cubicBezTo>
                <a:cubicBezTo>
                  <a:pt x="208" y="180"/>
                  <a:pt x="208" y="180"/>
                  <a:pt x="208" y="180"/>
                </a:cubicBezTo>
                <a:cubicBezTo>
                  <a:pt x="209" y="179"/>
                  <a:pt x="209" y="179"/>
                  <a:pt x="209" y="179"/>
                </a:cubicBezTo>
                <a:cubicBezTo>
                  <a:pt x="209" y="177"/>
                  <a:pt x="209" y="177"/>
                  <a:pt x="209" y="177"/>
                </a:cubicBezTo>
                <a:cubicBezTo>
                  <a:pt x="207" y="178"/>
                  <a:pt x="207" y="178"/>
                  <a:pt x="207" y="178"/>
                </a:cubicBezTo>
                <a:cubicBezTo>
                  <a:pt x="205" y="176"/>
                  <a:pt x="205" y="176"/>
                  <a:pt x="205" y="176"/>
                </a:cubicBezTo>
                <a:cubicBezTo>
                  <a:pt x="205" y="174"/>
                  <a:pt x="205" y="174"/>
                  <a:pt x="205" y="174"/>
                </a:cubicBezTo>
                <a:cubicBezTo>
                  <a:pt x="208" y="174"/>
                  <a:pt x="208" y="174"/>
                  <a:pt x="208" y="174"/>
                </a:cubicBezTo>
                <a:cubicBezTo>
                  <a:pt x="209" y="173"/>
                  <a:pt x="209" y="173"/>
                  <a:pt x="209" y="173"/>
                </a:cubicBezTo>
                <a:cubicBezTo>
                  <a:pt x="210" y="174"/>
                  <a:pt x="210" y="174"/>
                  <a:pt x="210" y="174"/>
                </a:cubicBezTo>
                <a:cubicBezTo>
                  <a:pt x="210" y="173"/>
                  <a:pt x="210" y="173"/>
                  <a:pt x="210" y="173"/>
                </a:cubicBezTo>
                <a:cubicBezTo>
                  <a:pt x="210" y="171"/>
                  <a:pt x="210" y="171"/>
                  <a:pt x="210" y="171"/>
                </a:cubicBezTo>
                <a:cubicBezTo>
                  <a:pt x="213" y="169"/>
                  <a:pt x="213" y="169"/>
                  <a:pt x="213" y="169"/>
                </a:cubicBezTo>
                <a:cubicBezTo>
                  <a:pt x="215" y="171"/>
                  <a:pt x="215" y="171"/>
                  <a:pt x="215" y="171"/>
                </a:cubicBezTo>
                <a:cubicBezTo>
                  <a:pt x="216" y="170"/>
                  <a:pt x="216" y="170"/>
                  <a:pt x="216" y="170"/>
                </a:cubicBezTo>
                <a:cubicBezTo>
                  <a:pt x="219" y="170"/>
                  <a:pt x="219" y="170"/>
                  <a:pt x="219" y="170"/>
                </a:cubicBezTo>
                <a:cubicBezTo>
                  <a:pt x="215" y="173"/>
                  <a:pt x="215" y="173"/>
                  <a:pt x="215" y="173"/>
                </a:cubicBezTo>
                <a:cubicBezTo>
                  <a:pt x="215" y="175"/>
                  <a:pt x="215" y="175"/>
                  <a:pt x="215" y="175"/>
                </a:cubicBezTo>
                <a:cubicBezTo>
                  <a:pt x="216" y="178"/>
                  <a:pt x="216" y="178"/>
                  <a:pt x="216" y="178"/>
                </a:cubicBezTo>
                <a:cubicBezTo>
                  <a:pt x="217" y="178"/>
                  <a:pt x="217" y="178"/>
                  <a:pt x="217" y="178"/>
                </a:cubicBezTo>
                <a:cubicBezTo>
                  <a:pt x="218" y="174"/>
                  <a:pt x="218" y="174"/>
                  <a:pt x="218" y="174"/>
                </a:cubicBezTo>
                <a:cubicBezTo>
                  <a:pt x="219" y="173"/>
                  <a:pt x="219" y="173"/>
                  <a:pt x="219" y="173"/>
                </a:cubicBezTo>
                <a:cubicBezTo>
                  <a:pt x="220" y="173"/>
                  <a:pt x="220" y="173"/>
                  <a:pt x="220" y="173"/>
                </a:cubicBezTo>
                <a:cubicBezTo>
                  <a:pt x="220" y="174"/>
                  <a:pt x="220" y="174"/>
                  <a:pt x="220" y="174"/>
                </a:cubicBezTo>
                <a:cubicBezTo>
                  <a:pt x="219" y="176"/>
                  <a:pt x="219" y="176"/>
                  <a:pt x="219" y="176"/>
                </a:cubicBezTo>
                <a:cubicBezTo>
                  <a:pt x="219" y="177"/>
                  <a:pt x="219" y="177"/>
                  <a:pt x="219" y="177"/>
                </a:cubicBezTo>
                <a:cubicBezTo>
                  <a:pt x="221" y="175"/>
                  <a:pt x="221" y="175"/>
                  <a:pt x="221" y="175"/>
                </a:cubicBezTo>
                <a:cubicBezTo>
                  <a:pt x="222" y="174"/>
                  <a:pt x="222" y="174"/>
                  <a:pt x="222" y="174"/>
                </a:cubicBezTo>
                <a:cubicBezTo>
                  <a:pt x="223" y="175"/>
                  <a:pt x="223" y="175"/>
                  <a:pt x="223" y="175"/>
                </a:cubicBezTo>
                <a:cubicBezTo>
                  <a:pt x="225" y="174"/>
                  <a:pt x="225" y="174"/>
                  <a:pt x="225" y="174"/>
                </a:cubicBezTo>
                <a:cubicBezTo>
                  <a:pt x="226" y="174"/>
                  <a:pt x="226" y="174"/>
                  <a:pt x="226" y="174"/>
                </a:cubicBezTo>
                <a:cubicBezTo>
                  <a:pt x="228" y="172"/>
                  <a:pt x="228" y="172"/>
                  <a:pt x="228" y="172"/>
                </a:cubicBezTo>
                <a:cubicBezTo>
                  <a:pt x="230" y="172"/>
                  <a:pt x="230" y="172"/>
                  <a:pt x="230" y="172"/>
                </a:cubicBezTo>
                <a:cubicBezTo>
                  <a:pt x="232" y="172"/>
                  <a:pt x="232" y="172"/>
                  <a:pt x="232" y="172"/>
                </a:cubicBezTo>
                <a:cubicBezTo>
                  <a:pt x="232" y="173"/>
                  <a:pt x="232" y="173"/>
                  <a:pt x="232" y="173"/>
                </a:cubicBezTo>
                <a:cubicBezTo>
                  <a:pt x="230" y="173"/>
                  <a:pt x="230" y="173"/>
                  <a:pt x="230" y="173"/>
                </a:cubicBezTo>
                <a:cubicBezTo>
                  <a:pt x="228" y="175"/>
                  <a:pt x="228" y="175"/>
                  <a:pt x="228" y="175"/>
                </a:cubicBezTo>
                <a:cubicBezTo>
                  <a:pt x="226" y="175"/>
                  <a:pt x="226" y="175"/>
                  <a:pt x="226" y="175"/>
                </a:cubicBezTo>
                <a:cubicBezTo>
                  <a:pt x="225" y="177"/>
                  <a:pt x="225" y="177"/>
                  <a:pt x="225" y="177"/>
                </a:cubicBezTo>
                <a:cubicBezTo>
                  <a:pt x="226" y="178"/>
                  <a:pt x="226" y="178"/>
                  <a:pt x="226" y="178"/>
                </a:cubicBezTo>
                <a:cubicBezTo>
                  <a:pt x="230" y="179"/>
                  <a:pt x="230" y="179"/>
                  <a:pt x="230" y="179"/>
                </a:cubicBezTo>
                <a:cubicBezTo>
                  <a:pt x="231" y="180"/>
                  <a:pt x="231" y="180"/>
                  <a:pt x="231" y="180"/>
                </a:cubicBezTo>
                <a:cubicBezTo>
                  <a:pt x="231" y="181"/>
                  <a:pt x="231" y="181"/>
                  <a:pt x="231" y="181"/>
                </a:cubicBezTo>
                <a:cubicBezTo>
                  <a:pt x="229" y="179"/>
                  <a:pt x="229" y="179"/>
                  <a:pt x="229" y="179"/>
                </a:cubicBezTo>
                <a:cubicBezTo>
                  <a:pt x="226" y="179"/>
                  <a:pt x="226" y="179"/>
                  <a:pt x="226" y="179"/>
                </a:cubicBezTo>
                <a:cubicBezTo>
                  <a:pt x="224" y="180"/>
                  <a:pt x="224" y="180"/>
                  <a:pt x="224" y="180"/>
                </a:cubicBezTo>
                <a:cubicBezTo>
                  <a:pt x="224" y="181"/>
                  <a:pt x="224" y="181"/>
                  <a:pt x="224" y="181"/>
                </a:cubicBezTo>
                <a:cubicBezTo>
                  <a:pt x="226" y="182"/>
                  <a:pt x="226" y="182"/>
                  <a:pt x="226" y="182"/>
                </a:cubicBezTo>
                <a:cubicBezTo>
                  <a:pt x="227" y="181"/>
                  <a:pt x="227" y="181"/>
                  <a:pt x="227" y="181"/>
                </a:cubicBezTo>
                <a:cubicBezTo>
                  <a:pt x="229" y="182"/>
                  <a:pt x="229" y="182"/>
                  <a:pt x="229" y="182"/>
                </a:cubicBezTo>
                <a:cubicBezTo>
                  <a:pt x="228" y="183"/>
                  <a:pt x="228" y="183"/>
                  <a:pt x="228" y="183"/>
                </a:cubicBezTo>
                <a:cubicBezTo>
                  <a:pt x="226" y="183"/>
                  <a:pt x="226" y="183"/>
                  <a:pt x="226" y="183"/>
                </a:cubicBezTo>
                <a:cubicBezTo>
                  <a:pt x="226" y="184"/>
                  <a:pt x="226" y="184"/>
                  <a:pt x="226" y="184"/>
                </a:cubicBezTo>
                <a:cubicBezTo>
                  <a:pt x="229" y="185"/>
                  <a:pt x="229" y="185"/>
                  <a:pt x="229" y="185"/>
                </a:cubicBezTo>
                <a:cubicBezTo>
                  <a:pt x="230" y="186"/>
                  <a:pt x="230" y="186"/>
                  <a:pt x="230" y="186"/>
                </a:cubicBezTo>
                <a:cubicBezTo>
                  <a:pt x="228" y="187"/>
                  <a:pt x="228" y="187"/>
                  <a:pt x="228" y="187"/>
                </a:cubicBezTo>
                <a:cubicBezTo>
                  <a:pt x="227" y="187"/>
                  <a:pt x="227" y="187"/>
                  <a:pt x="227" y="187"/>
                </a:cubicBezTo>
                <a:cubicBezTo>
                  <a:pt x="227" y="188"/>
                  <a:pt x="227" y="188"/>
                  <a:pt x="227" y="188"/>
                </a:cubicBezTo>
                <a:cubicBezTo>
                  <a:pt x="229" y="188"/>
                  <a:pt x="229" y="188"/>
                  <a:pt x="229" y="188"/>
                </a:cubicBezTo>
                <a:cubicBezTo>
                  <a:pt x="231" y="187"/>
                  <a:pt x="231" y="187"/>
                  <a:pt x="231" y="187"/>
                </a:cubicBezTo>
                <a:cubicBezTo>
                  <a:pt x="233" y="189"/>
                  <a:pt x="233" y="189"/>
                  <a:pt x="233" y="189"/>
                </a:cubicBezTo>
                <a:cubicBezTo>
                  <a:pt x="234" y="190"/>
                  <a:pt x="234" y="190"/>
                  <a:pt x="234" y="190"/>
                </a:cubicBezTo>
                <a:cubicBezTo>
                  <a:pt x="237" y="189"/>
                  <a:pt x="237" y="189"/>
                  <a:pt x="237" y="189"/>
                </a:cubicBezTo>
                <a:cubicBezTo>
                  <a:pt x="238" y="190"/>
                  <a:pt x="238" y="190"/>
                  <a:pt x="238" y="190"/>
                </a:cubicBezTo>
                <a:cubicBezTo>
                  <a:pt x="238" y="191"/>
                  <a:pt x="238" y="191"/>
                  <a:pt x="238" y="191"/>
                </a:cubicBezTo>
                <a:cubicBezTo>
                  <a:pt x="237" y="192"/>
                  <a:pt x="237" y="192"/>
                  <a:pt x="237" y="192"/>
                </a:cubicBezTo>
                <a:cubicBezTo>
                  <a:pt x="237" y="193"/>
                  <a:pt x="237" y="193"/>
                  <a:pt x="237" y="193"/>
                </a:cubicBezTo>
                <a:cubicBezTo>
                  <a:pt x="238" y="193"/>
                  <a:pt x="238" y="193"/>
                  <a:pt x="238" y="193"/>
                </a:cubicBezTo>
                <a:cubicBezTo>
                  <a:pt x="238" y="194"/>
                  <a:pt x="238" y="194"/>
                  <a:pt x="238" y="194"/>
                </a:cubicBezTo>
                <a:cubicBezTo>
                  <a:pt x="240" y="195"/>
                  <a:pt x="240" y="195"/>
                  <a:pt x="240" y="195"/>
                </a:cubicBezTo>
                <a:cubicBezTo>
                  <a:pt x="241" y="193"/>
                  <a:pt x="241" y="193"/>
                  <a:pt x="241" y="193"/>
                </a:cubicBezTo>
                <a:cubicBezTo>
                  <a:pt x="241" y="192"/>
                  <a:pt x="241" y="192"/>
                  <a:pt x="241" y="192"/>
                </a:cubicBezTo>
                <a:cubicBezTo>
                  <a:pt x="241" y="191"/>
                  <a:pt x="241" y="191"/>
                  <a:pt x="241" y="191"/>
                </a:cubicBezTo>
                <a:cubicBezTo>
                  <a:pt x="244" y="191"/>
                  <a:pt x="244" y="191"/>
                  <a:pt x="244" y="191"/>
                </a:cubicBezTo>
                <a:cubicBezTo>
                  <a:pt x="242" y="193"/>
                  <a:pt x="242" y="193"/>
                  <a:pt x="242" y="193"/>
                </a:cubicBezTo>
                <a:cubicBezTo>
                  <a:pt x="242" y="194"/>
                  <a:pt x="242" y="194"/>
                  <a:pt x="242" y="194"/>
                </a:cubicBezTo>
                <a:cubicBezTo>
                  <a:pt x="240" y="197"/>
                  <a:pt x="240" y="197"/>
                  <a:pt x="240" y="197"/>
                </a:cubicBezTo>
                <a:cubicBezTo>
                  <a:pt x="242" y="199"/>
                  <a:pt x="242" y="199"/>
                  <a:pt x="242" y="199"/>
                </a:cubicBezTo>
                <a:cubicBezTo>
                  <a:pt x="241" y="199"/>
                  <a:pt x="241" y="199"/>
                  <a:pt x="241" y="199"/>
                </a:cubicBezTo>
                <a:cubicBezTo>
                  <a:pt x="240" y="199"/>
                  <a:pt x="240" y="199"/>
                  <a:pt x="240" y="199"/>
                </a:cubicBezTo>
                <a:cubicBezTo>
                  <a:pt x="238" y="199"/>
                  <a:pt x="238" y="199"/>
                  <a:pt x="238" y="199"/>
                </a:cubicBezTo>
                <a:cubicBezTo>
                  <a:pt x="239" y="201"/>
                  <a:pt x="239" y="201"/>
                  <a:pt x="239" y="201"/>
                </a:cubicBezTo>
                <a:cubicBezTo>
                  <a:pt x="244" y="202"/>
                  <a:pt x="244" y="202"/>
                  <a:pt x="244" y="202"/>
                </a:cubicBezTo>
                <a:cubicBezTo>
                  <a:pt x="245" y="201"/>
                  <a:pt x="245" y="201"/>
                  <a:pt x="245" y="201"/>
                </a:cubicBezTo>
                <a:cubicBezTo>
                  <a:pt x="247" y="201"/>
                  <a:pt x="247" y="201"/>
                  <a:pt x="247" y="201"/>
                </a:cubicBezTo>
                <a:cubicBezTo>
                  <a:pt x="249" y="201"/>
                  <a:pt x="249" y="201"/>
                  <a:pt x="249" y="201"/>
                </a:cubicBezTo>
                <a:cubicBezTo>
                  <a:pt x="251" y="201"/>
                  <a:pt x="251" y="201"/>
                  <a:pt x="251" y="201"/>
                </a:cubicBezTo>
                <a:cubicBezTo>
                  <a:pt x="254" y="201"/>
                  <a:pt x="254" y="201"/>
                  <a:pt x="254" y="201"/>
                </a:cubicBezTo>
                <a:cubicBezTo>
                  <a:pt x="255" y="201"/>
                  <a:pt x="255" y="201"/>
                  <a:pt x="255" y="201"/>
                </a:cubicBezTo>
                <a:cubicBezTo>
                  <a:pt x="255" y="203"/>
                  <a:pt x="255" y="203"/>
                  <a:pt x="255" y="203"/>
                </a:cubicBezTo>
                <a:cubicBezTo>
                  <a:pt x="256" y="203"/>
                  <a:pt x="256" y="203"/>
                  <a:pt x="256" y="203"/>
                </a:cubicBezTo>
                <a:cubicBezTo>
                  <a:pt x="257" y="204"/>
                  <a:pt x="257" y="204"/>
                  <a:pt x="257" y="204"/>
                </a:cubicBezTo>
                <a:cubicBezTo>
                  <a:pt x="259" y="205"/>
                  <a:pt x="259" y="205"/>
                  <a:pt x="259" y="205"/>
                </a:cubicBezTo>
                <a:cubicBezTo>
                  <a:pt x="259" y="207"/>
                  <a:pt x="259" y="207"/>
                  <a:pt x="259" y="207"/>
                </a:cubicBezTo>
                <a:cubicBezTo>
                  <a:pt x="261" y="207"/>
                  <a:pt x="261" y="207"/>
                  <a:pt x="261" y="207"/>
                </a:cubicBezTo>
                <a:cubicBezTo>
                  <a:pt x="264" y="205"/>
                  <a:pt x="264" y="205"/>
                  <a:pt x="264" y="205"/>
                </a:cubicBezTo>
                <a:cubicBezTo>
                  <a:pt x="264" y="205"/>
                  <a:pt x="264" y="205"/>
                  <a:pt x="264" y="205"/>
                </a:cubicBezTo>
                <a:cubicBezTo>
                  <a:pt x="265" y="205"/>
                  <a:pt x="265" y="205"/>
                  <a:pt x="265" y="205"/>
                </a:cubicBezTo>
                <a:cubicBezTo>
                  <a:pt x="265" y="207"/>
                  <a:pt x="265" y="207"/>
                  <a:pt x="265" y="207"/>
                </a:cubicBezTo>
                <a:cubicBezTo>
                  <a:pt x="264" y="208"/>
                  <a:pt x="264" y="208"/>
                  <a:pt x="264" y="208"/>
                </a:cubicBezTo>
                <a:cubicBezTo>
                  <a:pt x="262" y="208"/>
                  <a:pt x="262" y="208"/>
                  <a:pt x="262" y="208"/>
                </a:cubicBezTo>
                <a:cubicBezTo>
                  <a:pt x="262" y="209"/>
                  <a:pt x="262" y="209"/>
                  <a:pt x="262" y="209"/>
                </a:cubicBezTo>
                <a:cubicBezTo>
                  <a:pt x="265" y="210"/>
                  <a:pt x="265" y="210"/>
                  <a:pt x="265" y="210"/>
                </a:cubicBezTo>
                <a:cubicBezTo>
                  <a:pt x="266" y="212"/>
                  <a:pt x="266" y="212"/>
                  <a:pt x="266" y="212"/>
                </a:cubicBezTo>
                <a:cubicBezTo>
                  <a:pt x="267" y="213"/>
                  <a:pt x="267" y="213"/>
                  <a:pt x="267" y="213"/>
                </a:cubicBezTo>
                <a:cubicBezTo>
                  <a:pt x="270" y="214"/>
                  <a:pt x="270" y="214"/>
                  <a:pt x="270" y="214"/>
                </a:cubicBezTo>
                <a:cubicBezTo>
                  <a:pt x="273" y="213"/>
                  <a:pt x="273" y="213"/>
                  <a:pt x="273" y="213"/>
                </a:cubicBezTo>
                <a:cubicBezTo>
                  <a:pt x="275" y="213"/>
                  <a:pt x="275" y="213"/>
                  <a:pt x="275" y="213"/>
                </a:cubicBezTo>
                <a:cubicBezTo>
                  <a:pt x="276" y="214"/>
                  <a:pt x="276" y="214"/>
                  <a:pt x="276" y="214"/>
                </a:cubicBezTo>
                <a:cubicBezTo>
                  <a:pt x="277" y="212"/>
                  <a:pt x="277" y="212"/>
                  <a:pt x="277" y="212"/>
                </a:cubicBezTo>
                <a:cubicBezTo>
                  <a:pt x="279" y="210"/>
                  <a:pt x="279" y="210"/>
                  <a:pt x="279" y="210"/>
                </a:cubicBezTo>
                <a:cubicBezTo>
                  <a:pt x="280" y="210"/>
                  <a:pt x="280" y="210"/>
                  <a:pt x="280" y="210"/>
                </a:cubicBezTo>
                <a:cubicBezTo>
                  <a:pt x="280" y="211"/>
                  <a:pt x="280" y="211"/>
                  <a:pt x="280" y="211"/>
                </a:cubicBezTo>
                <a:cubicBezTo>
                  <a:pt x="278" y="213"/>
                  <a:pt x="278" y="213"/>
                  <a:pt x="278" y="213"/>
                </a:cubicBezTo>
                <a:cubicBezTo>
                  <a:pt x="277" y="216"/>
                  <a:pt x="277" y="216"/>
                  <a:pt x="277" y="216"/>
                </a:cubicBezTo>
                <a:cubicBezTo>
                  <a:pt x="276" y="219"/>
                  <a:pt x="276" y="219"/>
                  <a:pt x="276" y="219"/>
                </a:cubicBezTo>
                <a:cubicBezTo>
                  <a:pt x="275" y="219"/>
                  <a:pt x="275" y="219"/>
                  <a:pt x="275" y="219"/>
                </a:cubicBezTo>
                <a:cubicBezTo>
                  <a:pt x="273" y="218"/>
                  <a:pt x="273" y="218"/>
                  <a:pt x="273" y="218"/>
                </a:cubicBezTo>
                <a:cubicBezTo>
                  <a:pt x="272" y="218"/>
                  <a:pt x="272" y="218"/>
                  <a:pt x="272" y="218"/>
                </a:cubicBezTo>
                <a:cubicBezTo>
                  <a:pt x="274" y="220"/>
                  <a:pt x="274" y="220"/>
                  <a:pt x="274" y="220"/>
                </a:cubicBezTo>
                <a:cubicBezTo>
                  <a:pt x="274" y="222"/>
                  <a:pt x="274" y="222"/>
                  <a:pt x="274" y="222"/>
                </a:cubicBezTo>
                <a:cubicBezTo>
                  <a:pt x="275" y="223"/>
                  <a:pt x="275" y="223"/>
                  <a:pt x="275" y="223"/>
                </a:cubicBezTo>
                <a:cubicBezTo>
                  <a:pt x="277" y="223"/>
                  <a:pt x="277" y="223"/>
                  <a:pt x="277" y="223"/>
                </a:cubicBezTo>
                <a:cubicBezTo>
                  <a:pt x="278" y="223"/>
                  <a:pt x="278" y="223"/>
                  <a:pt x="278" y="223"/>
                </a:cubicBezTo>
                <a:cubicBezTo>
                  <a:pt x="278" y="225"/>
                  <a:pt x="278" y="225"/>
                  <a:pt x="278" y="225"/>
                </a:cubicBezTo>
                <a:cubicBezTo>
                  <a:pt x="277" y="225"/>
                  <a:pt x="277" y="225"/>
                  <a:pt x="277" y="225"/>
                </a:cubicBezTo>
                <a:cubicBezTo>
                  <a:pt x="277" y="225"/>
                  <a:pt x="277" y="225"/>
                  <a:pt x="277" y="225"/>
                </a:cubicBezTo>
                <a:cubicBezTo>
                  <a:pt x="279" y="228"/>
                  <a:pt x="279" y="228"/>
                  <a:pt x="279" y="228"/>
                </a:cubicBezTo>
                <a:cubicBezTo>
                  <a:pt x="280" y="228"/>
                  <a:pt x="280" y="228"/>
                  <a:pt x="280" y="228"/>
                </a:cubicBezTo>
                <a:cubicBezTo>
                  <a:pt x="283" y="228"/>
                  <a:pt x="283" y="228"/>
                  <a:pt x="283" y="228"/>
                </a:cubicBezTo>
                <a:cubicBezTo>
                  <a:pt x="284" y="226"/>
                  <a:pt x="284" y="226"/>
                  <a:pt x="284" y="226"/>
                </a:cubicBezTo>
                <a:cubicBezTo>
                  <a:pt x="286" y="222"/>
                  <a:pt x="286" y="222"/>
                  <a:pt x="286" y="222"/>
                </a:cubicBezTo>
                <a:cubicBezTo>
                  <a:pt x="285" y="225"/>
                  <a:pt x="285" y="225"/>
                  <a:pt x="285" y="225"/>
                </a:cubicBezTo>
                <a:cubicBezTo>
                  <a:pt x="285" y="227"/>
                  <a:pt x="285" y="227"/>
                  <a:pt x="285" y="227"/>
                </a:cubicBezTo>
                <a:cubicBezTo>
                  <a:pt x="284" y="229"/>
                  <a:pt x="284" y="229"/>
                  <a:pt x="284" y="229"/>
                </a:cubicBezTo>
                <a:cubicBezTo>
                  <a:pt x="283" y="229"/>
                  <a:pt x="283" y="229"/>
                  <a:pt x="283" y="229"/>
                </a:cubicBezTo>
                <a:cubicBezTo>
                  <a:pt x="282" y="231"/>
                  <a:pt x="282" y="231"/>
                  <a:pt x="282" y="231"/>
                </a:cubicBezTo>
                <a:cubicBezTo>
                  <a:pt x="282" y="232"/>
                  <a:pt x="282" y="232"/>
                  <a:pt x="282" y="232"/>
                </a:cubicBezTo>
                <a:cubicBezTo>
                  <a:pt x="284" y="233"/>
                  <a:pt x="284" y="233"/>
                  <a:pt x="284" y="233"/>
                </a:cubicBezTo>
                <a:cubicBezTo>
                  <a:pt x="283" y="234"/>
                  <a:pt x="283" y="234"/>
                  <a:pt x="283" y="234"/>
                </a:cubicBezTo>
                <a:cubicBezTo>
                  <a:pt x="283" y="239"/>
                  <a:pt x="283" y="239"/>
                  <a:pt x="283" y="239"/>
                </a:cubicBezTo>
                <a:cubicBezTo>
                  <a:pt x="284" y="240"/>
                  <a:pt x="284" y="240"/>
                  <a:pt x="284" y="240"/>
                </a:cubicBezTo>
                <a:cubicBezTo>
                  <a:pt x="285" y="240"/>
                  <a:pt x="285" y="240"/>
                  <a:pt x="285" y="240"/>
                </a:cubicBezTo>
                <a:cubicBezTo>
                  <a:pt x="285" y="242"/>
                  <a:pt x="285" y="242"/>
                  <a:pt x="285" y="242"/>
                </a:cubicBezTo>
                <a:cubicBezTo>
                  <a:pt x="285" y="243"/>
                  <a:pt x="285" y="243"/>
                  <a:pt x="285" y="243"/>
                </a:cubicBezTo>
                <a:cubicBezTo>
                  <a:pt x="288" y="247"/>
                  <a:pt x="288" y="247"/>
                  <a:pt x="288" y="247"/>
                </a:cubicBezTo>
                <a:cubicBezTo>
                  <a:pt x="289" y="247"/>
                  <a:pt x="289" y="247"/>
                  <a:pt x="289" y="247"/>
                </a:cubicBezTo>
                <a:cubicBezTo>
                  <a:pt x="290" y="248"/>
                  <a:pt x="290" y="248"/>
                  <a:pt x="290" y="248"/>
                </a:cubicBezTo>
                <a:cubicBezTo>
                  <a:pt x="291" y="247"/>
                  <a:pt x="291" y="247"/>
                  <a:pt x="291" y="247"/>
                </a:cubicBezTo>
                <a:cubicBezTo>
                  <a:pt x="292" y="249"/>
                  <a:pt x="292" y="249"/>
                  <a:pt x="292" y="249"/>
                </a:cubicBezTo>
                <a:cubicBezTo>
                  <a:pt x="293" y="248"/>
                  <a:pt x="293" y="248"/>
                  <a:pt x="293" y="248"/>
                </a:cubicBezTo>
                <a:cubicBezTo>
                  <a:pt x="293" y="247"/>
                  <a:pt x="293" y="247"/>
                  <a:pt x="293" y="247"/>
                </a:cubicBezTo>
                <a:cubicBezTo>
                  <a:pt x="293" y="247"/>
                  <a:pt x="293" y="247"/>
                  <a:pt x="293" y="247"/>
                </a:cubicBezTo>
                <a:cubicBezTo>
                  <a:pt x="294" y="248"/>
                  <a:pt x="294" y="248"/>
                  <a:pt x="294" y="248"/>
                </a:cubicBezTo>
                <a:cubicBezTo>
                  <a:pt x="295" y="248"/>
                  <a:pt x="295" y="248"/>
                  <a:pt x="295" y="248"/>
                </a:cubicBezTo>
                <a:cubicBezTo>
                  <a:pt x="296" y="246"/>
                  <a:pt x="296" y="246"/>
                  <a:pt x="296" y="246"/>
                </a:cubicBezTo>
                <a:cubicBezTo>
                  <a:pt x="295" y="243"/>
                  <a:pt x="295" y="243"/>
                  <a:pt x="295" y="243"/>
                </a:cubicBezTo>
                <a:cubicBezTo>
                  <a:pt x="294" y="243"/>
                  <a:pt x="294" y="243"/>
                  <a:pt x="294" y="243"/>
                </a:cubicBezTo>
                <a:cubicBezTo>
                  <a:pt x="293" y="244"/>
                  <a:pt x="293" y="244"/>
                  <a:pt x="293" y="244"/>
                </a:cubicBezTo>
                <a:cubicBezTo>
                  <a:pt x="292" y="243"/>
                  <a:pt x="292" y="243"/>
                  <a:pt x="292" y="243"/>
                </a:cubicBezTo>
                <a:cubicBezTo>
                  <a:pt x="294" y="241"/>
                  <a:pt x="294" y="241"/>
                  <a:pt x="294" y="241"/>
                </a:cubicBezTo>
                <a:cubicBezTo>
                  <a:pt x="294" y="240"/>
                  <a:pt x="294" y="240"/>
                  <a:pt x="294" y="240"/>
                </a:cubicBezTo>
                <a:cubicBezTo>
                  <a:pt x="293" y="239"/>
                  <a:pt x="293" y="239"/>
                  <a:pt x="293" y="239"/>
                </a:cubicBezTo>
                <a:cubicBezTo>
                  <a:pt x="292" y="238"/>
                  <a:pt x="292" y="238"/>
                  <a:pt x="292" y="238"/>
                </a:cubicBezTo>
                <a:cubicBezTo>
                  <a:pt x="291" y="237"/>
                  <a:pt x="291" y="237"/>
                  <a:pt x="291" y="237"/>
                </a:cubicBezTo>
                <a:cubicBezTo>
                  <a:pt x="292" y="236"/>
                  <a:pt x="292" y="236"/>
                  <a:pt x="292" y="236"/>
                </a:cubicBezTo>
                <a:cubicBezTo>
                  <a:pt x="293" y="234"/>
                  <a:pt x="293" y="234"/>
                  <a:pt x="293" y="234"/>
                </a:cubicBezTo>
                <a:cubicBezTo>
                  <a:pt x="294" y="234"/>
                  <a:pt x="294" y="234"/>
                  <a:pt x="294" y="234"/>
                </a:cubicBezTo>
                <a:cubicBezTo>
                  <a:pt x="294" y="236"/>
                  <a:pt x="294" y="236"/>
                  <a:pt x="294" y="236"/>
                </a:cubicBezTo>
                <a:cubicBezTo>
                  <a:pt x="294" y="237"/>
                  <a:pt x="294" y="237"/>
                  <a:pt x="294" y="237"/>
                </a:cubicBezTo>
                <a:cubicBezTo>
                  <a:pt x="296" y="235"/>
                  <a:pt x="296" y="235"/>
                  <a:pt x="296" y="235"/>
                </a:cubicBezTo>
                <a:cubicBezTo>
                  <a:pt x="296" y="237"/>
                  <a:pt x="296" y="237"/>
                  <a:pt x="296" y="237"/>
                </a:cubicBezTo>
                <a:cubicBezTo>
                  <a:pt x="297" y="238"/>
                  <a:pt x="297" y="238"/>
                  <a:pt x="297" y="238"/>
                </a:cubicBezTo>
                <a:cubicBezTo>
                  <a:pt x="296" y="240"/>
                  <a:pt x="296" y="240"/>
                  <a:pt x="296" y="240"/>
                </a:cubicBezTo>
                <a:cubicBezTo>
                  <a:pt x="297" y="242"/>
                  <a:pt x="297" y="242"/>
                  <a:pt x="297" y="242"/>
                </a:cubicBezTo>
                <a:cubicBezTo>
                  <a:pt x="298" y="242"/>
                  <a:pt x="298" y="242"/>
                  <a:pt x="298" y="242"/>
                </a:cubicBezTo>
                <a:cubicBezTo>
                  <a:pt x="300" y="240"/>
                  <a:pt x="300" y="240"/>
                  <a:pt x="300" y="240"/>
                </a:cubicBezTo>
                <a:cubicBezTo>
                  <a:pt x="300" y="240"/>
                  <a:pt x="300" y="240"/>
                  <a:pt x="300" y="240"/>
                </a:cubicBezTo>
                <a:cubicBezTo>
                  <a:pt x="300" y="242"/>
                  <a:pt x="300" y="242"/>
                  <a:pt x="300" y="242"/>
                </a:cubicBezTo>
                <a:cubicBezTo>
                  <a:pt x="298" y="243"/>
                  <a:pt x="298" y="243"/>
                  <a:pt x="298" y="243"/>
                </a:cubicBezTo>
                <a:cubicBezTo>
                  <a:pt x="298" y="244"/>
                  <a:pt x="298" y="244"/>
                  <a:pt x="298" y="244"/>
                </a:cubicBezTo>
                <a:cubicBezTo>
                  <a:pt x="299" y="246"/>
                  <a:pt x="299" y="246"/>
                  <a:pt x="299" y="246"/>
                </a:cubicBezTo>
                <a:cubicBezTo>
                  <a:pt x="298" y="248"/>
                  <a:pt x="298" y="248"/>
                  <a:pt x="298" y="248"/>
                </a:cubicBezTo>
                <a:cubicBezTo>
                  <a:pt x="299" y="249"/>
                  <a:pt x="299" y="249"/>
                  <a:pt x="299" y="249"/>
                </a:cubicBezTo>
                <a:cubicBezTo>
                  <a:pt x="301" y="250"/>
                  <a:pt x="301" y="250"/>
                  <a:pt x="301" y="250"/>
                </a:cubicBezTo>
                <a:cubicBezTo>
                  <a:pt x="301" y="249"/>
                  <a:pt x="301" y="249"/>
                  <a:pt x="301" y="249"/>
                </a:cubicBezTo>
                <a:cubicBezTo>
                  <a:pt x="302" y="247"/>
                  <a:pt x="302" y="247"/>
                  <a:pt x="302" y="247"/>
                </a:cubicBezTo>
                <a:cubicBezTo>
                  <a:pt x="302" y="249"/>
                  <a:pt x="302" y="249"/>
                  <a:pt x="302" y="249"/>
                </a:cubicBezTo>
                <a:cubicBezTo>
                  <a:pt x="302" y="250"/>
                  <a:pt x="302" y="250"/>
                  <a:pt x="302" y="250"/>
                </a:cubicBezTo>
                <a:cubicBezTo>
                  <a:pt x="303" y="252"/>
                  <a:pt x="303" y="252"/>
                  <a:pt x="303" y="252"/>
                </a:cubicBezTo>
                <a:cubicBezTo>
                  <a:pt x="304" y="253"/>
                  <a:pt x="304" y="253"/>
                  <a:pt x="304" y="253"/>
                </a:cubicBezTo>
                <a:cubicBezTo>
                  <a:pt x="306" y="250"/>
                  <a:pt x="306" y="250"/>
                  <a:pt x="306" y="250"/>
                </a:cubicBezTo>
                <a:cubicBezTo>
                  <a:pt x="306" y="247"/>
                  <a:pt x="306" y="247"/>
                  <a:pt x="306" y="247"/>
                </a:cubicBezTo>
                <a:cubicBezTo>
                  <a:pt x="307" y="246"/>
                  <a:pt x="307" y="246"/>
                  <a:pt x="307" y="246"/>
                </a:cubicBezTo>
                <a:cubicBezTo>
                  <a:pt x="307" y="241"/>
                  <a:pt x="307" y="241"/>
                  <a:pt x="307" y="241"/>
                </a:cubicBezTo>
                <a:cubicBezTo>
                  <a:pt x="308" y="237"/>
                  <a:pt x="308" y="237"/>
                  <a:pt x="308" y="237"/>
                </a:cubicBezTo>
                <a:cubicBezTo>
                  <a:pt x="308" y="232"/>
                  <a:pt x="308" y="232"/>
                  <a:pt x="308" y="232"/>
                </a:cubicBezTo>
                <a:cubicBezTo>
                  <a:pt x="308" y="229"/>
                  <a:pt x="308" y="229"/>
                  <a:pt x="308" y="229"/>
                </a:cubicBezTo>
                <a:cubicBezTo>
                  <a:pt x="307" y="228"/>
                  <a:pt x="307" y="228"/>
                  <a:pt x="307" y="228"/>
                </a:cubicBezTo>
                <a:cubicBezTo>
                  <a:pt x="307" y="228"/>
                  <a:pt x="307" y="228"/>
                  <a:pt x="307" y="228"/>
                </a:cubicBezTo>
                <a:cubicBezTo>
                  <a:pt x="308" y="228"/>
                  <a:pt x="308" y="228"/>
                  <a:pt x="308" y="228"/>
                </a:cubicBezTo>
                <a:cubicBezTo>
                  <a:pt x="309" y="230"/>
                  <a:pt x="309" y="230"/>
                  <a:pt x="309" y="230"/>
                </a:cubicBezTo>
                <a:cubicBezTo>
                  <a:pt x="310" y="231"/>
                  <a:pt x="310" y="231"/>
                  <a:pt x="310" y="231"/>
                </a:cubicBezTo>
                <a:cubicBezTo>
                  <a:pt x="311" y="228"/>
                  <a:pt x="311" y="228"/>
                  <a:pt x="311" y="228"/>
                </a:cubicBezTo>
                <a:cubicBezTo>
                  <a:pt x="313" y="227"/>
                  <a:pt x="313" y="227"/>
                  <a:pt x="313" y="227"/>
                </a:cubicBezTo>
                <a:cubicBezTo>
                  <a:pt x="312" y="230"/>
                  <a:pt x="312" y="230"/>
                  <a:pt x="312" y="230"/>
                </a:cubicBezTo>
                <a:cubicBezTo>
                  <a:pt x="311" y="233"/>
                  <a:pt x="311" y="233"/>
                  <a:pt x="311" y="233"/>
                </a:cubicBezTo>
                <a:cubicBezTo>
                  <a:pt x="312" y="236"/>
                  <a:pt x="312" y="236"/>
                  <a:pt x="312" y="236"/>
                </a:cubicBezTo>
                <a:cubicBezTo>
                  <a:pt x="310" y="240"/>
                  <a:pt x="310" y="240"/>
                  <a:pt x="310" y="240"/>
                </a:cubicBezTo>
                <a:cubicBezTo>
                  <a:pt x="309" y="242"/>
                  <a:pt x="309" y="242"/>
                  <a:pt x="309" y="242"/>
                </a:cubicBezTo>
                <a:cubicBezTo>
                  <a:pt x="310" y="243"/>
                  <a:pt x="310" y="243"/>
                  <a:pt x="310" y="243"/>
                </a:cubicBezTo>
                <a:cubicBezTo>
                  <a:pt x="309" y="245"/>
                  <a:pt x="309" y="245"/>
                  <a:pt x="309" y="245"/>
                </a:cubicBezTo>
                <a:cubicBezTo>
                  <a:pt x="309" y="248"/>
                  <a:pt x="309" y="248"/>
                  <a:pt x="309" y="248"/>
                </a:cubicBezTo>
                <a:cubicBezTo>
                  <a:pt x="309" y="249"/>
                  <a:pt x="309" y="249"/>
                  <a:pt x="309" y="249"/>
                </a:cubicBezTo>
                <a:cubicBezTo>
                  <a:pt x="309" y="251"/>
                  <a:pt x="309" y="251"/>
                  <a:pt x="309" y="251"/>
                </a:cubicBezTo>
                <a:cubicBezTo>
                  <a:pt x="311" y="253"/>
                  <a:pt x="311" y="253"/>
                  <a:pt x="311" y="253"/>
                </a:cubicBezTo>
                <a:cubicBezTo>
                  <a:pt x="311" y="255"/>
                  <a:pt x="311" y="255"/>
                  <a:pt x="311" y="255"/>
                </a:cubicBezTo>
                <a:cubicBezTo>
                  <a:pt x="312" y="255"/>
                  <a:pt x="312" y="255"/>
                  <a:pt x="312" y="255"/>
                </a:cubicBezTo>
                <a:cubicBezTo>
                  <a:pt x="313" y="257"/>
                  <a:pt x="313" y="257"/>
                  <a:pt x="313" y="257"/>
                </a:cubicBezTo>
                <a:cubicBezTo>
                  <a:pt x="314" y="259"/>
                  <a:pt x="314" y="259"/>
                  <a:pt x="314" y="259"/>
                </a:cubicBezTo>
                <a:cubicBezTo>
                  <a:pt x="315" y="258"/>
                  <a:pt x="315" y="258"/>
                  <a:pt x="315" y="258"/>
                </a:cubicBezTo>
                <a:cubicBezTo>
                  <a:pt x="316" y="259"/>
                  <a:pt x="316" y="259"/>
                  <a:pt x="316" y="259"/>
                </a:cubicBezTo>
                <a:cubicBezTo>
                  <a:pt x="318" y="258"/>
                  <a:pt x="318" y="258"/>
                  <a:pt x="318" y="258"/>
                </a:cubicBezTo>
                <a:cubicBezTo>
                  <a:pt x="320" y="258"/>
                  <a:pt x="320" y="258"/>
                  <a:pt x="320" y="258"/>
                </a:cubicBezTo>
                <a:cubicBezTo>
                  <a:pt x="320" y="258"/>
                  <a:pt x="320" y="258"/>
                  <a:pt x="320" y="258"/>
                </a:cubicBezTo>
                <a:cubicBezTo>
                  <a:pt x="318" y="260"/>
                  <a:pt x="318" y="260"/>
                  <a:pt x="318" y="260"/>
                </a:cubicBezTo>
                <a:cubicBezTo>
                  <a:pt x="317" y="260"/>
                  <a:pt x="317" y="260"/>
                  <a:pt x="317" y="260"/>
                </a:cubicBezTo>
                <a:cubicBezTo>
                  <a:pt x="317" y="261"/>
                  <a:pt x="317" y="261"/>
                  <a:pt x="317" y="261"/>
                </a:cubicBezTo>
                <a:cubicBezTo>
                  <a:pt x="318" y="262"/>
                  <a:pt x="318" y="262"/>
                  <a:pt x="318" y="262"/>
                </a:cubicBezTo>
                <a:cubicBezTo>
                  <a:pt x="317" y="263"/>
                  <a:pt x="317" y="263"/>
                  <a:pt x="317" y="263"/>
                </a:cubicBezTo>
                <a:cubicBezTo>
                  <a:pt x="315" y="263"/>
                  <a:pt x="315" y="263"/>
                  <a:pt x="315" y="263"/>
                </a:cubicBezTo>
                <a:cubicBezTo>
                  <a:pt x="316" y="264"/>
                  <a:pt x="316" y="264"/>
                  <a:pt x="316" y="264"/>
                </a:cubicBezTo>
                <a:cubicBezTo>
                  <a:pt x="317" y="267"/>
                  <a:pt x="317" y="267"/>
                  <a:pt x="317" y="267"/>
                </a:cubicBezTo>
                <a:cubicBezTo>
                  <a:pt x="317" y="269"/>
                  <a:pt x="317" y="269"/>
                  <a:pt x="317" y="269"/>
                </a:cubicBezTo>
                <a:cubicBezTo>
                  <a:pt x="316" y="269"/>
                  <a:pt x="316" y="269"/>
                  <a:pt x="316" y="269"/>
                </a:cubicBezTo>
                <a:cubicBezTo>
                  <a:pt x="315" y="268"/>
                  <a:pt x="315" y="268"/>
                  <a:pt x="315" y="268"/>
                </a:cubicBezTo>
                <a:cubicBezTo>
                  <a:pt x="314" y="266"/>
                  <a:pt x="314" y="266"/>
                  <a:pt x="314" y="266"/>
                </a:cubicBezTo>
                <a:cubicBezTo>
                  <a:pt x="313" y="267"/>
                  <a:pt x="313" y="267"/>
                  <a:pt x="313" y="267"/>
                </a:cubicBezTo>
                <a:cubicBezTo>
                  <a:pt x="314" y="268"/>
                  <a:pt x="314" y="268"/>
                  <a:pt x="314" y="268"/>
                </a:cubicBezTo>
                <a:cubicBezTo>
                  <a:pt x="313" y="270"/>
                  <a:pt x="313" y="270"/>
                  <a:pt x="313" y="270"/>
                </a:cubicBezTo>
                <a:cubicBezTo>
                  <a:pt x="313" y="272"/>
                  <a:pt x="313" y="272"/>
                  <a:pt x="313" y="272"/>
                </a:cubicBezTo>
                <a:cubicBezTo>
                  <a:pt x="314" y="273"/>
                  <a:pt x="314" y="273"/>
                  <a:pt x="314" y="273"/>
                </a:cubicBezTo>
                <a:cubicBezTo>
                  <a:pt x="313" y="274"/>
                  <a:pt x="313" y="274"/>
                  <a:pt x="313" y="274"/>
                </a:cubicBezTo>
                <a:cubicBezTo>
                  <a:pt x="312" y="274"/>
                  <a:pt x="312" y="274"/>
                  <a:pt x="312" y="274"/>
                </a:cubicBezTo>
                <a:cubicBezTo>
                  <a:pt x="311" y="275"/>
                  <a:pt x="311" y="275"/>
                  <a:pt x="311" y="275"/>
                </a:cubicBezTo>
                <a:cubicBezTo>
                  <a:pt x="311" y="276"/>
                  <a:pt x="311" y="276"/>
                  <a:pt x="311" y="276"/>
                </a:cubicBezTo>
                <a:cubicBezTo>
                  <a:pt x="312" y="276"/>
                  <a:pt x="312" y="276"/>
                  <a:pt x="312" y="276"/>
                </a:cubicBezTo>
                <a:cubicBezTo>
                  <a:pt x="313" y="276"/>
                  <a:pt x="313" y="276"/>
                  <a:pt x="313" y="276"/>
                </a:cubicBezTo>
                <a:cubicBezTo>
                  <a:pt x="314" y="278"/>
                  <a:pt x="314" y="278"/>
                  <a:pt x="314" y="278"/>
                </a:cubicBezTo>
                <a:cubicBezTo>
                  <a:pt x="315" y="279"/>
                  <a:pt x="315" y="279"/>
                  <a:pt x="315" y="279"/>
                </a:cubicBezTo>
                <a:cubicBezTo>
                  <a:pt x="316" y="279"/>
                  <a:pt x="316" y="279"/>
                  <a:pt x="316" y="279"/>
                </a:cubicBezTo>
                <a:cubicBezTo>
                  <a:pt x="317" y="280"/>
                  <a:pt x="317" y="280"/>
                  <a:pt x="317" y="280"/>
                </a:cubicBezTo>
                <a:cubicBezTo>
                  <a:pt x="317" y="280"/>
                  <a:pt x="317" y="280"/>
                  <a:pt x="317" y="280"/>
                </a:cubicBezTo>
                <a:cubicBezTo>
                  <a:pt x="316" y="280"/>
                  <a:pt x="316" y="280"/>
                  <a:pt x="316" y="280"/>
                </a:cubicBezTo>
                <a:cubicBezTo>
                  <a:pt x="315" y="281"/>
                  <a:pt x="315" y="281"/>
                  <a:pt x="315" y="281"/>
                </a:cubicBezTo>
                <a:cubicBezTo>
                  <a:pt x="315" y="282"/>
                  <a:pt x="315" y="282"/>
                  <a:pt x="315" y="282"/>
                </a:cubicBezTo>
                <a:cubicBezTo>
                  <a:pt x="317" y="283"/>
                  <a:pt x="317" y="283"/>
                  <a:pt x="317" y="283"/>
                </a:cubicBezTo>
                <a:cubicBezTo>
                  <a:pt x="318" y="285"/>
                  <a:pt x="318" y="285"/>
                  <a:pt x="318" y="285"/>
                </a:cubicBezTo>
                <a:cubicBezTo>
                  <a:pt x="319" y="286"/>
                  <a:pt x="319" y="286"/>
                  <a:pt x="319" y="286"/>
                </a:cubicBezTo>
                <a:cubicBezTo>
                  <a:pt x="320" y="286"/>
                  <a:pt x="320" y="286"/>
                  <a:pt x="320" y="286"/>
                </a:cubicBezTo>
                <a:cubicBezTo>
                  <a:pt x="319" y="287"/>
                  <a:pt x="319" y="287"/>
                  <a:pt x="319" y="287"/>
                </a:cubicBezTo>
                <a:cubicBezTo>
                  <a:pt x="318" y="287"/>
                  <a:pt x="318" y="287"/>
                  <a:pt x="318" y="287"/>
                </a:cubicBezTo>
                <a:cubicBezTo>
                  <a:pt x="317" y="288"/>
                  <a:pt x="317" y="288"/>
                  <a:pt x="317" y="288"/>
                </a:cubicBezTo>
                <a:cubicBezTo>
                  <a:pt x="317" y="291"/>
                  <a:pt x="317" y="291"/>
                  <a:pt x="317" y="291"/>
                </a:cubicBezTo>
                <a:cubicBezTo>
                  <a:pt x="319" y="294"/>
                  <a:pt x="319" y="294"/>
                  <a:pt x="319" y="294"/>
                </a:cubicBezTo>
                <a:cubicBezTo>
                  <a:pt x="320" y="295"/>
                  <a:pt x="320" y="295"/>
                  <a:pt x="320" y="295"/>
                </a:cubicBezTo>
                <a:cubicBezTo>
                  <a:pt x="322" y="295"/>
                  <a:pt x="322" y="295"/>
                  <a:pt x="322" y="295"/>
                </a:cubicBezTo>
                <a:cubicBezTo>
                  <a:pt x="323" y="295"/>
                  <a:pt x="323" y="295"/>
                  <a:pt x="323" y="295"/>
                </a:cubicBezTo>
                <a:cubicBezTo>
                  <a:pt x="321" y="296"/>
                  <a:pt x="321" y="296"/>
                  <a:pt x="321" y="296"/>
                </a:cubicBezTo>
                <a:cubicBezTo>
                  <a:pt x="319" y="296"/>
                  <a:pt x="319" y="296"/>
                  <a:pt x="319" y="296"/>
                </a:cubicBezTo>
                <a:cubicBezTo>
                  <a:pt x="318" y="296"/>
                  <a:pt x="318" y="296"/>
                  <a:pt x="318" y="296"/>
                </a:cubicBezTo>
                <a:cubicBezTo>
                  <a:pt x="317" y="299"/>
                  <a:pt x="317" y="299"/>
                  <a:pt x="317" y="299"/>
                </a:cubicBezTo>
                <a:cubicBezTo>
                  <a:pt x="313" y="302"/>
                  <a:pt x="313" y="302"/>
                  <a:pt x="313" y="302"/>
                </a:cubicBezTo>
                <a:cubicBezTo>
                  <a:pt x="311" y="304"/>
                  <a:pt x="311" y="304"/>
                  <a:pt x="311" y="304"/>
                </a:cubicBezTo>
                <a:cubicBezTo>
                  <a:pt x="311" y="306"/>
                  <a:pt x="311" y="306"/>
                  <a:pt x="311" y="306"/>
                </a:cubicBezTo>
                <a:cubicBezTo>
                  <a:pt x="312" y="308"/>
                  <a:pt x="312" y="308"/>
                  <a:pt x="312" y="308"/>
                </a:cubicBezTo>
                <a:cubicBezTo>
                  <a:pt x="314" y="306"/>
                  <a:pt x="314" y="306"/>
                  <a:pt x="314" y="306"/>
                </a:cubicBezTo>
                <a:cubicBezTo>
                  <a:pt x="315" y="303"/>
                  <a:pt x="315" y="303"/>
                  <a:pt x="315" y="303"/>
                </a:cubicBezTo>
                <a:cubicBezTo>
                  <a:pt x="315" y="302"/>
                  <a:pt x="315" y="302"/>
                  <a:pt x="315" y="302"/>
                </a:cubicBezTo>
                <a:cubicBezTo>
                  <a:pt x="317" y="302"/>
                  <a:pt x="317" y="302"/>
                  <a:pt x="317" y="302"/>
                </a:cubicBezTo>
                <a:cubicBezTo>
                  <a:pt x="319" y="299"/>
                  <a:pt x="319" y="299"/>
                  <a:pt x="319" y="299"/>
                </a:cubicBezTo>
                <a:cubicBezTo>
                  <a:pt x="320" y="300"/>
                  <a:pt x="320" y="300"/>
                  <a:pt x="320" y="300"/>
                </a:cubicBezTo>
                <a:cubicBezTo>
                  <a:pt x="321" y="300"/>
                  <a:pt x="321" y="300"/>
                  <a:pt x="321" y="300"/>
                </a:cubicBezTo>
                <a:cubicBezTo>
                  <a:pt x="324" y="300"/>
                  <a:pt x="324" y="300"/>
                  <a:pt x="324" y="300"/>
                </a:cubicBezTo>
                <a:cubicBezTo>
                  <a:pt x="322" y="302"/>
                  <a:pt x="322" y="302"/>
                  <a:pt x="322" y="302"/>
                </a:cubicBezTo>
                <a:cubicBezTo>
                  <a:pt x="323" y="302"/>
                  <a:pt x="323" y="302"/>
                  <a:pt x="323" y="302"/>
                </a:cubicBezTo>
                <a:cubicBezTo>
                  <a:pt x="325" y="302"/>
                  <a:pt x="325" y="302"/>
                  <a:pt x="325" y="302"/>
                </a:cubicBezTo>
                <a:cubicBezTo>
                  <a:pt x="325" y="303"/>
                  <a:pt x="325" y="303"/>
                  <a:pt x="325" y="303"/>
                </a:cubicBezTo>
                <a:cubicBezTo>
                  <a:pt x="323" y="305"/>
                  <a:pt x="323" y="305"/>
                  <a:pt x="323" y="305"/>
                </a:cubicBezTo>
                <a:cubicBezTo>
                  <a:pt x="323" y="307"/>
                  <a:pt x="323" y="307"/>
                  <a:pt x="323" y="307"/>
                </a:cubicBezTo>
                <a:cubicBezTo>
                  <a:pt x="323" y="308"/>
                  <a:pt x="323" y="308"/>
                  <a:pt x="323" y="308"/>
                </a:cubicBezTo>
                <a:cubicBezTo>
                  <a:pt x="322" y="310"/>
                  <a:pt x="322" y="310"/>
                  <a:pt x="322" y="310"/>
                </a:cubicBezTo>
                <a:cubicBezTo>
                  <a:pt x="321" y="312"/>
                  <a:pt x="321" y="312"/>
                  <a:pt x="321" y="312"/>
                </a:cubicBezTo>
                <a:cubicBezTo>
                  <a:pt x="322" y="313"/>
                  <a:pt x="322" y="313"/>
                  <a:pt x="322" y="313"/>
                </a:cubicBezTo>
                <a:cubicBezTo>
                  <a:pt x="322" y="314"/>
                  <a:pt x="322" y="314"/>
                  <a:pt x="322" y="314"/>
                </a:cubicBezTo>
                <a:cubicBezTo>
                  <a:pt x="321" y="314"/>
                  <a:pt x="321" y="314"/>
                  <a:pt x="321" y="314"/>
                </a:cubicBezTo>
                <a:cubicBezTo>
                  <a:pt x="319" y="314"/>
                  <a:pt x="319" y="314"/>
                  <a:pt x="319" y="314"/>
                </a:cubicBezTo>
                <a:cubicBezTo>
                  <a:pt x="318" y="315"/>
                  <a:pt x="318" y="315"/>
                  <a:pt x="318" y="315"/>
                </a:cubicBezTo>
                <a:cubicBezTo>
                  <a:pt x="318" y="316"/>
                  <a:pt x="318" y="316"/>
                  <a:pt x="318" y="316"/>
                </a:cubicBezTo>
                <a:cubicBezTo>
                  <a:pt x="319" y="316"/>
                  <a:pt x="319" y="316"/>
                  <a:pt x="319" y="316"/>
                </a:cubicBezTo>
                <a:cubicBezTo>
                  <a:pt x="320" y="316"/>
                  <a:pt x="320" y="316"/>
                  <a:pt x="320" y="316"/>
                </a:cubicBezTo>
                <a:cubicBezTo>
                  <a:pt x="322" y="316"/>
                  <a:pt x="322" y="316"/>
                  <a:pt x="322" y="316"/>
                </a:cubicBezTo>
                <a:cubicBezTo>
                  <a:pt x="322" y="317"/>
                  <a:pt x="322" y="317"/>
                  <a:pt x="322" y="317"/>
                </a:cubicBezTo>
                <a:cubicBezTo>
                  <a:pt x="321" y="318"/>
                  <a:pt x="321" y="318"/>
                  <a:pt x="321" y="318"/>
                </a:cubicBezTo>
                <a:cubicBezTo>
                  <a:pt x="319" y="318"/>
                  <a:pt x="319" y="318"/>
                  <a:pt x="319" y="318"/>
                </a:cubicBezTo>
                <a:cubicBezTo>
                  <a:pt x="318" y="318"/>
                  <a:pt x="318" y="318"/>
                  <a:pt x="318" y="318"/>
                </a:cubicBezTo>
                <a:cubicBezTo>
                  <a:pt x="317" y="319"/>
                  <a:pt x="317" y="319"/>
                  <a:pt x="317" y="319"/>
                </a:cubicBezTo>
                <a:cubicBezTo>
                  <a:pt x="317" y="321"/>
                  <a:pt x="317" y="321"/>
                  <a:pt x="317" y="321"/>
                </a:cubicBezTo>
                <a:cubicBezTo>
                  <a:pt x="318" y="323"/>
                  <a:pt x="318" y="323"/>
                  <a:pt x="318" y="323"/>
                </a:cubicBezTo>
                <a:cubicBezTo>
                  <a:pt x="319" y="322"/>
                  <a:pt x="319" y="322"/>
                  <a:pt x="319" y="322"/>
                </a:cubicBezTo>
                <a:cubicBezTo>
                  <a:pt x="319" y="321"/>
                  <a:pt x="319" y="321"/>
                  <a:pt x="319" y="321"/>
                </a:cubicBezTo>
                <a:cubicBezTo>
                  <a:pt x="321" y="321"/>
                  <a:pt x="321" y="321"/>
                  <a:pt x="321" y="321"/>
                </a:cubicBezTo>
                <a:cubicBezTo>
                  <a:pt x="322" y="320"/>
                  <a:pt x="322" y="320"/>
                  <a:pt x="322" y="320"/>
                </a:cubicBezTo>
                <a:cubicBezTo>
                  <a:pt x="325" y="318"/>
                  <a:pt x="325" y="318"/>
                  <a:pt x="325" y="318"/>
                </a:cubicBezTo>
                <a:cubicBezTo>
                  <a:pt x="327" y="314"/>
                  <a:pt x="327" y="314"/>
                  <a:pt x="327" y="314"/>
                </a:cubicBezTo>
                <a:cubicBezTo>
                  <a:pt x="328" y="310"/>
                  <a:pt x="328" y="310"/>
                  <a:pt x="328" y="310"/>
                </a:cubicBezTo>
                <a:cubicBezTo>
                  <a:pt x="330" y="306"/>
                  <a:pt x="330" y="306"/>
                  <a:pt x="330" y="306"/>
                </a:cubicBezTo>
                <a:cubicBezTo>
                  <a:pt x="331" y="305"/>
                  <a:pt x="331" y="305"/>
                  <a:pt x="331" y="305"/>
                </a:cubicBezTo>
                <a:cubicBezTo>
                  <a:pt x="331" y="305"/>
                  <a:pt x="331" y="305"/>
                  <a:pt x="331" y="305"/>
                </a:cubicBezTo>
                <a:cubicBezTo>
                  <a:pt x="331" y="305"/>
                  <a:pt x="331" y="305"/>
                  <a:pt x="331" y="305"/>
                </a:cubicBezTo>
                <a:cubicBezTo>
                  <a:pt x="331" y="307"/>
                  <a:pt x="331" y="307"/>
                  <a:pt x="331" y="307"/>
                </a:cubicBezTo>
                <a:cubicBezTo>
                  <a:pt x="328" y="312"/>
                  <a:pt x="328" y="312"/>
                  <a:pt x="328" y="312"/>
                </a:cubicBezTo>
                <a:cubicBezTo>
                  <a:pt x="328" y="316"/>
                  <a:pt x="328" y="316"/>
                  <a:pt x="328" y="316"/>
                </a:cubicBezTo>
                <a:cubicBezTo>
                  <a:pt x="325" y="318"/>
                  <a:pt x="325" y="318"/>
                  <a:pt x="325" y="318"/>
                </a:cubicBezTo>
                <a:cubicBezTo>
                  <a:pt x="325" y="320"/>
                  <a:pt x="325" y="320"/>
                  <a:pt x="325" y="320"/>
                </a:cubicBezTo>
                <a:cubicBezTo>
                  <a:pt x="326" y="320"/>
                  <a:pt x="326" y="320"/>
                  <a:pt x="326" y="320"/>
                </a:cubicBezTo>
                <a:cubicBezTo>
                  <a:pt x="329" y="316"/>
                  <a:pt x="329" y="316"/>
                  <a:pt x="329" y="316"/>
                </a:cubicBezTo>
                <a:cubicBezTo>
                  <a:pt x="330" y="314"/>
                  <a:pt x="330" y="314"/>
                  <a:pt x="330" y="314"/>
                </a:cubicBezTo>
                <a:cubicBezTo>
                  <a:pt x="332" y="312"/>
                  <a:pt x="332" y="312"/>
                  <a:pt x="332" y="312"/>
                </a:cubicBezTo>
                <a:cubicBezTo>
                  <a:pt x="332" y="313"/>
                  <a:pt x="332" y="313"/>
                  <a:pt x="332" y="313"/>
                </a:cubicBezTo>
                <a:cubicBezTo>
                  <a:pt x="334" y="313"/>
                  <a:pt x="334" y="313"/>
                  <a:pt x="334" y="313"/>
                </a:cubicBezTo>
                <a:cubicBezTo>
                  <a:pt x="333" y="314"/>
                  <a:pt x="333" y="314"/>
                  <a:pt x="333" y="314"/>
                </a:cubicBezTo>
                <a:cubicBezTo>
                  <a:pt x="331" y="316"/>
                  <a:pt x="331" y="316"/>
                  <a:pt x="331" y="316"/>
                </a:cubicBezTo>
                <a:cubicBezTo>
                  <a:pt x="330" y="317"/>
                  <a:pt x="330" y="317"/>
                  <a:pt x="330" y="317"/>
                </a:cubicBezTo>
                <a:cubicBezTo>
                  <a:pt x="327" y="321"/>
                  <a:pt x="327" y="321"/>
                  <a:pt x="327" y="321"/>
                </a:cubicBezTo>
                <a:cubicBezTo>
                  <a:pt x="327" y="321"/>
                  <a:pt x="327" y="321"/>
                  <a:pt x="327" y="321"/>
                </a:cubicBezTo>
                <a:cubicBezTo>
                  <a:pt x="328" y="321"/>
                  <a:pt x="328" y="321"/>
                  <a:pt x="328" y="321"/>
                </a:cubicBezTo>
                <a:cubicBezTo>
                  <a:pt x="327" y="322"/>
                  <a:pt x="327" y="322"/>
                  <a:pt x="327" y="322"/>
                </a:cubicBezTo>
                <a:cubicBezTo>
                  <a:pt x="325" y="322"/>
                  <a:pt x="325" y="322"/>
                  <a:pt x="325" y="322"/>
                </a:cubicBezTo>
                <a:cubicBezTo>
                  <a:pt x="324" y="322"/>
                  <a:pt x="324" y="322"/>
                  <a:pt x="324" y="322"/>
                </a:cubicBezTo>
                <a:cubicBezTo>
                  <a:pt x="322" y="325"/>
                  <a:pt x="322" y="325"/>
                  <a:pt x="322" y="325"/>
                </a:cubicBezTo>
                <a:cubicBezTo>
                  <a:pt x="321" y="327"/>
                  <a:pt x="321" y="327"/>
                  <a:pt x="321" y="327"/>
                </a:cubicBezTo>
                <a:cubicBezTo>
                  <a:pt x="321" y="329"/>
                  <a:pt x="321" y="329"/>
                  <a:pt x="321" y="329"/>
                </a:cubicBezTo>
                <a:cubicBezTo>
                  <a:pt x="320" y="328"/>
                  <a:pt x="320" y="328"/>
                  <a:pt x="320" y="328"/>
                </a:cubicBezTo>
                <a:cubicBezTo>
                  <a:pt x="319" y="327"/>
                  <a:pt x="319" y="327"/>
                  <a:pt x="319" y="327"/>
                </a:cubicBezTo>
                <a:cubicBezTo>
                  <a:pt x="317" y="328"/>
                  <a:pt x="317" y="328"/>
                  <a:pt x="317" y="328"/>
                </a:cubicBezTo>
                <a:cubicBezTo>
                  <a:pt x="318" y="331"/>
                  <a:pt x="318" y="331"/>
                  <a:pt x="318" y="331"/>
                </a:cubicBezTo>
                <a:cubicBezTo>
                  <a:pt x="319" y="331"/>
                  <a:pt x="319" y="331"/>
                  <a:pt x="319" y="331"/>
                </a:cubicBezTo>
                <a:cubicBezTo>
                  <a:pt x="320" y="333"/>
                  <a:pt x="320" y="333"/>
                  <a:pt x="320" y="333"/>
                </a:cubicBezTo>
                <a:cubicBezTo>
                  <a:pt x="319" y="336"/>
                  <a:pt x="319" y="336"/>
                  <a:pt x="319" y="336"/>
                </a:cubicBezTo>
                <a:cubicBezTo>
                  <a:pt x="318" y="341"/>
                  <a:pt x="318" y="341"/>
                  <a:pt x="318" y="341"/>
                </a:cubicBezTo>
                <a:cubicBezTo>
                  <a:pt x="319" y="344"/>
                  <a:pt x="319" y="344"/>
                  <a:pt x="319" y="344"/>
                </a:cubicBezTo>
                <a:cubicBezTo>
                  <a:pt x="321" y="347"/>
                  <a:pt x="321" y="347"/>
                  <a:pt x="321" y="347"/>
                </a:cubicBezTo>
                <a:cubicBezTo>
                  <a:pt x="322" y="347"/>
                  <a:pt x="322" y="347"/>
                  <a:pt x="322" y="347"/>
                </a:cubicBezTo>
                <a:cubicBezTo>
                  <a:pt x="322" y="346"/>
                  <a:pt x="322" y="346"/>
                  <a:pt x="322" y="346"/>
                </a:cubicBezTo>
                <a:cubicBezTo>
                  <a:pt x="324" y="344"/>
                  <a:pt x="324" y="344"/>
                  <a:pt x="324" y="344"/>
                </a:cubicBezTo>
                <a:cubicBezTo>
                  <a:pt x="327" y="343"/>
                  <a:pt x="327" y="343"/>
                  <a:pt x="327" y="343"/>
                </a:cubicBezTo>
                <a:cubicBezTo>
                  <a:pt x="329" y="342"/>
                  <a:pt x="329" y="342"/>
                  <a:pt x="329" y="342"/>
                </a:cubicBezTo>
                <a:cubicBezTo>
                  <a:pt x="330" y="340"/>
                  <a:pt x="330" y="340"/>
                  <a:pt x="330" y="340"/>
                </a:cubicBezTo>
                <a:cubicBezTo>
                  <a:pt x="331" y="340"/>
                  <a:pt x="331" y="340"/>
                  <a:pt x="331" y="340"/>
                </a:cubicBezTo>
                <a:cubicBezTo>
                  <a:pt x="331" y="342"/>
                  <a:pt x="331" y="342"/>
                  <a:pt x="331" y="342"/>
                </a:cubicBezTo>
                <a:cubicBezTo>
                  <a:pt x="330" y="344"/>
                  <a:pt x="330" y="344"/>
                  <a:pt x="330" y="344"/>
                </a:cubicBezTo>
                <a:cubicBezTo>
                  <a:pt x="329" y="344"/>
                  <a:pt x="329" y="344"/>
                  <a:pt x="329" y="344"/>
                </a:cubicBezTo>
                <a:cubicBezTo>
                  <a:pt x="328" y="346"/>
                  <a:pt x="328" y="346"/>
                  <a:pt x="328" y="346"/>
                </a:cubicBezTo>
                <a:cubicBezTo>
                  <a:pt x="328" y="347"/>
                  <a:pt x="328" y="347"/>
                  <a:pt x="328" y="347"/>
                </a:cubicBezTo>
                <a:cubicBezTo>
                  <a:pt x="330" y="348"/>
                  <a:pt x="330" y="348"/>
                  <a:pt x="330" y="348"/>
                </a:cubicBezTo>
                <a:cubicBezTo>
                  <a:pt x="331" y="350"/>
                  <a:pt x="331" y="350"/>
                  <a:pt x="331" y="350"/>
                </a:cubicBezTo>
                <a:cubicBezTo>
                  <a:pt x="333" y="350"/>
                  <a:pt x="333" y="350"/>
                  <a:pt x="333" y="350"/>
                </a:cubicBezTo>
                <a:cubicBezTo>
                  <a:pt x="335" y="350"/>
                  <a:pt x="335" y="350"/>
                  <a:pt x="335" y="350"/>
                </a:cubicBezTo>
                <a:cubicBezTo>
                  <a:pt x="335" y="351"/>
                  <a:pt x="335" y="351"/>
                  <a:pt x="335" y="351"/>
                </a:cubicBezTo>
                <a:cubicBezTo>
                  <a:pt x="333" y="350"/>
                  <a:pt x="333" y="350"/>
                  <a:pt x="333" y="350"/>
                </a:cubicBezTo>
                <a:cubicBezTo>
                  <a:pt x="331" y="350"/>
                  <a:pt x="331" y="350"/>
                  <a:pt x="331" y="350"/>
                </a:cubicBezTo>
                <a:cubicBezTo>
                  <a:pt x="329" y="350"/>
                  <a:pt x="329" y="350"/>
                  <a:pt x="329" y="350"/>
                </a:cubicBezTo>
                <a:cubicBezTo>
                  <a:pt x="326" y="349"/>
                  <a:pt x="326" y="349"/>
                  <a:pt x="326" y="349"/>
                </a:cubicBezTo>
                <a:cubicBezTo>
                  <a:pt x="326" y="351"/>
                  <a:pt x="326" y="351"/>
                  <a:pt x="326" y="351"/>
                </a:cubicBezTo>
                <a:cubicBezTo>
                  <a:pt x="326" y="352"/>
                  <a:pt x="326" y="352"/>
                  <a:pt x="326" y="352"/>
                </a:cubicBezTo>
                <a:cubicBezTo>
                  <a:pt x="327" y="354"/>
                  <a:pt x="327" y="354"/>
                  <a:pt x="327" y="354"/>
                </a:cubicBezTo>
                <a:cubicBezTo>
                  <a:pt x="327" y="358"/>
                  <a:pt x="327" y="358"/>
                  <a:pt x="327" y="358"/>
                </a:cubicBezTo>
                <a:cubicBezTo>
                  <a:pt x="328" y="360"/>
                  <a:pt x="328" y="360"/>
                  <a:pt x="328" y="360"/>
                </a:cubicBezTo>
                <a:cubicBezTo>
                  <a:pt x="329" y="360"/>
                  <a:pt x="329" y="360"/>
                  <a:pt x="329" y="360"/>
                </a:cubicBezTo>
                <a:cubicBezTo>
                  <a:pt x="330" y="359"/>
                  <a:pt x="330" y="359"/>
                  <a:pt x="330" y="359"/>
                </a:cubicBezTo>
                <a:cubicBezTo>
                  <a:pt x="331" y="360"/>
                  <a:pt x="331" y="360"/>
                  <a:pt x="331" y="360"/>
                </a:cubicBezTo>
                <a:cubicBezTo>
                  <a:pt x="330" y="360"/>
                  <a:pt x="330" y="360"/>
                  <a:pt x="330" y="360"/>
                </a:cubicBezTo>
                <a:cubicBezTo>
                  <a:pt x="330" y="361"/>
                  <a:pt x="330" y="361"/>
                  <a:pt x="330" y="361"/>
                </a:cubicBezTo>
                <a:cubicBezTo>
                  <a:pt x="331" y="362"/>
                  <a:pt x="331" y="362"/>
                  <a:pt x="331" y="362"/>
                </a:cubicBezTo>
                <a:cubicBezTo>
                  <a:pt x="331" y="363"/>
                  <a:pt x="331" y="363"/>
                  <a:pt x="331" y="363"/>
                </a:cubicBezTo>
                <a:cubicBezTo>
                  <a:pt x="330" y="364"/>
                  <a:pt x="330" y="364"/>
                  <a:pt x="330" y="364"/>
                </a:cubicBezTo>
                <a:cubicBezTo>
                  <a:pt x="329" y="364"/>
                  <a:pt x="329" y="364"/>
                  <a:pt x="329" y="364"/>
                </a:cubicBezTo>
                <a:cubicBezTo>
                  <a:pt x="327" y="364"/>
                  <a:pt x="327" y="364"/>
                  <a:pt x="327" y="364"/>
                </a:cubicBezTo>
                <a:cubicBezTo>
                  <a:pt x="324" y="366"/>
                  <a:pt x="324" y="366"/>
                  <a:pt x="324" y="366"/>
                </a:cubicBezTo>
                <a:cubicBezTo>
                  <a:pt x="324" y="367"/>
                  <a:pt x="324" y="367"/>
                  <a:pt x="324" y="367"/>
                </a:cubicBezTo>
                <a:cubicBezTo>
                  <a:pt x="325" y="368"/>
                  <a:pt x="325" y="368"/>
                  <a:pt x="325" y="368"/>
                </a:cubicBezTo>
                <a:cubicBezTo>
                  <a:pt x="328" y="367"/>
                  <a:pt x="328" y="367"/>
                  <a:pt x="328" y="367"/>
                </a:cubicBezTo>
                <a:cubicBezTo>
                  <a:pt x="329" y="367"/>
                  <a:pt x="329" y="367"/>
                  <a:pt x="329" y="367"/>
                </a:cubicBezTo>
                <a:cubicBezTo>
                  <a:pt x="328" y="368"/>
                  <a:pt x="328" y="368"/>
                  <a:pt x="328" y="368"/>
                </a:cubicBezTo>
                <a:cubicBezTo>
                  <a:pt x="327" y="369"/>
                  <a:pt x="327" y="369"/>
                  <a:pt x="327" y="369"/>
                </a:cubicBezTo>
                <a:cubicBezTo>
                  <a:pt x="329" y="370"/>
                  <a:pt x="329" y="370"/>
                  <a:pt x="329" y="370"/>
                </a:cubicBezTo>
                <a:cubicBezTo>
                  <a:pt x="332" y="369"/>
                  <a:pt x="332" y="369"/>
                  <a:pt x="332" y="369"/>
                </a:cubicBezTo>
                <a:cubicBezTo>
                  <a:pt x="334" y="367"/>
                  <a:pt x="334" y="367"/>
                  <a:pt x="334" y="367"/>
                </a:cubicBezTo>
                <a:cubicBezTo>
                  <a:pt x="336" y="365"/>
                  <a:pt x="336" y="365"/>
                  <a:pt x="336" y="365"/>
                </a:cubicBezTo>
                <a:cubicBezTo>
                  <a:pt x="338" y="365"/>
                  <a:pt x="338" y="365"/>
                  <a:pt x="338" y="365"/>
                </a:cubicBezTo>
                <a:cubicBezTo>
                  <a:pt x="340" y="363"/>
                  <a:pt x="340" y="363"/>
                  <a:pt x="340" y="363"/>
                </a:cubicBezTo>
                <a:cubicBezTo>
                  <a:pt x="340" y="361"/>
                  <a:pt x="340" y="361"/>
                  <a:pt x="340" y="361"/>
                </a:cubicBezTo>
                <a:cubicBezTo>
                  <a:pt x="341" y="361"/>
                  <a:pt x="341" y="361"/>
                  <a:pt x="341" y="361"/>
                </a:cubicBezTo>
                <a:cubicBezTo>
                  <a:pt x="342" y="362"/>
                  <a:pt x="342" y="362"/>
                  <a:pt x="342" y="362"/>
                </a:cubicBezTo>
                <a:cubicBezTo>
                  <a:pt x="340" y="365"/>
                  <a:pt x="340" y="365"/>
                  <a:pt x="340" y="365"/>
                </a:cubicBezTo>
                <a:cubicBezTo>
                  <a:pt x="338" y="366"/>
                  <a:pt x="338" y="366"/>
                  <a:pt x="338" y="366"/>
                </a:cubicBezTo>
                <a:cubicBezTo>
                  <a:pt x="336" y="367"/>
                  <a:pt x="336" y="367"/>
                  <a:pt x="336" y="367"/>
                </a:cubicBezTo>
                <a:cubicBezTo>
                  <a:pt x="336" y="369"/>
                  <a:pt x="336" y="369"/>
                  <a:pt x="336" y="369"/>
                </a:cubicBezTo>
                <a:cubicBezTo>
                  <a:pt x="336" y="370"/>
                  <a:pt x="336" y="370"/>
                  <a:pt x="336" y="370"/>
                </a:cubicBezTo>
                <a:cubicBezTo>
                  <a:pt x="338" y="369"/>
                  <a:pt x="338" y="369"/>
                  <a:pt x="338" y="369"/>
                </a:cubicBezTo>
                <a:cubicBezTo>
                  <a:pt x="340" y="369"/>
                  <a:pt x="340" y="369"/>
                  <a:pt x="340" y="369"/>
                </a:cubicBezTo>
                <a:cubicBezTo>
                  <a:pt x="342" y="370"/>
                  <a:pt x="342" y="370"/>
                  <a:pt x="342" y="370"/>
                </a:cubicBezTo>
                <a:cubicBezTo>
                  <a:pt x="340" y="370"/>
                  <a:pt x="340" y="370"/>
                  <a:pt x="340" y="370"/>
                </a:cubicBezTo>
                <a:cubicBezTo>
                  <a:pt x="338" y="371"/>
                  <a:pt x="338" y="371"/>
                  <a:pt x="338" y="371"/>
                </a:cubicBezTo>
                <a:cubicBezTo>
                  <a:pt x="338" y="374"/>
                  <a:pt x="338" y="374"/>
                  <a:pt x="338" y="374"/>
                </a:cubicBezTo>
                <a:cubicBezTo>
                  <a:pt x="339" y="376"/>
                  <a:pt x="339" y="376"/>
                  <a:pt x="339" y="376"/>
                </a:cubicBezTo>
                <a:cubicBezTo>
                  <a:pt x="338" y="377"/>
                  <a:pt x="338" y="377"/>
                  <a:pt x="338" y="377"/>
                </a:cubicBezTo>
                <a:cubicBezTo>
                  <a:pt x="337" y="375"/>
                  <a:pt x="337" y="375"/>
                  <a:pt x="337" y="375"/>
                </a:cubicBezTo>
                <a:cubicBezTo>
                  <a:pt x="337" y="372"/>
                  <a:pt x="337" y="372"/>
                  <a:pt x="337" y="372"/>
                </a:cubicBezTo>
                <a:cubicBezTo>
                  <a:pt x="336" y="371"/>
                  <a:pt x="336" y="371"/>
                  <a:pt x="336" y="371"/>
                </a:cubicBezTo>
                <a:cubicBezTo>
                  <a:pt x="334" y="372"/>
                  <a:pt x="334" y="372"/>
                  <a:pt x="334" y="372"/>
                </a:cubicBezTo>
                <a:cubicBezTo>
                  <a:pt x="330" y="375"/>
                  <a:pt x="330" y="375"/>
                  <a:pt x="330" y="375"/>
                </a:cubicBezTo>
                <a:cubicBezTo>
                  <a:pt x="329" y="376"/>
                  <a:pt x="329" y="376"/>
                  <a:pt x="329" y="376"/>
                </a:cubicBezTo>
                <a:cubicBezTo>
                  <a:pt x="326" y="378"/>
                  <a:pt x="326" y="378"/>
                  <a:pt x="326" y="378"/>
                </a:cubicBezTo>
                <a:cubicBezTo>
                  <a:pt x="325" y="379"/>
                  <a:pt x="325" y="379"/>
                  <a:pt x="325" y="379"/>
                </a:cubicBezTo>
                <a:cubicBezTo>
                  <a:pt x="326" y="381"/>
                  <a:pt x="326" y="381"/>
                  <a:pt x="326" y="381"/>
                </a:cubicBezTo>
                <a:cubicBezTo>
                  <a:pt x="326" y="382"/>
                  <a:pt x="326" y="382"/>
                  <a:pt x="326" y="382"/>
                </a:cubicBezTo>
                <a:cubicBezTo>
                  <a:pt x="326" y="383"/>
                  <a:pt x="326" y="383"/>
                  <a:pt x="326" y="383"/>
                </a:cubicBezTo>
                <a:cubicBezTo>
                  <a:pt x="328" y="382"/>
                  <a:pt x="328" y="382"/>
                  <a:pt x="328" y="382"/>
                </a:cubicBezTo>
                <a:cubicBezTo>
                  <a:pt x="329" y="381"/>
                  <a:pt x="329" y="381"/>
                  <a:pt x="329" y="381"/>
                </a:cubicBezTo>
                <a:cubicBezTo>
                  <a:pt x="330" y="379"/>
                  <a:pt x="330" y="379"/>
                  <a:pt x="330" y="379"/>
                </a:cubicBezTo>
                <a:cubicBezTo>
                  <a:pt x="331" y="380"/>
                  <a:pt x="331" y="380"/>
                  <a:pt x="331" y="380"/>
                </a:cubicBezTo>
                <a:cubicBezTo>
                  <a:pt x="332" y="381"/>
                  <a:pt x="332" y="381"/>
                  <a:pt x="332" y="381"/>
                </a:cubicBezTo>
                <a:cubicBezTo>
                  <a:pt x="335" y="381"/>
                  <a:pt x="335" y="381"/>
                  <a:pt x="335" y="381"/>
                </a:cubicBezTo>
                <a:cubicBezTo>
                  <a:pt x="335" y="382"/>
                  <a:pt x="335" y="382"/>
                  <a:pt x="335" y="382"/>
                </a:cubicBezTo>
                <a:cubicBezTo>
                  <a:pt x="333" y="381"/>
                  <a:pt x="333" y="381"/>
                  <a:pt x="333" y="381"/>
                </a:cubicBezTo>
                <a:cubicBezTo>
                  <a:pt x="331" y="381"/>
                  <a:pt x="331" y="381"/>
                  <a:pt x="331" y="381"/>
                </a:cubicBezTo>
                <a:cubicBezTo>
                  <a:pt x="329" y="382"/>
                  <a:pt x="329" y="382"/>
                  <a:pt x="329" y="382"/>
                </a:cubicBezTo>
                <a:cubicBezTo>
                  <a:pt x="329" y="383"/>
                  <a:pt x="329" y="383"/>
                  <a:pt x="329" y="383"/>
                </a:cubicBezTo>
                <a:cubicBezTo>
                  <a:pt x="330" y="384"/>
                  <a:pt x="330" y="384"/>
                  <a:pt x="330" y="384"/>
                </a:cubicBezTo>
                <a:cubicBezTo>
                  <a:pt x="328" y="385"/>
                  <a:pt x="328" y="385"/>
                  <a:pt x="328" y="385"/>
                </a:cubicBezTo>
                <a:cubicBezTo>
                  <a:pt x="327" y="384"/>
                  <a:pt x="327" y="384"/>
                  <a:pt x="327" y="384"/>
                </a:cubicBezTo>
                <a:cubicBezTo>
                  <a:pt x="325" y="385"/>
                  <a:pt x="325" y="385"/>
                  <a:pt x="325" y="385"/>
                </a:cubicBezTo>
                <a:cubicBezTo>
                  <a:pt x="324" y="386"/>
                  <a:pt x="324" y="386"/>
                  <a:pt x="324" y="386"/>
                </a:cubicBezTo>
                <a:cubicBezTo>
                  <a:pt x="327" y="386"/>
                  <a:pt x="327" y="386"/>
                  <a:pt x="327" y="386"/>
                </a:cubicBezTo>
                <a:cubicBezTo>
                  <a:pt x="328" y="387"/>
                  <a:pt x="328" y="387"/>
                  <a:pt x="328" y="387"/>
                </a:cubicBezTo>
                <a:cubicBezTo>
                  <a:pt x="330" y="387"/>
                  <a:pt x="330" y="387"/>
                  <a:pt x="330" y="387"/>
                </a:cubicBezTo>
                <a:cubicBezTo>
                  <a:pt x="329" y="388"/>
                  <a:pt x="329" y="388"/>
                  <a:pt x="329" y="388"/>
                </a:cubicBezTo>
                <a:cubicBezTo>
                  <a:pt x="327" y="388"/>
                  <a:pt x="327" y="388"/>
                  <a:pt x="327" y="388"/>
                </a:cubicBezTo>
                <a:cubicBezTo>
                  <a:pt x="326" y="387"/>
                  <a:pt x="326" y="387"/>
                  <a:pt x="326" y="387"/>
                </a:cubicBezTo>
                <a:cubicBezTo>
                  <a:pt x="324" y="387"/>
                  <a:pt x="324" y="387"/>
                  <a:pt x="324" y="387"/>
                </a:cubicBezTo>
                <a:cubicBezTo>
                  <a:pt x="324" y="389"/>
                  <a:pt x="324" y="389"/>
                  <a:pt x="324" y="389"/>
                </a:cubicBezTo>
                <a:cubicBezTo>
                  <a:pt x="324" y="390"/>
                  <a:pt x="324" y="390"/>
                  <a:pt x="324" y="390"/>
                </a:cubicBezTo>
                <a:cubicBezTo>
                  <a:pt x="326" y="390"/>
                  <a:pt x="326" y="390"/>
                  <a:pt x="326" y="390"/>
                </a:cubicBezTo>
                <a:cubicBezTo>
                  <a:pt x="328" y="389"/>
                  <a:pt x="328" y="389"/>
                  <a:pt x="328" y="389"/>
                </a:cubicBezTo>
                <a:cubicBezTo>
                  <a:pt x="329" y="390"/>
                  <a:pt x="329" y="390"/>
                  <a:pt x="329" y="390"/>
                </a:cubicBezTo>
                <a:cubicBezTo>
                  <a:pt x="332" y="390"/>
                  <a:pt x="332" y="390"/>
                  <a:pt x="332" y="390"/>
                </a:cubicBezTo>
                <a:cubicBezTo>
                  <a:pt x="332" y="391"/>
                  <a:pt x="332" y="391"/>
                  <a:pt x="332" y="391"/>
                </a:cubicBezTo>
                <a:cubicBezTo>
                  <a:pt x="330" y="391"/>
                  <a:pt x="330" y="391"/>
                  <a:pt x="330" y="391"/>
                </a:cubicBezTo>
                <a:cubicBezTo>
                  <a:pt x="328" y="391"/>
                  <a:pt x="328" y="391"/>
                  <a:pt x="328" y="391"/>
                </a:cubicBezTo>
                <a:cubicBezTo>
                  <a:pt x="328" y="391"/>
                  <a:pt x="328" y="391"/>
                  <a:pt x="328" y="391"/>
                </a:cubicBezTo>
                <a:cubicBezTo>
                  <a:pt x="328" y="392"/>
                  <a:pt x="328" y="392"/>
                  <a:pt x="328" y="392"/>
                </a:cubicBezTo>
                <a:cubicBezTo>
                  <a:pt x="331" y="392"/>
                  <a:pt x="331" y="392"/>
                  <a:pt x="331" y="392"/>
                </a:cubicBezTo>
                <a:cubicBezTo>
                  <a:pt x="332" y="392"/>
                  <a:pt x="332" y="392"/>
                  <a:pt x="332" y="392"/>
                </a:cubicBezTo>
                <a:cubicBezTo>
                  <a:pt x="332" y="393"/>
                  <a:pt x="332" y="393"/>
                  <a:pt x="332" y="393"/>
                </a:cubicBezTo>
                <a:cubicBezTo>
                  <a:pt x="329" y="393"/>
                  <a:pt x="329" y="393"/>
                  <a:pt x="329" y="393"/>
                </a:cubicBezTo>
                <a:cubicBezTo>
                  <a:pt x="327" y="393"/>
                  <a:pt x="327" y="393"/>
                  <a:pt x="327" y="393"/>
                </a:cubicBezTo>
                <a:cubicBezTo>
                  <a:pt x="326" y="392"/>
                  <a:pt x="326" y="392"/>
                  <a:pt x="326" y="392"/>
                </a:cubicBezTo>
                <a:cubicBezTo>
                  <a:pt x="325" y="392"/>
                  <a:pt x="325" y="392"/>
                  <a:pt x="325" y="392"/>
                </a:cubicBezTo>
                <a:cubicBezTo>
                  <a:pt x="326" y="394"/>
                  <a:pt x="326" y="394"/>
                  <a:pt x="326" y="394"/>
                </a:cubicBezTo>
                <a:cubicBezTo>
                  <a:pt x="328" y="396"/>
                  <a:pt x="328" y="396"/>
                  <a:pt x="328" y="396"/>
                </a:cubicBezTo>
                <a:cubicBezTo>
                  <a:pt x="329" y="394"/>
                  <a:pt x="329" y="394"/>
                  <a:pt x="329" y="394"/>
                </a:cubicBezTo>
                <a:cubicBezTo>
                  <a:pt x="330" y="394"/>
                  <a:pt x="330" y="394"/>
                  <a:pt x="330" y="394"/>
                </a:cubicBezTo>
                <a:cubicBezTo>
                  <a:pt x="332" y="395"/>
                  <a:pt x="332" y="395"/>
                  <a:pt x="332" y="395"/>
                </a:cubicBezTo>
                <a:cubicBezTo>
                  <a:pt x="334" y="395"/>
                  <a:pt x="334" y="395"/>
                  <a:pt x="334" y="395"/>
                </a:cubicBezTo>
                <a:cubicBezTo>
                  <a:pt x="335" y="395"/>
                  <a:pt x="335" y="395"/>
                  <a:pt x="335" y="395"/>
                </a:cubicBezTo>
                <a:cubicBezTo>
                  <a:pt x="334" y="396"/>
                  <a:pt x="334" y="396"/>
                  <a:pt x="334" y="396"/>
                </a:cubicBezTo>
                <a:cubicBezTo>
                  <a:pt x="334" y="397"/>
                  <a:pt x="334" y="397"/>
                  <a:pt x="334" y="397"/>
                </a:cubicBezTo>
                <a:cubicBezTo>
                  <a:pt x="335" y="397"/>
                  <a:pt x="335" y="397"/>
                  <a:pt x="335" y="397"/>
                </a:cubicBezTo>
                <a:cubicBezTo>
                  <a:pt x="336" y="398"/>
                  <a:pt x="336" y="398"/>
                  <a:pt x="336" y="398"/>
                </a:cubicBezTo>
                <a:cubicBezTo>
                  <a:pt x="339" y="399"/>
                  <a:pt x="339" y="399"/>
                  <a:pt x="339" y="399"/>
                </a:cubicBezTo>
                <a:cubicBezTo>
                  <a:pt x="340" y="398"/>
                  <a:pt x="340" y="398"/>
                  <a:pt x="340" y="398"/>
                </a:cubicBezTo>
                <a:cubicBezTo>
                  <a:pt x="341" y="396"/>
                  <a:pt x="341" y="396"/>
                  <a:pt x="341" y="396"/>
                </a:cubicBezTo>
                <a:cubicBezTo>
                  <a:pt x="343" y="395"/>
                  <a:pt x="343" y="395"/>
                  <a:pt x="343" y="395"/>
                </a:cubicBezTo>
                <a:cubicBezTo>
                  <a:pt x="343" y="393"/>
                  <a:pt x="343" y="393"/>
                  <a:pt x="343" y="393"/>
                </a:cubicBezTo>
                <a:cubicBezTo>
                  <a:pt x="343" y="395"/>
                  <a:pt x="343" y="395"/>
                  <a:pt x="343" y="395"/>
                </a:cubicBezTo>
                <a:cubicBezTo>
                  <a:pt x="342" y="397"/>
                  <a:pt x="342" y="397"/>
                  <a:pt x="342" y="397"/>
                </a:cubicBezTo>
                <a:cubicBezTo>
                  <a:pt x="340" y="399"/>
                  <a:pt x="340" y="399"/>
                  <a:pt x="340" y="399"/>
                </a:cubicBezTo>
                <a:cubicBezTo>
                  <a:pt x="337" y="400"/>
                  <a:pt x="337" y="400"/>
                  <a:pt x="337" y="400"/>
                </a:cubicBezTo>
                <a:cubicBezTo>
                  <a:pt x="336" y="400"/>
                  <a:pt x="336" y="400"/>
                  <a:pt x="336" y="400"/>
                </a:cubicBezTo>
                <a:cubicBezTo>
                  <a:pt x="334" y="402"/>
                  <a:pt x="334" y="402"/>
                  <a:pt x="334" y="402"/>
                </a:cubicBezTo>
                <a:cubicBezTo>
                  <a:pt x="334" y="402"/>
                  <a:pt x="334" y="402"/>
                  <a:pt x="334" y="402"/>
                </a:cubicBezTo>
                <a:cubicBezTo>
                  <a:pt x="336" y="403"/>
                  <a:pt x="336" y="403"/>
                  <a:pt x="336" y="403"/>
                </a:cubicBezTo>
                <a:cubicBezTo>
                  <a:pt x="337" y="402"/>
                  <a:pt x="337" y="402"/>
                  <a:pt x="337" y="402"/>
                </a:cubicBezTo>
                <a:cubicBezTo>
                  <a:pt x="338" y="402"/>
                  <a:pt x="338" y="402"/>
                  <a:pt x="338" y="402"/>
                </a:cubicBezTo>
                <a:cubicBezTo>
                  <a:pt x="338" y="403"/>
                  <a:pt x="338" y="403"/>
                  <a:pt x="338" y="403"/>
                </a:cubicBezTo>
                <a:cubicBezTo>
                  <a:pt x="339" y="403"/>
                  <a:pt x="339" y="403"/>
                  <a:pt x="339" y="403"/>
                </a:cubicBezTo>
                <a:cubicBezTo>
                  <a:pt x="340" y="402"/>
                  <a:pt x="340" y="402"/>
                  <a:pt x="340" y="402"/>
                </a:cubicBezTo>
                <a:cubicBezTo>
                  <a:pt x="341" y="401"/>
                  <a:pt x="341" y="401"/>
                  <a:pt x="341" y="401"/>
                </a:cubicBezTo>
                <a:cubicBezTo>
                  <a:pt x="341" y="402"/>
                  <a:pt x="341" y="402"/>
                  <a:pt x="341" y="402"/>
                </a:cubicBezTo>
                <a:cubicBezTo>
                  <a:pt x="341" y="403"/>
                  <a:pt x="341" y="403"/>
                  <a:pt x="341" y="403"/>
                </a:cubicBezTo>
                <a:cubicBezTo>
                  <a:pt x="341" y="404"/>
                  <a:pt x="341" y="404"/>
                  <a:pt x="341" y="404"/>
                </a:cubicBezTo>
                <a:cubicBezTo>
                  <a:pt x="342" y="404"/>
                  <a:pt x="342" y="404"/>
                  <a:pt x="342" y="404"/>
                </a:cubicBezTo>
                <a:cubicBezTo>
                  <a:pt x="343" y="405"/>
                  <a:pt x="343" y="405"/>
                  <a:pt x="343" y="405"/>
                </a:cubicBezTo>
                <a:cubicBezTo>
                  <a:pt x="344" y="405"/>
                  <a:pt x="344" y="405"/>
                  <a:pt x="344" y="405"/>
                </a:cubicBezTo>
                <a:cubicBezTo>
                  <a:pt x="347" y="402"/>
                  <a:pt x="347" y="402"/>
                  <a:pt x="347" y="402"/>
                </a:cubicBezTo>
                <a:cubicBezTo>
                  <a:pt x="347" y="398"/>
                  <a:pt x="347" y="398"/>
                  <a:pt x="347" y="398"/>
                </a:cubicBezTo>
                <a:cubicBezTo>
                  <a:pt x="348" y="396"/>
                  <a:pt x="348" y="396"/>
                  <a:pt x="348" y="396"/>
                </a:cubicBezTo>
                <a:cubicBezTo>
                  <a:pt x="349" y="396"/>
                  <a:pt x="349" y="396"/>
                  <a:pt x="349" y="396"/>
                </a:cubicBezTo>
                <a:cubicBezTo>
                  <a:pt x="349" y="397"/>
                  <a:pt x="349" y="397"/>
                  <a:pt x="349" y="397"/>
                </a:cubicBezTo>
                <a:cubicBezTo>
                  <a:pt x="348" y="398"/>
                  <a:pt x="348" y="398"/>
                  <a:pt x="348" y="398"/>
                </a:cubicBezTo>
                <a:cubicBezTo>
                  <a:pt x="348" y="401"/>
                  <a:pt x="348" y="401"/>
                  <a:pt x="348" y="401"/>
                </a:cubicBezTo>
                <a:cubicBezTo>
                  <a:pt x="346" y="404"/>
                  <a:pt x="346" y="404"/>
                  <a:pt x="346" y="404"/>
                </a:cubicBezTo>
                <a:cubicBezTo>
                  <a:pt x="345" y="405"/>
                  <a:pt x="345" y="405"/>
                  <a:pt x="345" y="405"/>
                </a:cubicBezTo>
                <a:cubicBezTo>
                  <a:pt x="345" y="406"/>
                  <a:pt x="345" y="406"/>
                  <a:pt x="345" y="406"/>
                </a:cubicBezTo>
                <a:cubicBezTo>
                  <a:pt x="347" y="406"/>
                  <a:pt x="347" y="406"/>
                  <a:pt x="347" y="406"/>
                </a:cubicBezTo>
                <a:cubicBezTo>
                  <a:pt x="349" y="405"/>
                  <a:pt x="349" y="405"/>
                  <a:pt x="349" y="405"/>
                </a:cubicBezTo>
                <a:cubicBezTo>
                  <a:pt x="350" y="406"/>
                  <a:pt x="350" y="406"/>
                  <a:pt x="350" y="406"/>
                </a:cubicBezTo>
                <a:cubicBezTo>
                  <a:pt x="349" y="407"/>
                  <a:pt x="349" y="407"/>
                  <a:pt x="349" y="407"/>
                </a:cubicBezTo>
                <a:cubicBezTo>
                  <a:pt x="348" y="410"/>
                  <a:pt x="348" y="410"/>
                  <a:pt x="348" y="410"/>
                </a:cubicBezTo>
                <a:cubicBezTo>
                  <a:pt x="345" y="412"/>
                  <a:pt x="345" y="412"/>
                  <a:pt x="345" y="412"/>
                </a:cubicBezTo>
                <a:cubicBezTo>
                  <a:pt x="345" y="412"/>
                  <a:pt x="345" y="412"/>
                  <a:pt x="345" y="412"/>
                </a:cubicBezTo>
                <a:cubicBezTo>
                  <a:pt x="346" y="415"/>
                  <a:pt x="346" y="415"/>
                  <a:pt x="346" y="415"/>
                </a:cubicBezTo>
                <a:cubicBezTo>
                  <a:pt x="349" y="416"/>
                  <a:pt x="349" y="416"/>
                  <a:pt x="349" y="416"/>
                </a:cubicBezTo>
                <a:cubicBezTo>
                  <a:pt x="350" y="415"/>
                  <a:pt x="350" y="415"/>
                  <a:pt x="350" y="415"/>
                </a:cubicBezTo>
                <a:cubicBezTo>
                  <a:pt x="351" y="415"/>
                  <a:pt x="351" y="415"/>
                  <a:pt x="351" y="415"/>
                </a:cubicBezTo>
                <a:cubicBezTo>
                  <a:pt x="352" y="417"/>
                  <a:pt x="352" y="417"/>
                  <a:pt x="352" y="417"/>
                </a:cubicBezTo>
                <a:cubicBezTo>
                  <a:pt x="353" y="419"/>
                  <a:pt x="353" y="419"/>
                  <a:pt x="353" y="419"/>
                </a:cubicBezTo>
                <a:cubicBezTo>
                  <a:pt x="353" y="420"/>
                  <a:pt x="353" y="420"/>
                  <a:pt x="353" y="420"/>
                </a:cubicBezTo>
                <a:cubicBezTo>
                  <a:pt x="352" y="420"/>
                  <a:pt x="352" y="420"/>
                  <a:pt x="352" y="420"/>
                </a:cubicBezTo>
                <a:cubicBezTo>
                  <a:pt x="351" y="418"/>
                  <a:pt x="351" y="418"/>
                  <a:pt x="351" y="418"/>
                </a:cubicBezTo>
                <a:cubicBezTo>
                  <a:pt x="350" y="418"/>
                  <a:pt x="350" y="418"/>
                  <a:pt x="350" y="418"/>
                </a:cubicBezTo>
                <a:cubicBezTo>
                  <a:pt x="350" y="420"/>
                  <a:pt x="350" y="420"/>
                  <a:pt x="350" y="420"/>
                </a:cubicBezTo>
                <a:cubicBezTo>
                  <a:pt x="352" y="422"/>
                  <a:pt x="352" y="422"/>
                  <a:pt x="352" y="422"/>
                </a:cubicBezTo>
                <a:cubicBezTo>
                  <a:pt x="354" y="421"/>
                  <a:pt x="354" y="421"/>
                  <a:pt x="354" y="421"/>
                </a:cubicBezTo>
                <a:cubicBezTo>
                  <a:pt x="356" y="420"/>
                  <a:pt x="356" y="420"/>
                  <a:pt x="356" y="420"/>
                </a:cubicBezTo>
                <a:cubicBezTo>
                  <a:pt x="358" y="419"/>
                  <a:pt x="358" y="419"/>
                  <a:pt x="358" y="419"/>
                </a:cubicBezTo>
                <a:cubicBezTo>
                  <a:pt x="357" y="422"/>
                  <a:pt x="357" y="422"/>
                  <a:pt x="357" y="422"/>
                </a:cubicBezTo>
                <a:cubicBezTo>
                  <a:pt x="355" y="426"/>
                  <a:pt x="355" y="426"/>
                  <a:pt x="355" y="426"/>
                </a:cubicBezTo>
                <a:cubicBezTo>
                  <a:pt x="356" y="429"/>
                  <a:pt x="356" y="429"/>
                  <a:pt x="356" y="429"/>
                </a:cubicBezTo>
                <a:cubicBezTo>
                  <a:pt x="357" y="429"/>
                  <a:pt x="357" y="429"/>
                  <a:pt x="357" y="429"/>
                </a:cubicBezTo>
                <a:cubicBezTo>
                  <a:pt x="357" y="429"/>
                  <a:pt x="357" y="429"/>
                  <a:pt x="357" y="429"/>
                </a:cubicBezTo>
                <a:cubicBezTo>
                  <a:pt x="358" y="433"/>
                  <a:pt x="358" y="433"/>
                  <a:pt x="358" y="433"/>
                </a:cubicBezTo>
                <a:cubicBezTo>
                  <a:pt x="360" y="435"/>
                  <a:pt x="360" y="435"/>
                  <a:pt x="360" y="435"/>
                </a:cubicBezTo>
                <a:cubicBezTo>
                  <a:pt x="360" y="436"/>
                  <a:pt x="360" y="436"/>
                  <a:pt x="360" y="436"/>
                </a:cubicBezTo>
                <a:cubicBezTo>
                  <a:pt x="358" y="437"/>
                  <a:pt x="358" y="437"/>
                  <a:pt x="358" y="437"/>
                </a:cubicBezTo>
                <a:cubicBezTo>
                  <a:pt x="359" y="439"/>
                  <a:pt x="359" y="439"/>
                  <a:pt x="359" y="439"/>
                </a:cubicBezTo>
                <a:cubicBezTo>
                  <a:pt x="360" y="440"/>
                  <a:pt x="360" y="440"/>
                  <a:pt x="360" y="440"/>
                </a:cubicBezTo>
                <a:cubicBezTo>
                  <a:pt x="359" y="441"/>
                  <a:pt x="359" y="441"/>
                  <a:pt x="359" y="441"/>
                </a:cubicBezTo>
                <a:cubicBezTo>
                  <a:pt x="358" y="442"/>
                  <a:pt x="358" y="442"/>
                  <a:pt x="358" y="442"/>
                </a:cubicBezTo>
                <a:cubicBezTo>
                  <a:pt x="359" y="443"/>
                  <a:pt x="359" y="443"/>
                  <a:pt x="359" y="443"/>
                </a:cubicBezTo>
                <a:cubicBezTo>
                  <a:pt x="359" y="444"/>
                  <a:pt x="359" y="444"/>
                  <a:pt x="359" y="444"/>
                </a:cubicBezTo>
                <a:cubicBezTo>
                  <a:pt x="360" y="446"/>
                  <a:pt x="360" y="446"/>
                  <a:pt x="360" y="446"/>
                </a:cubicBezTo>
                <a:cubicBezTo>
                  <a:pt x="358" y="448"/>
                  <a:pt x="358" y="448"/>
                  <a:pt x="358" y="448"/>
                </a:cubicBezTo>
                <a:cubicBezTo>
                  <a:pt x="357" y="449"/>
                  <a:pt x="357" y="449"/>
                  <a:pt x="357" y="449"/>
                </a:cubicBezTo>
                <a:cubicBezTo>
                  <a:pt x="356" y="451"/>
                  <a:pt x="356" y="451"/>
                  <a:pt x="356" y="451"/>
                </a:cubicBezTo>
                <a:cubicBezTo>
                  <a:pt x="355" y="452"/>
                  <a:pt x="355" y="452"/>
                  <a:pt x="355" y="452"/>
                </a:cubicBezTo>
                <a:cubicBezTo>
                  <a:pt x="355" y="454"/>
                  <a:pt x="355" y="454"/>
                  <a:pt x="355" y="454"/>
                </a:cubicBezTo>
                <a:cubicBezTo>
                  <a:pt x="354" y="456"/>
                  <a:pt x="354" y="456"/>
                  <a:pt x="354" y="456"/>
                </a:cubicBezTo>
                <a:cubicBezTo>
                  <a:pt x="353" y="457"/>
                  <a:pt x="353" y="457"/>
                  <a:pt x="353" y="457"/>
                </a:cubicBezTo>
                <a:cubicBezTo>
                  <a:pt x="351" y="459"/>
                  <a:pt x="351" y="459"/>
                  <a:pt x="351" y="459"/>
                </a:cubicBezTo>
                <a:cubicBezTo>
                  <a:pt x="349" y="458"/>
                  <a:pt x="349" y="458"/>
                  <a:pt x="349" y="458"/>
                </a:cubicBezTo>
                <a:cubicBezTo>
                  <a:pt x="349" y="457"/>
                  <a:pt x="349" y="457"/>
                  <a:pt x="349" y="457"/>
                </a:cubicBezTo>
                <a:cubicBezTo>
                  <a:pt x="350" y="455"/>
                  <a:pt x="350" y="455"/>
                  <a:pt x="350" y="455"/>
                </a:cubicBezTo>
                <a:cubicBezTo>
                  <a:pt x="351" y="456"/>
                  <a:pt x="351" y="456"/>
                  <a:pt x="351" y="456"/>
                </a:cubicBezTo>
                <a:cubicBezTo>
                  <a:pt x="352" y="455"/>
                  <a:pt x="352" y="455"/>
                  <a:pt x="352" y="455"/>
                </a:cubicBezTo>
                <a:cubicBezTo>
                  <a:pt x="352" y="456"/>
                  <a:pt x="352" y="456"/>
                  <a:pt x="352" y="456"/>
                </a:cubicBezTo>
                <a:cubicBezTo>
                  <a:pt x="353" y="456"/>
                  <a:pt x="353" y="456"/>
                  <a:pt x="353" y="456"/>
                </a:cubicBezTo>
                <a:cubicBezTo>
                  <a:pt x="353" y="453"/>
                  <a:pt x="353" y="453"/>
                  <a:pt x="353" y="453"/>
                </a:cubicBezTo>
                <a:cubicBezTo>
                  <a:pt x="354" y="451"/>
                  <a:pt x="354" y="451"/>
                  <a:pt x="354" y="451"/>
                </a:cubicBezTo>
                <a:cubicBezTo>
                  <a:pt x="356" y="450"/>
                  <a:pt x="356" y="450"/>
                  <a:pt x="356" y="450"/>
                </a:cubicBezTo>
                <a:cubicBezTo>
                  <a:pt x="355" y="448"/>
                  <a:pt x="355" y="448"/>
                  <a:pt x="355" y="448"/>
                </a:cubicBezTo>
                <a:cubicBezTo>
                  <a:pt x="354" y="448"/>
                  <a:pt x="354" y="448"/>
                  <a:pt x="354" y="448"/>
                </a:cubicBezTo>
                <a:cubicBezTo>
                  <a:pt x="352" y="450"/>
                  <a:pt x="352" y="450"/>
                  <a:pt x="352" y="450"/>
                </a:cubicBezTo>
                <a:cubicBezTo>
                  <a:pt x="352" y="451"/>
                  <a:pt x="352" y="451"/>
                  <a:pt x="352" y="451"/>
                </a:cubicBezTo>
                <a:cubicBezTo>
                  <a:pt x="350" y="451"/>
                  <a:pt x="350" y="451"/>
                  <a:pt x="350" y="451"/>
                </a:cubicBezTo>
                <a:cubicBezTo>
                  <a:pt x="350" y="450"/>
                  <a:pt x="350" y="450"/>
                  <a:pt x="350" y="450"/>
                </a:cubicBezTo>
                <a:cubicBezTo>
                  <a:pt x="352" y="448"/>
                  <a:pt x="352" y="448"/>
                  <a:pt x="352" y="448"/>
                </a:cubicBezTo>
                <a:cubicBezTo>
                  <a:pt x="354" y="447"/>
                  <a:pt x="354" y="447"/>
                  <a:pt x="354" y="447"/>
                </a:cubicBezTo>
                <a:cubicBezTo>
                  <a:pt x="355" y="446"/>
                  <a:pt x="355" y="446"/>
                  <a:pt x="355" y="446"/>
                </a:cubicBezTo>
                <a:cubicBezTo>
                  <a:pt x="354" y="445"/>
                  <a:pt x="354" y="445"/>
                  <a:pt x="354" y="445"/>
                </a:cubicBezTo>
                <a:cubicBezTo>
                  <a:pt x="353" y="445"/>
                  <a:pt x="353" y="445"/>
                  <a:pt x="353" y="445"/>
                </a:cubicBezTo>
                <a:cubicBezTo>
                  <a:pt x="352" y="445"/>
                  <a:pt x="352" y="445"/>
                  <a:pt x="352" y="445"/>
                </a:cubicBezTo>
                <a:cubicBezTo>
                  <a:pt x="351" y="444"/>
                  <a:pt x="351" y="444"/>
                  <a:pt x="351" y="444"/>
                </a:cubicBezTo>
                <a:cubicBezTo>
                  <a:pt x="349" y="443"/>
                  <a:pt x="349" y="443"/>
                  <a:pt x="349" y="443"/>
                </a:cubicBezTo>
                <a:cubicBezTo>
                  <a:pt x="345" y="442"/>
                  <a:pt x="345" y="442"/>
                  <a:pt x="345" y="442"/>
                </a:cubicBezTo>
                <a:cubicBezTo>
                  <a:pt x="342" y="441"/>
                  <a:pt x="342" y="441"/>
                  <a:pt x="342" y="441"/>
                </a:cubicBezTo>
                <a:cubicBezTo>
                  <a:pt x="338" y="437"/>
                  <a:pt x="338" y="437"/>
                  <a:pt x="338" y="437"/>
                </a:cubicBezTo>
                <a:cubicBezTo>
                  <a:pt x="337" y="437"/>
                  <a:pt x="337" y="437"/>
                  <a:pt x="337" y="437"/>
                </a:cubicBezTo>
                <a:cubicBezTo>
                  <a:pt x="337" y="439"/>
                  <a:pt x="337" y="439"/>
                  <a:pt x="337" y="439"/>
                </a:cubicBezTo>
                <a:cubicBezTo>
                  <a:pt x="335" y="443"/>
                  <a:pt x="335" y="443"/>
                  <a:pt x="335" y="443"/>
                </a:cubicBezTo>
                <a:cubicBezTo>
                  <a:pt x="335" y="445"/>
                  <a:pt x="335" y="445"/>
                  <a:pt x="335" y="445"/>
                </a:cubicBezTo>
                <a:cubicBezTo>
                  <a:pt x="336" y="448"/>
                  <a:pt x="336" y="448"/>
                  <a:pt x="336" y="448"/>
                </a:cubicBezTo>
                <a:cubicBezTo>
                  <a:pt x="335" y="453"/>
                  <a:pt x="335" y="453"/>
                  <a:pt x="335" y="453"/>
                </a:cubicBezTo>
                <a:cubicBezTo>
                  <a:pt x="336" y="456"/>
                  <a:pt x="336" y="456"/>
                  <a:pt x="336" y="456"/>
                </a:cubicBezTo>
                <a:cubicBezTo>
                  <a:pt x="335" y="459"/>
                  <a:pt x="335" y="459"/>
                  <a:pt x="335" y="459"/>
                </a:cubicBezTo>
                <a:cubicBezTo>
                  <a:pt x="336" y="460"/>
                  <a:pt x="336" y="460"/>
                  <a:pt x="336" y="460"/>
                </a:cubicBezTo>
                <a:cubicBezTo>
                  <a:pt x="337" y="460"/>
                  <a:pt x="337" y="460"/>
                  <a:pt x="337" y="460"/>
                </a:cubicBezTo>
                <a:cubicBezTo>
                  <a:pt x="337" y="461"/>
                  <a:pt x="337" y="461"/>
                  <a:pt x="337" y="461"/>
                </a:cubicBezTo>
                <a:cubicBezTo>
                  <a:pt x="336" y="462"/>
                  <a:pt x="336" y="462"/>
                  <a:pt x="336" y="462"/>
                </a:cubicBezTo>
                <a:cubicBezTo>
                  <a:pt x="335" y="462"/>
                  <a:pt x="335" y="462"/>
                  <a:pt x="335" y="462"/>
                </a:cubicBezTo>
                <a:cubicBezTo>
                  <a:pt x="335" y="464"/>
                  <a:pt x="335" y="464"/>
                  <a:pt x="335" y="464"/>
                </a:cubicBezTo>
                <a:cubicBezTo>
                  <a:pt x="335" y="465"/>
                  <a:pt x="335" y="465"/>
                  <a:pt x="335" y="465"/>
                </a:cubicBezTo>
                <a:cubicBezTo>
                  <a:pt x="337" y="465"/>
                  <a:pt x="337" y="465"/>
                  <a:pt x="337" y="465"/>
                </a:cubicBezTo>
                <a:cubicBezTo>
                  <a:pt x="336" y="467"/>
                  <a:pt x="336" y="467"/>
                  <a:pt x="336" y="467"/>
                </a:cubicBezTo>
                <a:cubicBezTo>
                  <a:pt x="336" y="469"/>
                  <a:pt x="336" y="469"/>
                  <a:pt x="336" y="469"/>
                </a:cubicBezTo>
                <a:cubicBezTo>
                  <a:pt x="335" y="470"/>
                  <a:pt x="335" y="470"/>
                  <a:pt x="335" y="470"/>
                </a:cubicBezTo>
                <a:cubicBezTo>
                  <a:pt x="335" y="470"/>
                  <a:pt x="335" y="470"/>
                  <a:pt x="335" y="470"/>
                </a:cubicBezTo>
                <a:cubicBezTo>
                  <a:pt x="334" y="471"/>
                  <a:pt x="334" y="471"/>
                  <a:pt x="334" y="471"/>
                </a:cubicBezTo>
                <a:cubicBezTo>
                  <a:pt x="334" y="472"/>
                  <a:pt x="334" y="472"/>
                  <a:pt x="334" y="472"/>
                </a:cubicBezTo>
                <a:cubicBezTo>
                  <a:pt x="337" y="473"/>
                  <a:pt x="337" y="473"/>
                  <a:pt x="337" y="473"/>
                </a:cubicBezTo>
                <a:cubicBezTo>
                  <a:pt x="340" y="473"/>
                  <a:pt x="340" y="473"/>
                  <a:pt x="340" y="473"/>
                </a:cubicBezTo>
                <a:cubicBezTo>
                  <a:pt x="341" y="474"/>
                  <a:pt x="341" y="474"/>
                  <a:pt x="341" y="474"/>
                </a:cubicBezTo>
                <a:cubicBezTo>
                  <a:pt x="343" y="475"/>
                  <a:pt x="343" y="475"/>
                  <a:pt x="343" y="475"/>
                </a:cubicBezTo>
                <a:cubicBezTo>
                  <a:pt x="344" y="476"/>
                  <a:pt x="344" y="476"/>
                  <a:pt x="344" y="476"/>
                </a:cubicBezTo>
                <a:cubicBezTo>
                  <a:pt x="345" y="478"/>
                  <a:pt x="345" y="478"/>
                  <a:pt x="345" y="478"/>
                </a:cubicBezTo>
                <a:cubicBezTo>
                  <a:pt x="344" y="476"/>
                  <a:pt x="344" y="476"/>
                  <a:pt x="344" y="476"/>
                </a:cubicBezTo>
                <a:cubicBezTo>
                  <a:pt x="342" y="475"/>
                  <a:pt x="342" y="475"/>
                  <a:pt x="342" y="475"/>
                </a:cubicBezTo>
                <a:cubicBezTo>
                  <a:pt x="341" y="475"/>
                  <a:pt x="341" y="475"/>
                  <a:pt x="341" y="475"/>
                </a:cubicBezTo>
                <a:cubicBezTo>
                  <a:pt x="339" y="474"/>
                  <a:pt x="339" y="474"/>
                  <a:pt x="339" y="474"/>
                </a:cubicBezTo>
                <a:cubicBezTo>
                  <a:pt x="336" y="474"/>
                  <a:pt x="336" y="474"/>
                  <a:pt x="336" y="474"/>
                </a:cubicBezTo>
                <a:cubicBezTo>
                  <a:pt x="335" y="473"/>
                  <a:pt x="335" y="473"/>
                  <a:pt x="335" y="473"/>
                </a:cubicBezTo>
                <a:cubicBezTo>
                  <a:pt x="334" y="474"/>
                  <a:pt x="334" y="474"/>
                  <a:pt x="334" y="474"/>
                </a:cubicBezTo>
                <a:cubicBezTo>
                  <a:pt x="334" y="475"/>
                  <a:pt x="334" y="475"/>
                  <a:pt x="334" y="475"/>
                </a:cubicBezTo>
                <a:cubicBezTo>
                  <a:pt x="332" y="478"/>
                  <a:pt x="332" y="478"/>
                  <a:pt x="332" y="478"/>
                </a:cubicBezTo>
                <a:cubicBezTo>
                  <a:pt x="332" y="479"/>
                  <a:pt x="332" y="479"/>
                  <a:pt x="332" y="479"/>
                </a:cubicBezTo>
                <a:cubicBezTo>
                  <a:pt x="332" y="481"/>
                  <a:pt x="332" y="481"/>
                  <a:pt x="332" y="481"/>
                </a:cubicBezTo>
                <a:cubicBezTo>
                  <a:pt x="331" y="484"/>
                  <a:pt x="331" y="484"/>
                  <a:pt x="331" y="484"/>
                </a:cubicBezTo>
                <a:cubicBezTo>
                  <a:pt x="330" y="486"/>
                  <a:pt x="330" y="486"/>
                  <a:pt x="330" y="486"/>
                </a:cubicBezTo>
                <a:cubicBezTo>
                  <a:pt x="327" y="492"/>
                  <a:pt x="327" y="492"/>
                  <a:pt x="327" y="492"/>
                </a:cubicBezTo>
                <a:cubicBezTo>
                  <a:pt x="326" y="496"/>
                  <a:pt x="326" y="496"/>
                  <a:pt x="326" y="496"/>
                </a:cubicBezTo>
                <a:cubicBezTo>
                  <a:pt x="324" y="501"/>
                  <a:pt x="324" y="501"/>
                  <a:pt x="324" y="501"/>
                </a:cubicBezTo>
                <a:cubicBezTo>
                  <a:pt x="323" y="507"/>
                  <a:pt x="323" y="507"/>
                  <a:pt x="323" y="507"/>
                </a:cubicBezTo>
                <a:cubicBezTo>
                  <a:pt x="322" y="509"/>
                  <a:pt x="322" y="509"/>
                  <a:pt x="322" y="509"/>
                </a:cubicBezTo>
                <a:cubicBezTo>
                  <a:pt x="320" y="512"/>
                  <a:pt x="320" y="512"/>
                  <a:pt x="320" y="512"/>
                </a:cubicBezTo>
                <a:cubicBezTo>
                  <a:pt x="319" y="515"/>
                  <a:pt x="319" y="515"/>
                  <a:pt x="319" y="515"/>
                </a:cubicBezTo>
                <a:cubicBezTo>
                  <a:pt x="318" y="516"/>
                  <a:pt x="318" y="516"/>
                  <a:pt x="318" y="516"/>
                </a:cubicBezTo>
                <a:cubicBezTo>
                  <a:pt x="317" y="518"/>
                  <a:pt x="317" y="518"/>
                  <a:pt x="317" y="518"/>
                </a:cubicBezTo>
                <a:cubicBezTo>
                  <a:pt x="315" y="521"/>
                  <a:pt x="315" y="521"/>
                  <a:pt x="315" y="521"/>
                </a:cubicBezTo>
                <a:cubicBezTo>
                  <a:pt x="314" y="523"/>
                  <a:pt x="314" y="523"/>
                  <a:pt x="314" y="523"/>
                </a:cubicBezTo>
                <a:cubicBezTo>
                  <a:pt x="314" y="527"/>
                  <a:pt x="314" y="527"/>
                  <a:pt x="314" y="527"/>
                </a:cubicBezTo>
                <a:cubicBezTo>
                  <a:pt x="313" y="531"/>
                  <a:pt x="313" y="531"/>
                  <a:pt x="313" y="531"/>
                </a:cubicBezTo>
                <a:cubicBezTo>
                  <a:pt x="313" y="533"/>
                  <a:pt x="313" y="533"/>
                  <a:pt x="313" y="533"/>
                </a:cubicBezTo>
                <a:cubicBezTo>
                  <a:pt x="314" y="536"/>
                  <a:pt x="314" y="536"/>
                  <a:pt x="314" y="536"/>
                </a:cubicBezTo>
                <a:cubicBezTo>
                  <a:pt x="314" y="537"/>
                  <a:pt x="314" y="537"/>
                  <a:pt x="314" y="537"/>
                </a:cubicBezTo>
                <a:cubicBezTo>
                  <a:pt x="313" y="538"/>
                  <a:pt x="313" y="538"/>
                  <a:pt x="313" y="538"/>
                </a:cubicBezTo>
                <a:cubicBezTo>
                  <a:pt x="314" y="541"/>
                  <a:pt x="314" y="541"/>
                  <a:pt x="314" y="541"/>
                </a:cubicBezTo>
                <a:cubicBezTo>
                  <a:pt x="314" y="545"/>
                  <a:pt x="314" y="545"/>
                  <a:pt x="314" y="545"/>
                </a:cubicBezTo>
                <a:cubicBezTo>
                  <a:pt x="313" y="547"/>
                  <a:pt x="313" y="547"/>
                  <a:pt x="313" y="547"/>
                </a:cubicBezTo>
                <a:cubicBezTo>
                  <a:pt x="312" y="548"/>
                  <a:pt x="312" y="548"/>
                  <a:pt x="312" y="548"/>
                </a:cubicBezTo>
                <a:cubicBezTo>
                  <a:pt x="312" y="550"/>
                  <a:pt x="312" y="550"/>
                  <a:pt x="312" y="550"/>
                </a:cubicBezTo>
                <a:cubicBezTo>
                  <a:pt x="312" y="550"/>
                  <a:pt x="312" y="550"/>
                  <a:pt x="312" y="550"/>
                </a:cubicBezTo>
                <a:cubicBezTo>
                  <a:pt x="311" y="553"/>
                  <a:pt x="311" y="553"/>
                  <a:pt x="311" y="553"/>
                </a:cubicBezTo>
                <a:cubicBezTo>
                  <a:pt x="308" y="555"/>
                  <a:pt x="308" y="555"/>
                  <a:pt x="308" y="555"/>
                </a:cubicBezTo>
                <a:cubicBezTo>
                  <a:pt x="307" y="557"/>
                  <a:pt x="307" y="557"/>
                  <a:pt x="307" y="557"/>
                </a:cubicBezTo>
                <a:cubicBezTo>
                  <a:pt x="307" y="559"/>
                  <a:pt x="307" y="559"/>
                  <a:pt x="307" y="559"/>
                </a:cubicBezTo>
                <a:cubicBezTo>
                  <a:pt x="309" y="562"/>
                  <a:pt x="309" y="562"/>
                  <a:pt x="309" y="562"/>
                </a:cubicBezTo>
                <a:cubicBezTo>
                  <a:pt x="311" y="566"/>
                  <a:pt x="311" y="566"/>
                  <a:pt x="311" y="566"/>
                </a:cubicBezTo>
                <a:cubicBezTo>
                  <a:pt x="311" y="570"/>
                  <a:pt x="311" y="570"/>
                  <a:pt x="311" y="570"/>
                </a:cubicBezTo>
                <a:cubicBezTo>
                  <a:pt x="311" y="572"/>
                  <a:pt x="311" y="572"/>
                  <a:pt x="311" y="572"/>
                </a:cubicBezTo>
                <a:cubicBezTo>
                  <a:pt x="309" y="574"/>
                  <a:pt x="309" y="574"/>
                  <a:pt x="309" y="574"/>
                </a:cubicBezTo>
                <a:cubicBezTo>
                  <a:pt x="309" y="575"/>
                  <a:pt x="309" y="575"/>
                  <a:pt x="309" y="575"/>
                </a:cubicBezTo>
                <a:cubicBezTo>
                  <a:pt x="310" y="576"/>
                  <a:pt x="310" y="576"/>
                  <a:pt x="310" y="576"/>
                </a:cubicBezTo>
                <a:cubicBezTo>
                  <a:pt x="310" y="579"/>
                  <a:pt x="310" y="579"/>
                  <a:pt x="310" y="579"/>
                </a:cubicBezTo>
                <a:cubicBezTo>
                  <a:pt x="310" y="580"/>
                  <a:pt x="310" y="580"/>
                  <a:pt x="310" y="580"/>
                </a:cubicBezTo>
                <a:cubicBezTo>
                  <a:pt x="309" y="581"/>
                  <a:pt x="309" y="581"/>
                  <a:pt x="309" y="581"/>
                </a:cubicBezTo>
                <a:cubicBezTo>
                  <a:pt x="310" y="583"/>
                  <a:pt x="310" y="583"/>
                  <a:pt x="310" y="583"/>
                </a:cubicBezTo>
                <a:cubicBezTo>
                  <a:pt x="314" y="589"/>
                  <a:pt x="314" y="589"/>
                  <a:pt x="314" y="589"/>
                </a:cubicBezTo>
                <a:cubicBezTo>
                  <a:pt x="314" y="591"/>
                  <a:pt x="314" y="591"/>
                  <a:pt x="314" y="591"/>
                </a:cubicBezTo>
                <a:cubicBezTo>
                  <a:pt x="314" y="592"/>
                  <a:pt x="314" y="592"/>
                  <a:pt x="314" y="592"/>
                </a:cubicBezTo>
                <a:cubicBezTo>
                  <a:pt x="314" y="594"/>
                  <a:pt x="314" y="594"/>
                  <a:pt x="314" y="594"/>
                </a:cubicBezTo>
                <a:cubicBezTo>
                  <a:pt x="316" y="596"/>
                  <a:pt x="316" y="596"/>
                  <a:pt x="316" y="596"/>
                </a:cubicBezTo>
                <a:cubicBezTo>
                  <a:pt x="317" y="597"/>
                  <a:pt x="317" y="597"/>
                  <a:pt x="317" y="597"/>
                </a:cubicBezTo>
                <a:cubicBezTo>
                  <a:pt x="318" y="597"/>
                  <a:pt x="318" y="597"/>
                  <a:pt x="318" y="597"/>
                </a:cubicBezTo>
                <a:cubicBezTo>
                  <a:pt x="318" y="597"/>
                  <a:pt x="318" y="597"/>
                  <a:pt x="318" y="597"/>
                </a:cubicBezTo>
                <a:cubicBezTo>
                  <a:pt x="318" y="595"/>
                  <a:pt x="318" y="595"/>
                  <a:pt x="318" y="595"/>
                </a:cubicBezTo>
                <a:cubicBezTo>
                  <a:pt x="318" y="593"/>
                  <a:pt x="318" y="593"/>
                  <a:pt x="318" y="593"/>
                </a:cubicBezTo>
                <a:cubicBezTo>
                  <a:pt x="319" y="593"/>
                  <a:pt x="319" y="593"/>
                  <a:pt x="319" y="593"/>
                </a:cubicBezTo>
                <a:cubicBezTo>
                  <a:pt x="320" y="593"/>
                  <a:pt x="320" y="593"/>
                  <a:pt x="320" y="593"/>
                </a:cubicBezTo>
                <a:cubicBezTo>
                  <a:pt x="320" y="594"/>
                  <a:pt x="320" y="594"/>
                  <a:pt x="320" y="594"/>
                </a:cubicBezTo>
                <a:cubicBezTo>
                  <a:pt x="322" y="594"/>
                  <a:pt x="322" y="594"/>
                  <a:pt x="322" y="594"/>
                </a:cubicBezTo>
                <a:cubicBezTo>
                  <a:pt x="322" y="595"/>
                  <a:pt x="322" y="595"/>
                  <a:pt x="322" y="595"/>
                </a:cubicBezTo>
                <a:cubicBezTo>
                  <a:pt x="325" y="595"/>
                  <a:pt x="325" y="595"/>
                  <a:pt x="325" y="595"/>
                </a:cubicBezTo>
                <a:cubicBezTo>
                  <a:pt x="323" y="595"/>
                  <a:pt x="323" y="595"/>
                  <a:pt x="323" y="595"/>
                </a:cubicBezTo>
                <a:cubicBezTo>
                  <a:pt x="321" y="596"/>
                  <a:pt x="321" y="596"/>
                  <a:pt x="321" y="596"/>
                </a:cubicBezTo>
                <a:cubicBezTo>
                  <a:pt x="321" y="595"/>
                  <a:pt x="321" y="595"/>
                  <a:pt x="321" y="595"/>
                </a:cubicBezTo>
                <a:cubicBezTo>
                  <a:pt x="320" y="595"/>
                  <a:pt x="320" y="595"/>
                  <a:pt x="320" y="595"/>
                </a:cubicBezTo>
                <a:cubicBezTo>
                  <a:pt x="320" y="597"/>
                  <a:pt x="320" y="597"/>
                  <a:pt x="320" y="597"/>
                </a:cubicBezTo>
                <a:cubicBezTo>
                  <a:pt x="320" y="597"/>
                  <a:pt x="320" y="597"/>
                  <a:pt x="320" y="597"/>
                </a:cubicBezTo>
                <a:cubicBezTo>
                  <a:pt x="321" y="600"/>
                  <a:pt x="321" y="600"/>
                  <a:pt x="321" y="600"/>
                </a:cubicBezTo>
                <a:cubicBezTo>
                  <a:pt x="321" y="601"/>
                  <a:pt x="321" y="601"/>
                  <a:pt x="321" y="601"/>
                </a:cubicBezTo>
                <a:cubicBezTo>
                  <a:pt x="322" y="602"/>
                  <a:pt x="322" y="602"/>
                  <a:pt x="322" y="602"/>
                </a:cubicBezTo>
                <a:cubicBezTo>
                  <a:pt x="320" y="601"/>
                  <a:pt x="320" y="601"/>
                  <a:pt x="320" y="601"/>
                </a:cubicBezTo>
                <a:cubicBezTo>
                  <a:pt x="319" y="599"/>
                  <a:pt x="319" y="599"/>
                  <a:pt x="319" y="599"/>
                </a:cubicBezTo>
                <a:cubicBezTo>
                  <a:pt x="319" y="599"/>
                  <a:pt x="319" y="599"/>
                  <a:pt x="319" y="599"/>
                </a:cubicBezTo>
                <a:cubicBezTo>
                  <a:pt x="318" y="600"/>
                  <a:pt x="318" y="600"/>
                  <a:pt x="318" y="600"/>
                </a:cubicBezTo>
                <a:cubicBezTo>
                  <a:pt x="318" y="601"/>
                  <a:pt x="318" y="601"/>
                  <a:pt x="318" y="601"/>
                </a:cubicBezTo>
                <a:cubicBezTo>
                  <a:pt x="317" y="602"/>
                  <a:pt x="317" y="602"/>
                  <a:pt x="317" y="602"/>
                </a:cubicBezTo>
                <a:cubicBezTo>
                  <a:pt x="317" y="603"/>
                  <a:pt x="317" y="603"/>
                  <a:pt x="317" y="603"/>
                </a:cubicBezTo>
                <a:cubicBezTo>
                  <a:pt x="317" y="605"/>
                  <a:pt x="317" y="605"/>
                  <a:pt x="317" y="605"/>
                </a:cubicBezTo>
                <a:cubicBezTo>
                  <a:pt x="317" y="607"/>
                  <a:pt x="317" y="607"/>
                  <a:pt x="317" y="607"/>
                </a:cubicBezTo>
                <a:cubicBezTo>
                  <a:pt x="318" y="607"/>
                  <a:pt x="318" y="607"/>
                  <a:pt x="318" y="607"/>
                </a:cubicBezTo>
                <a:cubicBezTo>
                  <a:pt x="318" y="609"/>
                  <a:pt x="318" y="609"/>
                  <a:pt x="318" y="609"/>
                </a:cubicBezTo>
                <a:cubicBezTo>
                  <a:pt x="320" y="610"/>
                  <a:pt x="320" y="610"/>
                  <a:pt x="320" y="610"/>
                </a:cubicBezTo>
                <a:cubicBezTo>
                  <a:pt x="321" y="611"/>
                  <a:pt x="321" y="611"/>
                  <a:pt x="321" y="611"/>
                </a:cubicBezTo>
                <a:cubicBezTo>
                  <a:pt x="321" y="613"/>
                  <a:pt x="321" y="613"/>
                  <a:pt x="321" y="613"/>
                </a:cubicBezTo>
                <a:cubicBezTo>
                  <a:pt x="320" y="614"/>
                  <a:pt x="320" y="614"/>
                  <a:pt x="320" y="614"/>
                </a:cubicBezTo>
                <a:cubicBezTo>
                  <a:pt x="319" y="614"/>
                  <a:pt x="319" y="614"/>
                  <a:pt x="319" y="614"/>
                </a:cubicBezTo>
                <a:cubicBezTo>
                  <a:pt x="319" y="615"/>
                  <a:pt x="319" y="615"/>
                  <a:pt x="319" y="615"/>
                </a:cubicBezTo>
                <a:cubicBezTo>
                  <a:pt x="319" y="617"/>
                  <a:pt x="319" y="617"/>
                  <a:pt x="319" y="617"/>
                </a:cubicBezTo>
                <a:cubicBezTo>
                  <a:pt x="319" y="619"/>
                  <a:pt x="319" y="619"/>
                  <a:pt x="319" y="619"/>
                </a:cubicBezTo>
                <a:cubicBezTo>
                  <a:pt x="319" y="620"/>
                  <a:pt x="319" y="620"/>
                  <a:pt x="319" y="620"/>
                </a:cubicBezTo>
                <a:cubicBezTo>
                  <a:pt x="321" y="621"/>
                  <a:pt x="321" y="621"/>
                  <a:pt x="321" y="621"/>
                </a:cubicBezTo>
                <a:cubicBezTo>
                  <a:pt x="322" y="625"/>
                  <a:pt x="322" y="625"/>
                  <a:pt x="322" y="625"/>
                </a:cubicBezTo>
                <a:cubicBezTo>
                  <a:pt x="324" y="629"/>
                  <a:pt x="324" y="629"/>
                  <a:pt x="324" y="629"/>
                </a:cubicBezTo>
                <a:cubicBezTo>
                  <a:pt x="325" y="631"/>
                  <a:pt x="325" y="631"/>
                  <a:pt x="325" y="631"/>
                </a:cubicBezTo>
                <a:cubicBezTo>
                  <a:pt x="326" y="632"/>
                  <a:pt x="326" y="632"/>
                  <a:pt x="326" y="632"/>
                </a:cubicBezTo>
                <a:cubicBezTo>
                  <a:pt x="326" y="633"/>
                  <a:pt x="326" y="633"/>
                  <a:pt x="326" y="633"/>
                </a:cubicBezTo>
                <a:cubicBezTo>
                  <a:pt x="326" y="633"/>
                  <a:pt x="326" y="633"/>
                  <a:pt x="326" y="633"/>
                </a:cubicBezTo>
                <a:cubicBezTo>
                  <a:pt x="327" y="635"/>
                  <a:pt x="327" y="635"/>
                  <a:pt x="327" y="635"/>
                </a:cubicBezTo>
                <a:cubicBezTo>
                  <a:pt x="328" y="637"/>
                  <a:pt x="328" y="637"/>
                  <a:pt x="328" y="637"/>
                </a:cubicBezTo>
                <a:cubicBezTo>
                  <a:pt x="327" y="640"/>
                  <a:pt x="327" y="640"/>
                  <a:pt x="327" y="640"/>
                </a:cubicBezTo>
                <a:cubicBezTo>
                  <a:pt x="327" y="642"/>
                  <a:pt x="327" y="642"/>
                  <a:pt x="327" y="642"/>
                </a:cubicBezTo>
                <a:cubicBezTo>
                  <a:pt x="326" y="642"/>
                  <a:pt x="326" y="642"/>
                  <a:pt x="326" y="642"/>
                </a:cubicBezTo>
                <a:cubicBezTo>
                  <a:pt x="327" y="644"/>
                  <a:pt x="327" y="644"/>
                  <a:pt x="327" y="644"/>
                </a:cubicBezTo>
                <a:cubicBezTo>
                  <a:pt x="328" y="645"/>
                  <a:pt x="328" y="645"/>
                  <a:pt x="328" y="645"/>
                </a:cubicBezTo>
                <a:cubicBezTo>
                  <a:pt x="331" y="645"/>
                  <a:pt x="331" y="645"/>
                  <a:pt x="331" y="645"/>
                </a:cubicBezTo>
                <a:cubicBezTo>
                  <a:pt x="333" y="645"/>
                  <a:pt x="333" y="645"/>
                  <a:pt x="333" y="645"/>
                </a:cubicBezTo>
                <a:cubicBezTo>
                  <a:pt x="335" y="646"/>
                  <a:pt x="335" y="646"/>
                  <a:pt x="335" y="646"/>
                </a:cubicBezTo>
                <a:cubicBezTo>
                  <a:pt x="337" y="646"/>
                  <a:pt x="337" y="646"/>
                  <a:pt x="337" y="646"/>
                </a:cubicBezTo>
                <a:cubicBezTo>
                  <a:pt x="339" y="646"/>
                  <a:pt x="339" y="646"/>
                  <a:pt x="339" y="646"/>
                </a:cubicBezTo>
                <a:cubicBezTo>
                  <a:pt x="340" y="648"/>
                  <a:pt x="340" y="648"/>
                  <a:pt x="340" y="648"/>
                </a:cubicBezTo>
                <a:cubicBezTo>
                  <a:pt x="340" y="650"/>
                  <a:pt x="340" y="650"/>
                  <a:pt x="340" y="650"/>
                </a:cubicBezTo>
                <a:cubicBezTo>
                  <a:pt x="343" y="651"/>
                  <a:pt x="343" y="651"/>
                  <a:pt x="343" y="651"/>
                </a:cubicBezTo>
                <a:cubicBezTo>
                  <a:pt x="345" y="651"/>
                  <a:pt x="345" y="651"/>
                  <a:pt x="345" y="651"/>
                </a:cubicBezTo>
                <a:cubicBezTo>
                  <a:pt x="347" y="652"/>
                  <a:pt x="347" y="652"/>
                  <a:pt x="347" y="652"/>
                </a:cubicBezTo>
                <a:cubicBezTo>
                  <a:pt x="348" y="653"/>
                  <a:pt x="348" y="653"/>
                  <a:pt x="348" y="653"/>
                </a:cubicBezTo>
                <a:cubicBezTo>
                  <a:pt x="348" y="655"/>
                  <a:pt x="348" y="655"/>
                  <a:pt x="348" y="655"/>
                </a:cubicBezTo>
                <a:cubicBezTo>
                  <a:pt x="348" y="655"/>
                  <a:pt x="348" y="655"/>
                  <a:pt x="348" y="655"/>
                </a:cubicBezTo>
                <a:cubicBezTo>
                  <a:pt x="349" y="655"/>
                  <a:pt x="349" y="655"/>
                  <a:pt x="349" y="655"/>
                </a:cubicBezTo>
                <a:cubicBezTo>
                  <a:pt x="351" y="655"/>
                  <a:pt x="351" y="655"/>
                  <a:pt x="351" y="655"/>
                </a:cubicBezTo>
                <a:cubicBezTo>
                  <a:pt x="353" y="657"/>
                  <a:pt x="353" y="657"/>
                  <a:pt x="353" y="657"/>
                </a:cubicBezTo>
                <a:cubicBezTo>
                  <a:pt x="356" y="662"/>
                  <a:pt x="356" y="662"/>
                  <a:pt x="356" y="662"/>
                </a:cubicBezTo>
                <a:cubicBezTo>
                  <a:pt x="357" y="665"/>
                  <a:pt x="357" y="665"/>
                  <a:pt x="357" y="665"/>
                </a:cubicBezTo>
                <a:cubicBezTo>
                  <a:pt x="356" y="668"/>
                  <a:pt x="356" y="668"/>
                  <a:pt x="356" y="668"/>
                </a:cubicBezTo>
                <a:cubicBezTo>
                  <a:pt x="357" y="670"/>
                  <a:pt x="357" y="670"/>
                  <a:pt x="357" y="670"/>
                </a:cubicBezTo>
                <a:cubicBezTo>
                  <a:pt x="357" y="672"/>
                  <a:pt x="357" y="672"/>
                  <a:pt x="357" y="672"/>
                </a:cubicBezTo>
                <a:cubicBezTo>
                  <a:pt x="358" y="677"/>
                  <a:pt x="358" y="677"/>
                  <a:pt x="358" y="677"/>
                </a:cubicBezTo>
                <a:cubicBezTo>
                  <a:pt x="359" y="679"/>
                  <a:pt x="359" y="679"/>
                  <a:pt x="359" y="679"/>
                </a:cubicBezTo>
                <a:cubicBezTo>
                  <a:pt x="361" y="681"/>
                  <a:pt x="361" y="681"/>
                  <a:pt x="361" y="681"/>
                </a:cubicBezTo>
                <a:cubicBezTo>
                  <a:pt x="360" y="681"/>
                  <a:pt x="360" y="681"/>
                  <a:pt x="360" y="681"/>
                </a:cubicBezTo>
                <a:cubicBezTo>
                  <a:pt x="359" y="683"/>
                  <a:pt x="359" y="683"/>
                  <a:pt x="359" y="683"/>
                </a:cubicBezTo>
                <a:cubicBezTo>
                  <a:pt x="360" y="685"/>
                  <a:pt x="360" y="685"/>
                  <a:pt x="360" y="685"/>
                </a:cubicBezTo>
                <a:cubicBezTo>
                  <a:pt x="363" y="688"/>
                  <a:pt x="363" y="688"/>
                  <a:pt x="363" y="688"/>
                </a:cubicBezTo>
                <a:cubicBezTo>
                  <a:pt x="363" y="689"/>
                  <a:pt x="363" y="689"/>
                  <a:pt x="363" y="689"/>
                </a:cubicBezTo>
                <a:cubicBezTo>
                  <a:pt x="362" y="690"/>
                  <a:pt x="362" y="690"/>
                  <a:pt x="362" y="690"/>
                </a:cubicBezTo>
                <a:cubicBezTo>
                  <a:pt x="363" y="691"/>
                  <a:pt x="363" y="691"/>
                  <a:pt x="363" y="691"/>
                </a:cubicBezTo>
                <a:cubicBezTo>
                  <a:pt x="365" y="693"/>
                  <a:pt x="365" y="693"/>
                  <a:pt x="365" y="693"/>
                </a:cubicBezTo>
                <a:cubicBezTo>
                  <a:pt x="365" y="695"/>
                  <a:pt x="365" y="695"/>
                  <a:pt x="365" y="695"/>
                </a:cubicBezTo>
                <a:cubicBezTo>
                  <a:pt x="364" y="696"/>
                  <a:pt x="364" y="696"/>
                  <a:pt x="364" y="696"/>
                </a:cubicBezTo>
                <a:cubicBezTo>
                  <a:pt x="364" y="698"/>
                  <a:pt x="364" y="698"/>
                  <a:pt x="364" y="698"/>
                </a:cubicBezTo>
                <a:cubicBezTo>
                  <a:pt x="365" y="699"/>
                  <a:pt x="365" y="699"/>
                  <a:pt x="365" y="699"/>
                </a:cubicBezTo>
                <a:cubicBezTo>
                  <a:pt x="366" y="700"/>
                  <a:pt x="366" y="700"/>
                  <a:pt x="366" y="700"/>
                </a:cubicBezTo>
                <a:cubicBezTo>
                  <a:pt x="366" y="704"/>
                  <a:pt x="366" y="704"/>
                  <a:pt x="366" y="704"/>
                </a:cubicBezTo>
                <a:cubicBezTo>
                  <a:pt x="367" y="706"/>
                  <a:pt x="367" y="706"/>
                  <a:pt x="367" y="706"/>
                </a:cubicBezTo>
                <a:cubicBezTo>
                  <a:pt x="369" y="708"/>
                  <a:pt x="369" y="708"/>
                  <a:pt x="369" y="708"/>
                </a:cubicBezTo>
                <a:cubicBezTo>
                  <a:pt x="370" y="708"/>
                  <a:pt x="370" y="708"/>
                  <a:pt x="370" y="708"/>
                </a:cubicBezTo>
                <a:cubicBezTo>
                  <a:pt x="373" y="711"/>
                  <a:pt x="373" y="711"/>
                  <a:pt x="373" y="711"/>
                </a:cubicBezTo>
                <a:cubicBezTo>
                  <a:pt x="374" y="713"/>
                  <a:pt x="374" y="713"/>
                  <a:pt x="374" y="713"/>
                </a:cubicBezTo>
                <a:cubicBezTo>
                  <a:pt x="375" y="715"/>
                  <a:pt x="375" y="715"/>
                  <a:pt x="375" y="715"/>
                </a:cubicBezTo>
                <a:cubicBezTo>
                  <a:pt x="377" y="717"/>
                  <a:pt x="377" y="717"/>
                  <a:pt x="377" y="717"/>
                </a:cubicBezTo>
                <a:cubicBezTo>
                  <a:pt x="378" y="720"/>
                  <a:pt x="378" y="720"/>
                  <a:pt x="378" y="720"/>
                </a:cubicBezTo>
                <a:cubicBezTo>
                  <a:pt x="379" y="720"/>
                  <a:pt x="379" y="720"/>
                  <a:pt x="379" y="720"/>
                </a:cubicBezTo>
                <a:cubicBezTo>
                  <a:pt x="380" y="723"/>
                  <a:pt x="380" y="723"/>
                  <a:pt x="380" y="723"/>
                </a:cubicBezTo>
                <a:cubicBezTo>
                  <a:pt x="379" y="724"/>
                  <a:pt x="379" y="724"/>
                  <a:pt x="379" y="724"/>
                </a:cubicBezTo>
                <a:cubicBezTo>
                  <a:pt x="379" y="725"/>
                  <a:pt x="379" y="725"/>
                  <a:pt x="379" y="725"/>
                </a:cubicBezTo>
                <a:cubicBezTo>
                  <a:pt x="380" y="726"/>
                  <a:pt x="380" y="726"/>
                  <a:pt x="380" y="726"/>
                </a:cubicBezTo>
                <a:cubicBezTo>
                  <a:pt x="379" y="728"/>
                  <a:pt x="379" y="728"/>
                  <a:pt x="379" y="728"/>
                </a:cubicBezTo>
                <a:cubicBezTo>
                  <a:pt x="378" y="728"/>
                  <a:pt x="378" y="728"/>
                  <a:pt x="378" y="728"/>
                </a:cubicBezTo>
                <a:cubicBezTo>
                  <a:pt x="377" y="729"/>
                  <a:pt x="377" y="729"/>
                  <a:pt x="377" y="729"/>
                </a:cubicBezTo>
                <a:cubicBezTo>
                  <a:pt x="377" y="729"/>
                  <a:pt x="377" y="729"/>
                  <a:pt x="377" y="729"/>
                </a:cubicBezTo>
                <a:cubicBezTo>
                  <a:pt x="379" y="729"/>
                  <a:pt x="379" y="729"/>
                  <a:pt x="379" y="729"/>
                </a:cubicBezTo>
                <a:cubicBezTo>
                  <a:pt x="379" y="731"/>
                  <a:pt x="379" y="731"/>
                  <a:pt x="379" y="731"/>
                </a:cubicBezTo>
                <a:cubicBezTo>
                  <a:pt x="378" y="732"/>
                  <a:pt x="378" y="732"/>
                  <a:pt x="378" y="732"/>
                </a:cubicBezTo>
                <a:cubicBezTo>
                  <a:pt x="377" y="731"/>
                  <a:pt x="377" y="731"/>
                  <a:pt x="377" y="731"/>
                </a:cubicBezTo>
                <a:cubicBezTo>
                  <a:pt x="374" y="730"/>
                  <a:pt x="374" y="730"/>
                  <a:pt x="374" y="730"/>
                </a:cubicBezTo>
                <a:cubicBezTo>
                  <a:pt x="373" y="730"/>
                  <a:pt x="373" y="730"/>
                  <a:pt x="373" y="730"/>
                </a:cubicBezTo>
                <a:cubicBezTo>
                  <a:pt x="370" y="730"/>
                  <a:pt x="370" y="730"/>
                  <a:pt x="370" y="730"/>
                </a:cubicBezTo>
                <a:cubicBezTo>
                  <a:pt x="369" y="731"/>
                  <a:pt x="369" y="731"/>
                  <a:pt x="369" y="731"/>
                </a:cubicBezTo>
                <a:cubicBezTo>
                  <a:pt x="371" y="733"/>
                  <a:pt x="371" y="733"/>
                  <a:pt x="371" y="733"/>
                </a:cubicBezTo>
                <a:cubicBezTo>
                  <a:pt x="373" y="734"/>
                  <a:pt x="373" y="734"/>
                  <a:pt x="373" y="734"/>
                </a:cubicBezTo>
                <a:cubicBezTo>
                  <a:pt x="373" y="736"/>
                  <a:pt x="373" y="736"/>
                  <a:pt x="373" y="736"/>
                </a:cubicBezTo>
                <a:cubicBezTo>
                  <a:pt x="374" y="738"/>
                  <a:pt x="374" y="738"/>
                  <a:pt x="374" y="738"/>
                </a:cubicBezTo>
                <a:cubicBezTo>
                  <a:pt x="376" y="738"/>
                  <a:pt x="376" y="738"/>
                  <a:pt x="376" y="738"/>
                </a:cubicBezTo>
                <a:cubicBezTo>
                  <a:pt x="379" y="740"/>
                  <a:pt x="379" y="740"/>
                  <a:pt x="379" y="740"/>
                </a:cubicBezTo>
                <a:cubicBezTo>
                  <a:pt x="379" y="741"/>
                  <a:pt x="379" y="741"/>
                  <a:pt x="379" y="741"/>
                </a:cubicBezTo>
                <a:cubicBezTo>
                  <a:pt x="380" y="741"/>
                  <a:pt x="380" y="741"/>
                  <a:pt x="380" y="741"/>
                </a:cubicBezTo>
                <a:cubicBezTo>
                  <a:pt x="381" y="741"/>
                  <a:pt x="381" y="741"/>
                  <a:pt x="381" y="741"/>
                </a:cubicBezTo>
                <a:cubicBezTo>
                  <a:pt x="381" y="742"/>
                  <a:pt x="381" y="742"/>
                  <a:pt x="381" y="742"/>
                </a:cubicBezTo>
                <a:cubicBezTo>
                  <a:pt x="382" y="743"/>
                  <a:pt x="382" y="743"/>
                  <a:pt x="382" y="743"/>
                </a:cubicBezTo>
                <a:cubicBezTo>
                  <a:pt x="383" y="743"/>
                  <a:pt x="383" y="743"/>
                  <a:pt x="383" y="743"/>
                </a:cubicBezTo>
                <a:cubicBezTo>
                  <a:pt x="384" y="743"/>
                  <a:pt x="384" y="743"/>
                  <a:pt x="384" y="743"/>
                </a:cubicBezTo>
                <a:cubicBezTo>
                  <a:pt x="386" y="741"/>
                  <a:pt x="386" y="741"/>
                  <a:pt x="386" y="741"/>
                </a:cubicBezTo>
                <a:cubicBezTo>
                  <a:pt x="387" y="741"/>
                  <a:pt x="387" y="741"/>
                  <a:pt x="387" y="741"/>
                </a:cubicBezTo>
                <a:cubicBezTo>
                  <a:pt x="386" y="742"/>
                  <a:pt x="386" y="742"/>
                  <a:pt x="386" y="742"/>
                </a:cubicBezTo>
                <a:cubicBezTo>
                  <a:pt x="387" y="746"/>
                  <a:pt x="387" y="746"/>
                  <a:pt x="387" y="746"/>
                </a:cubicBezTo>
                <a:cubicBezTo>
                  <a:pt x="390" y="749"/>
                  <a:pt x="390" y="749"/>
                  <a:pt x="390" y="749"/>
                </a:cubicBezTo>
                <a:cubicBezTo>
                  <a:pt x="392" y="750"/>
                  <a:pt x="392" y="750"/>
                  <a:pt x="392" y="750"/>
                </a:cubicBezTo>
                <a:cubicBezTo>
                  <a:pt x="393" y="749"/>
                  <a:pt x="393" y="749"/>
                  <a:pt x="393" y="749"/>
                </a:cubicBezTo>
                <a:cubicBezTo>
                  <a:pt x="394" y="751"/>
                  <a:pt x="394" y="751"/>
                  <a:pt x="394" y="751"/>
                </a:cubicBezTo>
                <a:cubicBezTo>
                  <a:pt x="395" y="755"/>
                  <a:pt x="395" y="755"/>
                  <a:pt x="395" y="755"/>
                </a:cubicBezTo>
                <a:cubicBezTo>
                  <a:pt x="395" y="759"/>
                  <a:pt x="395" y="759"/>
                  <a:pt x="395" y="759"/>
                </a:cubicBezTo>
                <a:cubicBezTo>
                  <a:pt x="395" y="762"/>
                  <a:pt x="395" y="762"/>
                  <a:pt x="395" y="762"/>
                </a:cubicBezTo>
                <a:cubicBezTo>
                  <a:pt x="393" y="765"/>
                  <a:pt x="393" y="765"/>
                  <a:pt x="393" y="765"/>
                </a:cubicBezTo>
                <a:cubicBezTo>
                  <a:pt x="393" y="767"/>
                  <a:pt x="393" y="767"/>
                  <a:pt x="393" y="767"/>
                </a:cubicBezTo>
                <a:cubicBezTo>
                  <a:pt x="395" y="768"/>
                  <a:pt x="395" y="768"/>
                  <a:pt x="395" y="768"/>
                </a:cubicBezTo>
                <a:cubicBezTo>
                  <a:pt x="396" y="768"/>
                  <a:pt x="396" y="768"/>
                  <a:pt x="396" y="768"/>
                </a:cubicBezTo>
                <a:cubicBezTo>
                  <a:pt x="396" y="769"/>
                  <a:pt x="396" y="769"/>
                  <a:pt x="396" y="769"/>
                </a:cubicBezTo>
                <a:cubicBezTo>
                  <a:pt x="398" y="770"/>
                  <a:pt x="398" y="770"/>
                  <a:pt x="398" y="770"/>
                </a:cubicBezTo>
                <a:cubicBezTo>
                  <a:pt x="399" y="772"/>
                  <a:pt x="399" y="772"/>
                  <a:pt x="399" y="772"/>
                </a:cubicBezTo>
                <a:cubicBezTo>
                  <a:pt x="404" y="776"/>
                  <a:pt x="404" y="776"/>
                  <a:pt x="404" y="776"/>
                </a:cubicBezTo>
                <a:cubicBezTo>
                  <a:pt x="405" y="777"/>
                  <a:pt x="405" y="777"/>
                  <a:pt x="405" y="777"/>
                </a:cubicBezTo>
                <a:cubicBezTo>
                  <a:pt x="406" y="778"/>
                  <a:pt x="406" y="778"/>
                  <a:pt x="406" y="778"/>
                </a:cubicBezTo>
                <a:cubicBezTo>
                  <a:pt x="407" y="780"/>
                  <a:pt x="407" y="780"/>
                  <a:pt x="407" y="780"/>
                </a:cubicBezTo>
                <a:cubicBezTo>
                  <a:pt x="410" y="781"/>
                  <a:pt x="410" y="781"/>
                  <a:pt x="410" y="781"/>
                </a:cubicBezTo>
                <a:cubicBezTo>
                  <a:pt x="411" y="782"/>
                  <a:pt x="411" y="782"/>
                  <a:pt x="411" y="782"/>
                </a:cubicBezTo>
                <a:cubicBezTo>
                  <a:pt x="411" y="785"/>
                  <a:pt x="411" y="785"/>
                  <a:pt x="411" y="785"/>
                </a:cubicBezTo>
                <a:cubicBezTo>
                  <a:pt x="412" y="786"/>
                  <a:pt x="412" y="786"/>
                  <a:pt x="412" y="786"/>
                </a:cubicBezTo>
                <a:cubicBezTo>
                  <a:pt x="412" y="787"/>
                  <a:pt x="412" y="787"/>
                  <a:pt x="412" y="787"/>
                </a:cubicBezTo>
                <a:cubicBezTo>
                  <a:pt x="413" y="789"/>
                  <a:pt x="413" y="789"/>
                  <a:pt x="413" y="789"/>
                </a:cubicBezTo>
                <a:cubicBezTo>
                  <a:pt x="414" y="790"/>
                  <a:pt x="414" y="790"/>
                  <a:pt x="414" y="790"/>
                </a:cubicBezTo>
                <a:cubicBezTo>
                  <a:pt x="417" y="788"/>
                  <a:pt x="417" y="788"/>
                  <a:pt x="417" y="788"/>
                </a:cubicBezTo>
                <a:cubicBezTo>
                  <a:pt x="419" y="785"/>
                  <a:pt x="419" y="785"/>
                  <a:pt x="419" y="785"/>
                </a:cubicBezTo>
                <a:cubicBezTo>
                  <a:pt x="419" y="783"/>
                  <a:pt x="419" y="783"/>
                  <a:pt x="419" y="783"/>
                </a:cubicBezTo>
                <a:cubicBezTo>
                  <a:pt x="418" y="782"/>
                  <a:pt x="418" y="782"/>
                  <a:pt x="418" y="782"/>
                </a:cubicBezTo>
                <a:cubicBezTo>
                  <a:pt x="417" y="780"/>
                  <a:pt x="417" y="780"/>
                  <a:pt x="417" y="780"/>
                </a:cubicBezTo>
                <a:cubicBezTo>
                  <a:pt x="416" y="779"/>
                  <a:pt x="416" y="779"/>
                  <a:pt x="416" y="779"/>
                </a:cubicBezTo>
                <a:cubicBezTo>
                  <a:pt x="416" y="777"/>
                  <a:pt x="416" y="777"/>
                  <a:pt x="416" y="777"/>
                </a:cubicBezTo>
                <a:cubicBezTo>
                  <a:pt x="414" y="776"/>
                  <a:pt x="414" y="776"/>
                  <a:pt x="414" y="776"/>
                </a:cubicBezTo>
                <a:cubicBezTo>
                  <a:pt x="414" y="775"/>
                  <a:pt x="414" y="775"/>
                  <a:pt x="414" y="775"/>
                </a:cubicBezTo>
                <a:cubicBezTo>
                  <a:pt x="413" y="774"/>
                  <a:pt x="413" y="774"/>
                  <a:pt x="413" y="774"/>
                </a:cubicBezTo>
                <a:cubicBezTo>
                  <a:pt x="412" y="773"/>
                  <a:pt x="412" y="773"/>
                  <a:pt x="412" y="773"/>
                </a:cubicBezTo>
                <a:cubicBezTo>
                  <a:pt x="411" y="774"/>
                  <a:pt x="411" y="774"/>
                  <a:pt x="411" y="774"/>
                </a:cubicBezTo>
                <a:cubicBezTo>
                  <a:pt x="411" y="775"/>
                  <a:pt x="411" y="775"/>
                  <a:pt x="411" y="775"/>
                </a:cubicBezTo>
                <a:cubicBezTo>
                  <a:pt x="410" y="776"/>
                  <a:pt x="410" y="776"/>
                  <a:pt x="410" y="776"/>
                </a:cubicBezTo>
                <a:cubicBezTo>
                  <a:pt x="410" y="774"/>
                  <a:pt x="410" y="774"/>
                  <a:pt x="410" y="774"/>
                </a:cubicBezTo>
                <a:cubicBezTo>
                  <a:pt x="409" y="773"/>
                  <a:pt x="409" y="773"/>
                  <a:pt x="409" y="773"/>
                </a:cubicBezTo>
                <a:cubicBezTo>
                  <a:pt x="407" y="771"/>
                  <a:pt x="407" y="771"/>
                  <a:pt x="407" y="771"/>
                </a:cubicBezTo>
                <a:cubicBezTo>
                  <a:pt x="407" y="770"/>
                  <a:pt x="407" y="770"/>
                  <a:pt x="407" y="770"/>
                </a:cubicBezTo>
                <a:cubicBezTo>
                  <a:pt x="408" y="768"/>
                  <a:pt x="408" y="768"/>
                  <a:pt x="408" y="768"/>
                </a:cubicBezTo>
                <a:cubicBezTo>
                  <a:pt x="407" y="766"/>
                  <a:pt x="407" y="766"/>
                  <a:pt x="407" y="766"/>
                </a:cubicBezTo>
                <a:cubicBezTo>
                  <a:pt x="406" y="763"/>
                  <a:pt x="406" y="763"/>
                  <a:pt x="406" y="763"/>
                </a:cubicBezTo>
                <a:cubicBezTo>
                  <a:pt x="406" y="762"/>
                  <a:pt x="406" y="762"/>
                  <a:pt x="406" y="762"/>
                </a:cubicBezTo>
                <a:cubicBezTo>
                  <a:pt x="406" y="761"/>
                  <a:pt x="406" y="761"/>
                  <a:pt x="406" y="761"/>
                </a:cubicBezTo>
                <a:cubicBezTo>
                  <a:pt x="405" y="760"/>
                  <a:pt x="405" y="760"/>
                  <a:pt x="405" y="760"/>
                </a:cubicBezTo>
                <a:cubicBezTo>
                  <a:pt x="405" y="758"/>
                  <a:pt x="405" y="758"/>
                  <a:pt x="405" y="758"/>
                </a:cubicBezTo>
                <a:cubicBezTo>
                  <a:pt x="404" y="757"/>
                  <a:pt x="404" y="757"/>
                  <a:pt x="404" y="757"/>
                </a:cubicBezTo>
                <a:cubicBezTo>
                  <a:pt x="404" y="755"/>
                  <a:pt x="404" y="755"/>
                  <a:pt x="404" y="755"/>
                </a:cubicBezTo>
                <a:cubicBezTo>
                  <a:pt x="404" y="754"/>
                  <a:pt x="404" y="754"/>
                  <a:pt x="404" y="754"/>
                </a:cubicBezTo>
                <a:cubicBezTo>
                  <a:pt x="403" y="751"/>
                  <a:pt x="403" y="751"/>
                  <a:pt x="403" y="751"/>
                </a:cubicBezTo>
                <a:cubicBezTo>
                  <a:pt x="404" y="750"/>
                  <a:pt x="404" y="750"/>
                  <a:pt x="404" y="750"/>
                </a:cubicBezTo>
                <a:cubicBezTo>
                  <a:pt x="403" y="746"/>
                  <a:pt x="403" y="746"/>
                  <a:pt x="403" y="746"/>
                </a:cubicBezTo>
                <a:cubicBezTo>
                  <a:pt x="402" y="744"/>
                  <a:pt x="402" y="744"/>
                  <a:pt x="402" y="744"/>
                </a:cubicBezTo>
                <a:cubicBezTo>
                  <a:pt x="402" y="743"/>
                  <a:pt x="402" y="743"/>
                  <a:pt x="402" y="743"/>
                </a:cubicBezTo>
                <a:cubicBezTo>
                  <a:pt x="401" y="743"/>
                  <a:pt x="401" y="743"/>
                  <a:pt x="401" y="743"/>
                </a:cubicBezTo>
                <a:cubicBezTo>
                  <a:pt x="401" y="743"/>
                  <a:pt x="401" y="743"/>
                  <a:pt x="401" y="743"/>
                </a:cubicBezTo>
                <a:cubicBezTo>
                  <a:pt x="401" y="745"/>
                  <a:pt x="401" y="745"/>
                  <a:pt x="401" y="745"/>
                </a:cubicBezTo>
                <a:cubicBezTo>
                  <a:pt x="400" y="745"/>
                  <a:pt x="400" y="745"/>
                  <a:pt x="400" y="745"/>
                </a:cubicBezTo>
                <a:cubicBezTo>
                  <a:pt x="398" y="742"/>
                  <a:pt x="398" y="742"/>
                  <a:pt x="398" y="742"/>
                </a:cubicBezTo>
                <a:cubicBezTo>
                  <a:pt x="398" y="741"/>
                  <a:pt x="398" y="741"/>
                  <a:pt x="398" y="741"/>
                </a:cubicBezTo>
                <a:cubicBezTo>
                  <a:pt x="399" y="740"/>
                  <a:pt x="399" y="740"/>
                  <a:pt x="399" y="740"/>
                </a:cubicBezTo>
                <a:cubicBezTo>
                  <a:pt x="398" y="739"/>
                  <a:pt x="398" y="739"/>
                  <a:pt x="398" y="739"/>
                </a:cubicBezTo>
                <a:cubicBezTo>
                  <a:pt x="397" y="739"/>
                  <a:pt x="397" y="739"/>
                  <a:pt x="397" y="739"/>
                </a:cubicBezTo>
                <a:cubicBezTo>
                  <a:pt x="397" y="735"/>
                  <a:pt x="397" y="735"/>
                  <a:pt x="397" y="735"/>
                </a:cubicBezTo>
                <a:cubicBezTo>
                  <a:pt x="395" y="732"/>
                  <a:pt x="395" y="732"/>
                  <a:pt x="395" y="732"/>
                </a:cubicBezTo>
                <a:cubicBezTo>
                  <a:pt x="394" y="732"/>
                  <a:pt x="394" y="732"/>
                  <a:pt x="394" y="732"/>
                </a:cubicBezTo>
                <a:cubicBezTo>
                  <a:pt x="392" y="730"/>
                  <a:pt x="392" y="730"/>
                  <a:pt x="392" y="730"/>
                </a:cubicBezTo>
                <a:cubicBezTo>
                  <a:pt x="392" y="727"/>
                  <a:pt x="392" y="727"/>
                  <a:pt x="392" y="727"/>
                </a:cubicBezTo>
                <a:cubicBezTo>
                  <a:pt x="392" y="725"/>
                  <a:pt x="392" y="725"/>
                  <a:pt x="392" y="725"/>
                </a:cubicBezTo>
                <a:cubicBezTo>
                  <a:pt x="391" y="723"/>
                  <a:pt x="391" y="723"/>
                  <a:pt x="391" y="723"/>
                </a:cubicBezTo>
                <a:cubicBezTo>
                  <a:pt x="389" y="722"/>
                  <a:pt x="389" y="722"/>
                  <a:pt x="389" y="722"/>
                </a:cubicBezTo>
                <a:cubicBezTo>
                  <a:pt x="389" y="721"/>
                  <a:pt x="389" y="721"/>
                  <a:pt x="389" y="721"/>
                </a:cubicBezTo>
                <a:cubicBezTo>
                  <a:pt x="388" y="719"/>
                  <a:pt x="388" y="719"/>
                  <a:pt x="388" y="719"/>
                </a:cubicBezTo>
                <a:cubicBezTo>
                  <a:pt x="387" y="718"/>
                  <a:pt x="387" y="718"/>
                  <a:pt x="387" y="718"/>
                </a:cubicBezTo>
                <a:cubicBezTo>
                  <a:pt x="385" y="717"/>
                  <a:pt x="385" y="717"/>
                  <a:pt x="385" y="717"/>
                </a:cubicBezTo>
                <a:cubicBezTo>
                  <a:pt x="385" y="715"/>
                  <a:pt x="385" y="715"/>
                  <a:pt x="385" y="715"/>
                </a:cubicBezTo>
                <a:cubicBezTo>
                  <a:pt x="385" y="714"/>
                  <a:pt x="385" y="714"/>
                  <a:pt x="385" y="714"/>
                </a:cubicBezTo>
                <a:cubicBezTo>
                  <a:pt x="385" y="711"/>
                  <a:pt x="385" y="711"/>
                  <a:pt x="385" y="711"/>
                </a:cubicBezTo>
                <a:cubicBezTo>
                  <a:pt x="382" y="709"/>
                  <a:pt x="382" y="709"/>
                  <a:pt x="382" y="709"/>
                </a:cubicBezTo>
                <a:cubicBezTo>
                  <a:pt x="381" y="708"/>
                  <a:pt x="381" y="708"/>
                  <a:pt x="381" y="708"/>
                </a:cubicBezTo>
                <a:cubicBezTo>
                  <a:pt x="380" y="708"/>
                  <a:pt x="380" y="708"/>
                  <a:pt x="380" y="708"/>
                </a:cubicBezTo>
                <a:cubicBezTo>
                  <a:pt x="380" y="706"/>
                  <a:pt x="380" y="706"/>
                  <a:pt x="380" y="706"/>
                </a:cubicBezTo>
                <a:cubicBezTo>
                  <a:pt x="379" y="703"/>
                  <a:pt x="379" y="703"/>
                  <a:pt x="379" y="703"/>
                </a:cubicBezTo>
                <a:cubicBezTo>
                  <a:pt x="378" y="702"/>
                  <a:pt x="378" y="702"/>
                  <a:pt x="378" y="702"/>
                </a:cubicBezTo>
                <a:cubicBezTo>
                  <a:pt x="378" y="700"/>
                  <a:pt x="378" y="700"/>
                  <a:pt x="378" y="700"/>
                </a:cubicBezTo>
                <a:cubicBezTo>
                  <a:pt x="378" y="693"/>
                  <a:pt x="378" y="693"/>
                  <a:pt x="378" y="693"/>
                </a:cubicBezTo>
                <a:cubicBezTo>
                  <a:pt x="378" y="689"/>
                  <a:pt x="378" y="689"/>
                  <a:pt x="378" y="689"/>
                </a:cubicBezTo>
                <a:cubicBezTo>
                  <a:pt x="378" y="686"/>
                  <a:pt x="378" y="686"/>
                  <a:pt x="378" y="686"/>
                </a:cubicBezTo>
                <a:cubicBezTo>
                  <a:pt x="379" y="683"/>
                  <a:pt x="379" y="683"/>
                  <a:pt x="379" y="683"/>
                </a:cubicBezTo>
                <a:cubicBezTo>
                  <a:pt x="379" y="681"/>
                  <a:pt x="379" y="681"/>
                  <a:pt x="379" y="681"/>
                </a:cubicBezTo>
                <a:cubicBezTo>
                  <a:pt x="378" y="679"/>
                  <a:pt x="378" y="679"/>
                  <a:pt x="378" y="679"/>
                </a:cubicBezTo>
                <a:cubicBezTo>
                  <a:pt x="380" y="681"/>
                  <a:pt x="380" y="681"/>
                  <a:pt x="380" y="681"/>
                </a:cubicBezTo>
                <a:cubicBezTo>
                  <a:pt x="382" y="682"/>
                  <a:pt x="382" y="682"/>
                  <a:pt x="382" y="682"/>
                </a:cubicBezTo>
                <a:cubicBezTo>
                  <a:pt x="384" y="685"/>
                  <a:pt x="384" y="685"/>
                  <a:pt x="384" y="685"/>
                </a:cubicBezTo>
                <a:cubicBezTo>
                  <a:pt x="385" y="686"/>
                  <a:pt x="385" y="686"/>
                  <a:pt x="385" y="686"/>
                </a:cubicBezTo>
                <a:cubicBezTo>
                  <a:pt x="387" y="686"/>
                  <a:pt x="387" y="686"/>
                  <a:pt x="387" y="686"/>
                </a:cubicBezTo>
                <a:cubicBezTo>
                  <a:pt x="388" y="685"/>
                  <a:pt x="388" y="685"/>
                  <a:pt x="388" y="685"/>
                </a:cubicBezTo>
                <a:cubicBezTo>
                  <a:pt x="390" y="687"/>
                  <a:pt x="390" y="687"/>
                  <a:pt x="390" y="687"/>
                </a:cubicBezTo>
                <a:cubicBezTo>
                  <a:pt x="390" y="688"/>
                  <a:pt x="390" y="688"/>
                  <a:pt x="390" y="688"/>
                </a:cubicBezTo>
                <a:cubicBezTo>
                  <a:pt x="392" y="688"/>
                  <a:pt x="392" y="688"/>
                  <a:pt x="392" y="688"/>
                </a:cubicBezTo>
                <a:cubicBezTo>
                  <a:pt x="394" y="689"/>
                  <a:pt x="394" y="689"/>
                  <a:pt x="394" y="689"/>
                </a:cubicBezTo>
                <a:cubicBezTo>
                  <a:pt x="394" y="690"/>
                  <a:pt x="394" y="690"/>
                  <a:pt x="394" y="690"/>
                </a:cubicBezTo>
                <a:cubicBezTo>
                  <a:pt x="393" y="692"/>
                  <a:pt x="393" y="692"/>
                  <a:pt x="393" y="692"/>
                </a:cubicBezTo>
                <a:cubicBezTo>
                  <a:pt x="393" y="694"/>
                  <a:pt x="393" y="694"/>
                  <a:pt x="393" y="694"/>
                </a:cubicBezTo>
                <a:cubicBezTo>
                  <a:pt x="394" y="696"/>
                  <a:pt x="394" y="696"/>
                  <a:pt x="394" y="696"/>
                </a:cubicBezTo>
                <a:cubicBezTo>
                  <a:pt x="395" y="699"/>
                  <a:pt x="395" y="699"/>
                  <a:pt x="395" y="699"/>
                </a:cubicBezTo>
                <a:cubicBezTo>
                  <a:pt x="395" y="701"/>
                  <a:pt x="395" y="701"/>
                  <a:pt x="395" y="701"/>
                </a:cubicBezTo>
                <a:cubicBezTo>
                  <a:pt x="396" y="703"/>
                  <a:pt x="396" y="703"/>
                  <a:pt x="396" y="703"/>
                </a:cubicBezTo>
                <a:cubicBezTo>
                  <a:pt x="395" y="705"/>
                  <a:pt x="395" y="705"/>
                  <a:pt x="395" y="705"/>
                </a:cubicBezTo>
                <a:cubicBezTo>
                  <a:pt x="396" y="707"/>
                  <a:pt x="396" y="707"/>
                  <a:pt x="396" y="707"/>
                </a:cubicBezTo>
                <a:cubicBezTo>
                  <a:pt x="399" y="710"/>
                  <a:pt x="399" y="710"/>
                  <a:pt x="399" y="710"/>
                </a:cubicBezTo>
                <a:cubicBezTo>
                  <a:pt x="398" y="711"/>
                  <a:pt x="398" y="711"/>
                  <a:pt x="398" y="711"/>
                </a:cubicBezTo>
                <a:cubicBezTo>
                  <a:pt x="398" y="712"/>
                  <a:pt x="398" y="712"/>
                  <a:pt x="398" y="712"/>
                </a:cubicBezTo>
                <a:cubicBezTo>
                  <a:pt x="398" y="713"/>
                  <a:pt x="398" y="713"/>
                  <a:pt x="398" y="713"/>
                </a:cubicBezTo>
                <a:cubicBezTo>
                  <a:pt x="399" y="713"/>
                  <a:pt x="399" y="713"/>
                  <a:pt x="399" y="713"/>
                </a:cubicBezTo>
                <a:cubicBezTo>
                  <a:pt x="400" y="714"/>
                  <a:pt x="400" y="714"/>
                  <a:pt x="400" y="714"/>
                </a:cubicBezTo>
                <a:cubicBezTo>
                  <a:pt x="401" y="718"/>
                  <a:pt x="401" y="718"/>
                  <a:pt x="401" y="718"/>
                </a:cubicBezTo>
                <a:cubicBezTo>
                  <a:pt x="402" y="718"/>
                  <a:pt x="402" y="718"/>
                  <a:pt x="402" y="718"/>
                </a:cubicBezTo>
                <a:cubicBezTo>
                  <a:pt x="403" y="720"/>
                  <a:pt x="403" y="720"/>
                  <a:pt x="403" y="720"/>
                </a:cubicBezTo>
                <a:cubicBezTo>
                  <a:pt x="403" y="722"/>
                  <a:pt x="403" y="722"/>
                  <a:pt x="403" y="722"/>
                </a:cubicBezTo>
                <a:cubicBezTo>
                  <a:pt x="404" y="723"/>
                  <a:pt x="404" y="723"/>
                  <a:pt x="404" y="723"/>
                </a:cubicBezTo>
                <a:cubicBezTo>
                  <a:pt x="405" y="724"/>
                  <a:pt x="405" y="724"/>
                  <a:pt x="405" y="724"/>
                </a:cubicBezTo>
                <a:cubicBezTo>
                  <a:pt x="406" y="726"/>
                  <a:pt x="406" y="726"/>
                  <a:pt x="406" y="726"/>
                </a:cubicBezTo>
                <a:cubicBezTo>
                  <a:pt x="407" y="728"/>
                  <a:pt x="407" y="728"/>
                  <a:pt x="407" y="728"/>
                </a:cubicBezTo>
                <a:cubicBezTo>
                  <a:pt x="408" y="729"/>
                  <a:pt x="408" y="729"/>
                  <a:pt x="408" y="729"/>
                </a:cubicBezTo>
                <a:cubicBezTo>
                  <a:pt x="409" y="730"/>
                  <a:pt x="409" y="730"/>
                  <a:pt x="409" y="730"/>
                </a:cubicBezTo>
                <a:cubicBezTo>
                  <a:pt x="410" y="730"/>
                  <a:pt x="410" y="730"/>
                  <a:pt x="410" y="730"/>
                </a:cubicBezTo>
                <a:cubicBezTo>
                  <a:pt x="411" y="730"/>
                  <a:pt x="411" y="730"/>
                  <a:pt x="411" y="730"/>
                </a:cubicBezTo>
                <a:cubicBezTo>
                  <a:pt x="412" y="730"/>
                  <a:pt x="412" y="730"/>
                  <a:pt x="412" y="730"/>
                </a:cubicBezTo>
                <a:cubicBezTo>
                  <a:pt x="413" y="731"/>
                  <a:pt x="413" y="731"/>
                  <a:pt x="413" y="731"/>
                </a:cubicBezTo>
                <a:cubicBezTo>
                  <a:pt x="413" y="733"/>
                  <a:pt x="413" y="733"/>
                  <a:pt x="413" y="733"/>
                </a:cubicBezTo>
                <a:cubicBezTo>
                  <a:pt x="412" y="734"/>
                  <a:pt x="412" y="734"/>
                  <a:pt x="412" y="734"/>
                </a:cubicBezTo>
                <a:cubicBezTo>
                  <a:pt x="413" y="737"/>
                  <a:pt x="413" y="737"/>
                  <a:pt x="413" y="737"/>
                </a:cubicBezTo>
                <a:cubicBezTo>
                  <a:pt x="416" y="740"/>
                  <a:pt x="416" y="740"/>
                  <a:pt x="416" y="740"/>
                </a:cubicBezTo>
                <a:cubicBezTo>
                  <a:pt x="418" y="740"/>
                  <a:pt x="418" y="740"/>
                  <a:pt x="418" y="740"/>
                </a:cubicBezTo>
                <a:cubicBezTo>
                  <a:pt x="419" y="740"/>
                  <a:pt x="419" y="740"/>
                  <a:pt x="419" y="740"/>
                </a:cubicBezTo>
                <a:cubicBezTo>
                  <a:pt x="418" y="742"/>
                  <a:pt x="418" y="742"/>
                  <a:pt x="418" y="742"/>
                </a:cubicBezTo>
                <a:cubicBezTo>
                  <a:pt x="419" y="744"/>
                  <a:pt x="419" y="744"/>
                  <a:pt x="419" y="744"/>
                </a:cubicBezTo>
                <a:cubicBezTo>
                  <a:pt x="421" y="744"/>
                  <a:pt x="421" y="744"/>
                  <a:pt x="421" y="744"/>
                </a:cubicBezTo>
                <a:cubicBezTo>
                  <a:pt x="423" y="744"/>
                  <a:pt x="423" y="744"/>
                  <a:pt x="423" y="744"/>
                </a:cubicBezTo>
                <a:cubicBezTo>
                  <a:pt x="424" y="746"/>
                  <a:pt x="424" y="746"/>
                  <a:pt x="424" y="746"/>
                </a:cubicBezTo>
                <a:cubicBezTo>
                  <a:pt x="425" y="748"/>
                  <a:pt x="425" y="748"/>
                  <a:pt x="425" y="748"/>
                </a:cubicBezTo>
                <a:cubicBezTo>
                  <a:pt x="426" y="749"/>
                  <a:pt x="426" y="749"/>
                  <a:pt x="426" y="749"/>
                </a:cubicBezTo>
                <a:cubicBezTo>
                  <a:pt x="427" y="748"/>
                  <a:pt x="427" y="748"/>
                  <a:pt x="427" y="748"/>
                </a:cubicBezTo>
                <a:cubicBezTo>
                  <a:pt x="427" y="749"/>
                  <a:pt x="427" y="749"/>
                  <a:pt x="427" y="749"/>
                </a:cubicBezTo>
                <a:cubicBezTo>
                  <a:pt x="427" y="750"/>
                  <a:pt x="427" y="750"/>
                  <a:pt x="427" y="750"/>
                </a:cubicBezTo>
                <a:cubicBezTo>
                  <a:pt x="427" y="751"/>
                  <a:pt x="427" y="751"/>
                  <a:pt x="427" y="751"/>
                </a:cubicBezTo>
                <a:cubicBezTo>
                  <a:pt x="426" y="750"/>
                  <a:pt x="426" y="750"/>
                  <a:pt x="426" y="750"/>
                </a:cubicBezTo>
                <a:cubicBezTo>
                  <a:pt x="424" y="750"/>
                  <a:pt x="424" y="750"/>
                  <a:pt x="424" y="750"/>
                </a:cubicBezTo>
                <a:cubicBezTo>
                  <a:pt x="423" y="752"/>
                  <a:pt x="423" y="752"/>
                  <a:pt x="423" y="752"/>
                </a:cubicBezTo>
                <a:cubicBezTo>
                  <a:pt x="422" y="755"/>
                  <a:pt x="422" y="755"/>
                  <a:pt x="422" y="755"/>
                </a:cubicBezTo>
                <a:cubicBezTo>
                  <a:pt x="422" y="757"/>
                  <a:pt x="422" y="757"/>
                  <a:pt x="422" y="757"/>
                </a:cubicBezTo>
                <a:cubicBezTo>
                  <a:pt x="424" y="758"/>
                  <a:pt x="424" y="758"/>
                  <a:pt x="424" y="758"/>
                </a:cubicBezTo>
                <a:cubicBezTo>
                  <a:pt x="425" y="758"/>
                  <a:pt x="425" y="758"/>
                  <a:pt x="425" y="758"/>
                </a:cubicBezTo>
                <a:cubicBezTo>
                  <a:pt x="427" y="759"/>
                  <a:pt x="427" y="759"/>
                  <a:pt x="427" y="759"/>
                </a:cubicBezTo>
                <a:cubicBezTo>
                  <a:pt x="431" y="762"/>
                  <a:pt x="431" y="762"/>
                  <a:pt x="431" y="762"/>
                </a:cubicBezTo>
                <a:cubicBezTo>
                  <a:pt x="433" y="763"/>
                  <a:pt x="433" y="763"/>
                  <a:pt x="433" y="763"/>
                </a:cubicBezTo>
                <a:cubicBezTo>
                  <a:pt x="434" y="763"/>
                  <a:pt x="434" y="763"/>
                  <a:pt x="434" y="763"/>
                </a:cubicBezTo>
                <a:cubicBezTo>
                  <a:pt x="435" y="764"/>
                  <a:pt x="435" y="764"/>
                  <a:pt x="435" y="764"/>
                </a:cubicBezTo>
                <a:cubicBezTo>
                  <a:pt x="435" y="766"/>
                  <a:pt x="435" y="766"/>
                  <a:pt x="435" y="766"/>
                </a:cubicBezTo>
                <a:cubicBezTo>
                  <a:pt x="436" y="767"/>
                  <a:pt x="436" y="767"/>
                  <a:pt x="436" y="767"/>
                </a:cubicBezTo>
                <a:cubicBezTo>
                  <a:pt x="435" y="769"/>
                  <a:pt x="435" y="769"/>
                  <a:pt x="435" y="769"/>
                </a:cubicBezTo>
                <a:cubicBezTo>
                  <a:pt x="434" y="770"/>
                  <a:pt x="434" y="770"/>
                  <a:pt x="434" y="770"/>
                </a:cubicBezTo>
                <a:cubicBezTo>
                  <a:pt x="434" y="770"/>
                  <a:pt x="434" y="770"/>
                  <a:pt x="434" y="770"/>
                </a:cubicBezTo>
                <a:cubicBezTo>
                  <a:pt x="436" y="771"/>
                  <a:pt x="436" y="771"/>
                  <a:pt x="436" y="771"/>
                </a:cubicBezTo>
                <a:cubicBezTo>
                  <a:pt x="439" y="773"/>
                  <a:pt x="439" y="773"/>
                  <a:pt x="439" y="773"/>
                </a:cubicBezTo>
                <a:cubicBezTo>
                  <a:pt x="439" y="774"/>
                  <a:pt x="439" y="774"/>
                  <a:pt x="439" y="774"/>
                </a:cubicBezTo>
                <a:cubicBezTo>
                  <a:pt x="440" y="774"/>
                  <a:pt x="440" y="774"/>
                  <a:pt x="440" y="774"/>
                </a:cubicBezTo>
                <a:cubicBezTo>
                  <a:pt x="443" y="777"/>
                  <a:pt x="443" y="777"/>
                  <a:pt x="443" y="777"/>
                </a:cubicBezTo>
                <a:cubicBezTo>
                  <a:pt x="446" y="781"/>
                  <a:pt x="446" y="781"/>
                  <a:pt x="446" y="781"/>
                </a:cubicBezTo>
                <a:cubicBezTo>
                  <a:pt x="448" y="785"/>
                  <a:pt x="448" y="785"/>
                  <a:pt x="448" y="785"/>
                </a:cubicBezTo>
                <a:cubicBezTo>
                  <a:pt x="451" y="788"/>
                  <a:pt x="451" y="788"/>
                  <a:pt x="451" y="788"/>
                </a:cubicBezTo>
                <a:cubicBezTo>
                  <a:pt x="451" y="790"/>
                  <a:pt x="451" y="790"/>
                  <a:pt x="451" y="790"/>
                </a:cubicBezTo>
                <a:cubicBezTo>
                  <a:pt x="455" y="795"/>
                  <a:pt x="455" y="795"/>
                  <a:pt x="455" y="795"/>
                </a:cubicBezTo>
                <a:cubicBezTo>
                  <a:pt x="455" y="797"/>
                  <a:pt x="455" y="797"/>
                  <a:pt x="455" y="797"/>
                </a:cubicBezTo>
                <a:cubicBezTo>
                  <a:pt x="455" y="799"/>
                  <a:pt x="455" y="799"/>
                  <a:pt x="455" y="799"/>
                </a:cubicBezTo>
                <a:cubicBezTo>
                  <a:pt x="455" y="800"/>
                  <a:pt x="455" y="800"/>
                  <a:pt x="455" y="800"/>
                </a:cubicBezTo>
                <a:cubicBezTo>
                  <a:pt x="457" y="803"/>
                  <a:pt x="457" y="803"/>
                  <a:pt x="457" y="803"/>
                </a:cubicBezTo>
                <a:cubicBezTo>
                  <a:pt x="459" y="809"/>
                  <a:pt x="459" y="809"/>
                  <a:pt x="459" y="809"/>
                </a:cubicBezTo>
                <a:cubicBezTo>
                  <a:pt x="459" y="811"/>
                  <a:pt x="459" y="811"/>
                  <a:pt x="459" y="811"/>
                </a:cubicBezTo>
                <a:cubicBezTo>
                  <a:pt x="458" y="813"/>
                  <a:pt x="458" y="813"/>
                  <a:pt x="458" y="813"/>
                </a:cubicBezTo>
                <a:cubicBezTo>
                  <a:pt x="455" y="815"/>
                  <a:pt x="455" y="815"/>
                  <a:pt x="455" y="815"/>
                </a:cubicBezTo>
                <a:cubicBezTo>
                  <a:pt x="455" y="816"/>
                  <a:pt x="455" y="816"/>
                  <a:pt x="455" y="816"/>
                </a:cubicBezTo>
                <a:cubicBezTo>
                  <a:pt x="456" y="816"/>
                  <a:pt x="456" y="816"/>
                  <a:pt x="456" y="816"/>
                </a:cubicBezTo>
                <a:cubicBezTo>
                  <a:pt x="457" y="817"/>
                  <a:pt x="457" y="817"/>
                  <a:pt x="457" y="817"/>
                </a:cubicBezTo>
                <a:cubicBezTo>
                  <a:pt x="456" y="818"/>
                  <a:pt x="456" y="818"/>
                  <a:pt x="456" y="818"/>
                </a:cubicBezTo>
                <a:cubicBezTo>
                  <a:pt x="454" y="818"/>
                  <a:pt x="454" y="818"/>
                  <a:pt x="454" y="818"/>
                </a:cubicBezTo>
                <a:cubicBezTo>
                  <a:pt x="453" y="819"/>
                  <a:pt x="453" y="819"/>
                  <a:pt x="453" y="819"/>
                </a:cubicBezTo>
                <a:cubicBezTo>
                  <a:pt x="453" y="820"/>
                  <a:pt x="453" y="820"/>
                  <a:pt x="453" y="820"/>
                </a:cubicBezTo>
                <a:cubicBezTo>
                  <a:pt x="454" y="823"/>
                  <a:pt x="454" y="823"/>
                  <a:pt x="454" y="823"/>
                </a:cubicBezTo>
                <a:cubicBezTo>
                  <a:pt x="456" y="825"/>
                  <a:pt x="456" y="825"/>
                  <a:pt x="456" y="825"/>
                </a:cubicBezTo>
                <a:cubicBezTo>
                  <a:pt x="456" y="826"/>
                  <a:pt x="456" y="826"/>
                  <a:pt x="456" y="826"/>
                </a:cubicBezTo>
                <a:cubicBezTo>
                  <a:pt x="458" y="829"/>
                  <a:pt x="458" y="829"/>
                  <a:pt x="458" y="829"/>
                </a:cubicBezTo>
                <a:cubicBezTo>
                  <a:pt x="458" y="831"/>
                  <a:pt x="458" y="831"/>
                  <a:pt x="458" y="831"/>
                </a:cubicBezTo>
                <a:cubicBezTo>
                  <a:pt x="459" y="832"/>
                  <a:pt x="459" y="832"/>
                  <a:pt x="459" y="832"/>
                </a:cubicBezTo>
                <a:cubicBezTo>
                  <a:pt x="461" y="832"/>
                  <a:pt x="461" y="832"/>
                  <a:pt x="461" y="832"/>
                </a:cubicBezTo>
                <a:cubicBezTo>
                  <a:pt x="461" y="833"/>
                  <a:pt x="461" y="833"/>
                  <a:pt x="461" y="833"/>
                </a:cubicBezTo>
                <a:cubicBezTo>
                  <a:pt x="465" y="834"/>
                  <a:pt x="465" y="834"/>
                  <a:pt x="465" y="834"/>
                </a:cubicBezTo>
                <a:cubicBezTo>
                  <a:pt x="467" y="833"/>
                  <a:pt x="467" y="833"/>
                  <a:pt x="467" y="833"/>
                </a:cubicBezTo>
                <a:cubicBezTo>
                  <a:pt x="468" y="834"/>
                  <a:pt x="468" y="834"/>
                  <a:pt x="468" y="834"/>
                </a:cubicBezTo>
                <a:cubicBezTo>
                  <a:pt x="467" y="835"/>
                  <a:pt x="467" y="835"/>
                  <a:pt x="467" y="835"/>
                </a:cubicBezTo>
                <a:cubicBezTo>
                  <a:pt x="467" y="836"/>
                  <a:pt x="467" y="836"/>
                  <a:pt x="467" y="836"/>
                </a:cubicBezTo>
                <a:cubicBezTo>
                  <a:pt x="469" y="837"/>
                  <a:pt x="469" y="837"/>
                  <a:pt x="469" y="837"/>
                </a:cubicBezTo>
                <a:cubicBezTo>
                  <a:pt x="472" y="839"/>
                  <a:pt x="472" y="839"/>
                  <a:pt x="472" y="839"/>
                </a:cubicBezTo>
                <a:cubicBezTo>
                  <a:pt x="474" y="842"/>
                  <a:pt x="474" y="842"/>
                  <a:pt x="474" y="842"/>
                </a:cubicBezTo>
                <a:cubicBezTo>
                  <a:pt x="475" y="844"/>
                  <a:pt x="475" y="844"/>
                  <a:pt x="475" y="844"/>
                </a:cubicBezTo>
                <a:cubicBezTo>
                  <a:pt x="477" y="845"/>
                  <a:pt x="477" y="845"/>
                  <a:pt x="477" y="845"/>
                </a:cubicBezTo>
                <a:cubicBezTo>
                  <a:pt x="478" y="845"/>
                  <a:pt x="478" y="845"/>
                  <a:pt x="478" y="845"/>
                </a:cubicBezTo>
                <a:cubicBezTo>
                  <a:pt x="480" y="845"/>
                  <a:pt x="480" y="845"/>
                  <a:pt x="480" y="845"/>
                </a:cubicBezTo>
                <a:cubicBezTo>
                  <a:pt x="481" y="846"/>
                  <a:pt x="481" y="846"/>
                  <a:pt x="481" y="846"/>
                </a:cubicBezTo>
                <a:cubicBezTo>
                  <a:pt x="485" y="847"/>
                  <a:pt x="485" y="847"/>
                  <a:pt x="485" y="847"/>
                </a:cubicBezTo>
                <a:cubicBezTo>
                  <a:pt x="487" y="847"/>
                  <a:pt x="487" y="847"/>
                  <a:pt x="487" y="847"/>
                </a:cubicBezTo>
                <a:cubicBezTo>
                  <a:pt x="487" y="846"/>
                  <a:pt x="487" y="846"/>
                  <a:pt x="487" y="846"/>
                </a:cubicBezTo>
                <a:cubicBezTo>
                  <a:pt x="488" y="846"/>
                  <a:pt x="488" y="846"/>
                  <a:pt x="488" y="846"/>
                </a:cubicBezTo>
                <a:cubicBezTo>
                  <a:pt x="489" y="847"/>
                  <a:pt x="489" y="847"/>
                  <a:pt x="489" y="847"/>
                </a:cubicBezTo>
                <a:cubicBezTo>
                  <a:pt x="494" y="852"/>
                  <a:pt x="494" y="852"/>
                  <a:pt x="494" y="852"/>
                </a:cubicBezTo>
                <a:cubicBezTo>
                  <a:pt x="496" y="853"/>
                  <a:pt x="496" y="853"/>
                  <a:pt x="496" y="853"/>
                </a:cubicBezTo>
                <a:cubicBezTo>
                  <a:pt x="499" y="855"/>
                  <a:pt x="499" y="855"/>
                  <a:pt x="499" y="855"/>
                </a:cubicBezTo>
                <a:cubicBezTo>
                  <a:pt x="503" y="857"/>
                  <a:pt x="503" y="857"/>
                  <a:pt x="503" y="857"/>
                </a:cubicBezTo>
                <a:cubicBezTo>
                  <a:pt x="508" y="858"/>
                  <a:pt x="508" y="858"/>
                  <a:pt x="508" y="858"/>
                </a:cubicBezTo>
                <a:cubicBezTo>
                  <a:pt x="510" y="859"/>
                  <a:pt x="510" y="859"/>
                  <a:pt x="510" y="859"/>
                </a:cubicBezTo>
                <a:cubicBezTo>
                  <a:pt x="512" y="861"/>
                  <a:pt x="512" y="861"/>
                  <a:pt x="512" y="861"/>
                </a:cubicBezTo>
                <a:cubicBezTo>
                  <a:pt x="514" y="861"/>
                  <a:pt x="514" y="861"/>
                  <a:pt x="514" y="861"/>
                </a:cubicBezTo>
                <a:cubicBezTo>
                  <a:pt x="517" y="863"/>
                  <a:pt x="517" y="863"/>
                  <a:pt x="517" y="863"/>
                </a:cubicBezTo>
                <a:cubicBezTo>
                  <a:pt x="519" y="862"/>
                  <a:pt x="519" y="862"/>
                  <a:pt x="519" y="862"/>
                </a:cubicBezTo>
                <a:cubicBezTo>
                  <a:pt x="519" y="863"/>
                  <a:pt x="519" y="863"/>
                  <a:pt x="519" y="863"/>
                </a:cubicBezTo>
                <a:cubicBezTo>
                  <a:pt x="521" y="865"/>
                  <a:pt x="521" y="865"/>
                  <a:pt x="521" y="865"/>
                </a:cubicBezTo>
                <a:cubicBezTo>
                  <a:pt x="523" y="866"/>
                  <a:pt x="523" y="866"/>
                  <a:pt x="523" y="866"/>
                </a:cubicBezTo>
                <a:cubicBezTo>
                  <a:pt x="525" y="866"/>
                  <a:pt x="525" y="866"/>
                  <a:pt x="525" y="866"/>
                </a:cubicBezTo>
                <a:cubicBezTo>
                  <a:pt x="526" y="866"/>
                  <a:pt x="526" y="866"/>
                  <a:pt x="526" y="866"/>
                </a:cubicBezTo>
                <a:cubicBezTo>
                  <a:pt x="527" y="867"/>
                  <a:pt x="527" y="867"/>
                  <a:pt x="527" y="867"/>
                </a:cubicBezTo>
                <a:cubicBezTo>
                  <a:pt x="531" y="869"/>
                  <a:pt x="531" y="869"/>
                  <a:pt x="531" y="869"/>
                </a:cubicBezTo>
                <a:cubicBezTo>
                  <a:pt x="535" y="869"/>
                  <a:pt x="535" y="869"/>
                  <a:pt x="535" y="869"/>
                </a:cubicBezTo>
                <a:cubicBezTo>
                  <a:pt x="537" y="870"/>
                  <a:pt x="537" y="870"/>
                  <a:pt x="537" y="870"/>
                </a:cubicBezTo>
                <a:cubicBezTo>
                  <a:pt x="542" y="872"/>
                  <a:pt x="542" y="872"/>
                  <a:pt x="542" y="872"/>
                </a:cubicBezTo>
                <a:cubicBezTo>
                  <a:pt x="544" y="872"/>
                  <a:pt x="544" y="872"/>
                  <a:pt x="544" y="872"/>
                </a:cubicBezTo>
                <a:cubicBezTo>
                  <a:pt x="550" y="869"/>
                  <a:pt x="550" y="869"/>
                  <a:pt x="550" y="869"/>
                </a:cubicBezTo>
                <a:cubicBezTo>
                  <a:pt x="552" y="869"/>
                  <a:pt x="552" y="869"/>
                  <a:pt x="552" y="869"/>
                </a:cubicBezTo>
                <a:cubicBezTo>
                  <a:pt x="555" y="868"/>
                  <a:pt x="555" y="868"/>
                  <a:pt x="555" y="868"/>
                </a:cubicBezTo>
                <a:cubicBezTo>
                  <a:pt x="557" y="867"/>
                  <a:pt x="557" y="867"/>
                  <a:pt x="557" y="867"/>
                </a:cubicBezTo>
                <a:cubicBezTo>
                  <a:pt x="559" y="867"/>
                  <a:pt x="559" y="867"/>
                  <a:pt x="559" y="867"/>
                </a:cubicBezTo>
                <a:cubicBezTo>
                  <a:pt x="560" y="867"/>
                  <a:pt x="560" y="867"/>
                  <a:pt x="560" y="867"/>
                </a:cubicBezTo>
                <a:cubicBezTo>
                  <a:pt x="560" y="866"/>
                  <a:pt x="560" y="866"/>
                  <a:pt x="560" y="866"/>
                </a:cubicBezTo>
                <a:cubicBezTo>
                  <a:pt x="558" y="866"/>
                  <a:pt x="558" y="866"/>
                  <a:pt x="558" y="866"/>
                </a:cubicBezTo>
                <a:cubicBezTo>
                  <a:pt x="557" y="866"/>
                  <a:pt x="557" y="866"/>
                  <a:pt x="557" y="866"/>
                </a:cubicBezTo>
                <a:cubicBezTo>
                  <a:pt x="557" y="865"/>
                  <a:pt x="557" y="865"/>
                  <a:pt x="557" y="865"/>
                </a:cubicBezTo>
                <a:cubicBezTo>
                  <a:pt x="559" y="864"/>
                  <a:pt x="559" y="864"/>
                  <a:pt x="559" y="864"/>
                </a:cubicBezTo>
                <a:cubicBezTo>
                  <a:pt x="560" y="864"/>
                  <a:pt x="560" y="864"/>
                  <a:pt x="560" y="864"/>
                </a:cubicBezTo>
                <a:cubicBezTo>
                  <a:pt x="560" y="865"/>
                  <a:pt x="560" y="865"/>
                  <a:pt x="560" y="865"/>
                </a:cubicBezTo>
                <a:cubicBezTo>
                  <a:pt x="561" y="865"/>
                  <a:pt x="561" y="865"/>
                  <a:pt x="561" y="865"/>
                </a:cubicBezTo>
                <a:cubicBezTo>
                  <a:pt x="562" y="865"/>
                  <a:pt x="562" y="865"/>
                  <a:pt x="562" y="865"/>
                </a:cubicBezTo>
                <a:cubicBezTo>
                  <a:pt x="562" y="866"/>
                  <a:pt x="562" y="866"/>
                  <a:pt x="562" y="866"/>
                </a:cubicBezTo>
                <a:cubicBezTo>
                  <a:pt x="561" y="866"/>
                  <a:pt x="561" y="866"/>
                  <a:pt x="561" y="866"/>
                </a:cubicBezTo>
                <a:cubicBezTo>
                  <a:pt x="561" y="866"/>
                  <a:pt x="561" y="866"/>
                  <a:pt x="561" y="866"/>
                </a:cubicBezTo>
                <a:cubicBezTo>
                  <a:pt x="561" y="866"/>
                  <a:pt x="561" y="866"/>
                  <a:pt x="561" y="866"/>
                </a:cubicBezTo>
                <a:cubicBezTo>
                  <a:pt x="563" y="866"/>
                  <a:pt x="563" y="866"/>
                  <a:pt x="563" y="866"/>
                </a:cubicBezTo>
                <a:cubicBezTo>
                  <a:pt x="565" y="867"/>
                  <a:pt x="565" y="867"/>
                  <a:pt x="565" y="867"/>
                </a:cubicBezTo>
                <a:cubicBezTo>
                  <a:pt x="568" y="869"/>
                  <a:pt x="568" y="869"/>
                  <a:pt x="568" y="869"/>
                </a:cubicBezTo>
                <a:cubicBezTo>
                  <a:pt x="569" y="870"/>
                  <a:pt x="569" y="870"/>
                  <a:pt x="569" y="870"/>
                </a:cubicBezTo>
                <a:cubicBezTo>
                  <a:pt x="569" y="870"/>
                  <a:pt x="569" y="870"/>
                  <a:pt x="569" y="870"/>
                </a:cubicBezTo>
                <a:cubicBezTo>
                  <a:pt x="567" y="867"/>
                  <a:pt x="567" y="867"/>
                  <a:pt x="567" y="867"/>
                </a:cubicBezTo>
                <a:cubicBezTo>
                  <a:pt x="564" y="866"/>
                  <a:pt x="564" y="866"/>
                  <a:pt x="564" y="866"/>
                </a:cubicBezTo>
                <a:cubicBezTo>
                  <a:pt x="563" y="865"/>
                  <a:pt x="563" y="865"/>
                  <a:pt x="563" y="865"/>
                </a:cubicBezTo>
                <a:cubicBezTo>
                  <a:pt x="564" y="865"/>
                  <a:pt x="564" y="865"/>
                  <a:pt x="564" y="865"/>
                </a:cubicBezTo>
                <a:cubicBezTo>
                  <a:pt x="564" y="866"/>
                  <a:pt x="564" y="866"/>
                  <a:pt x="564" y="866"/>
                </a:cubicBezTo>
                <a:cubicBezTo>
                  <a:pt x="566" y="866"/>
                  <a:pt x="566" y="866"/>
                  <a:pt x="566" y="866"/>
                </a:cubicBezTo>
                <a:cubicBezTo>
                  <a:pt x="568" y="868"/>
                  <a:pt x="568" y="868"/>
                  <a:pt x="568" y="868"/>
                </a:cubicBezTo>
                <a:cubicBezTo>
                  <a:pt x="570" y="870"/>
                  <a:pt x="570" y="870"/>
                  <a:pt x="570" y="870"/>
                </a:cubicBezTo>
                <a:cubicBezTo>
                  <a:pt x="570" y="871"/>
                  <a:pt x="570" y="871"/>
                  <a:pt x="570" y="871"/>
                </a:cubicBezTo>
                <a:cubicBezTo>
                  <a:pt x="571" y="872"/>
                  <a:pt x="571" y="872"/>
                  <a:pt x="571" y="872"/>
                </a:cubicBezTo>
                <a:cubicBezTo>
                  <a:pt x="578" y="878"/>
                  <a:pt x="578" y="878"/>
                  <a:pt x="578" y="878"/>
                </a:cubicBezTo>
                <a:cubicBezTo>
                  <a:pt x="580" y="878"/>
                  <a:pt x="580" y="878"/>
                  <a:pt x="580" y="878"/>
                </a:cubicBezTo>
                <a:cubicBezTo>
                  <a:pt x="580" y="879"/>
                  <a:pt x="580" y="879"/>
                  <a:pt x="580" y="879"/>
                </a:cubicBezTo>
                <a:cubicBezTo>
                  <a:pt x="583" y="882"/>
                  <a:pt x="583" y="882"/>
                  <a:pt x="583" y="882"/>
                </a:cubicBezTo>
                <a:cubicBezTo>
                  <a:pt x="585" y="884"/>
                  <a:pt x="585" y="884"/>
                  <a:pt x="585" y="884"/>
                </a:cubicBezTo>
                <a:cubicBezTo>
                  <a:pt x="586" y="886"/>
                  <a:pt x="586" y="886"/>
                  <a:pt x="586" y="886"/>
                </a:cubicBezTo>
                <a:cubicBezTo>
                  <a:pt x="588" y="888"/>
                  <a:pt x="588" y="888"/>
                  <a:pt x="588" y="888"/>
                </a:cubicBezTo>
                <a:cubicBezTo>
                  <a:pt x="589" y="888"/>
                  <a:pt x="589" y="888"/>
                  <a:pt x="589" y="888"/>
                </a:cubicBezTo>
                <a:cubicBezTo>
                  <a:pt x="591" y="889"/>
                  <a:pt x="591" y="889"/>
                  <a:pt x="591" y="889"/>
                </a:cubicBezTo>
                <a:cubicBezTo>
                  <a:pt x="596" y="891"/>
                  <a:pt x="596" y="891"/>
                  <a:pt x="596" y="891"/>
                </a:cubicBezTo>
                <a:cubicBezTo>
                  <a:pt x="599" y="892"/>
                  <a:pt x="599" y="892"/>
                  <a:pt x="599" y="892"/>
                </a:cubicBezTo>
                <a:cubicBezTo>
                  <a:pt x="601" y="891"/>
                  <a:pt x="601" y="891"/>
                  <a:pt x="601" y="891"/>
                </a:cubicBezTo>
                <a:cubicBezTo>
                  <a:pt x="605" y="893"/>
                  <a:pt x="605" y="893"/>
                  <a:pt x="605" y="893"/>
                </a:cubicBezTo>
                <a:cubicBezTo>
                  <a:pt x="606" y="893"/>
                  <a:pt x="606" y="893"/>
                  <a:pt x="606" y="893"/>
                </a:cubicBezTo>
                <a:cubicBezTo>
                  <a:pt x="608" y="893"/>
                  <a:pt x="608" y="893"/>
                  <a:pt x="608" y="893"/>
                </a:cubicBezTo>
                <a:cubicBezTo>
                  <a:pt x="610" y="894"/>
                  <a:pt x="610" y="894"/>
                  <a:pt x="610" y="894"/>
                </a:cubicBezTo>
                <a:cubicBezTo>
                  <a:pt x="612" y="895"/>
                  <a:pt x="612" y="895"/>
                  <a:pt x="612" y="895"/>
                </a:cubicBezTo>
                <a:cubicBezTo>
                  <a:pt x="613" y="895"/>
                  <a:pt x="613" y="895"/>
                  <a:pt x="613" y="895"/>
                </a:cubicBezTo>
                <a:cubicBezTo>
                  <a:pt x="617" y="896"/>
                  <a:pt x="617" y="896"/>
                  <a:pt x="617" y="896"/>
                </a:cubicBezTo>
                <a:cubicBezTo>
                  <a:pt x="620" y="898"/>
                  <a:pt x="620" y="898"/>
                  <a:pt x="620" y="898"/>
                </a:cubicBezTo>
                <a:cubicBezTo>
                  <a:pt x="620" y="897"/>
                  <a:pt x="620" y="897"/>
                  <a:pt x="620" y="897"/>
                </a:cubicBezTo>
                <a:cubicBezTo>
                  <a:pt x="619" y="896"/>
                  <a:pt x="619" y="896"/>
                  <a:pt x="619" y="896"/>
                </a:cubicBezTo>
                <a:cubicBezTo>
                  <a:pt x="620" y="896"/>
                  <a:pt x="620" y="896"/>
                  <a:pt x="620" y="896"/>
                </a:cubicBezTo>
                <a:cubicBezTo>
                  <a:pt x="621" y="896"/>
                  <a:pt x="621" y="896"/>
                  <a:pt x="621" y="896"/>
                </a:cubicBezTo>
                <a:cubicBezTo>
                  <a:pt x="623" y="898"/>
                  <a:pt x="623" y="898"/>
                  <a:pt x="623" y="898"/>
                </a:cubicBezTo>
                <a:cubicBezTo>
                  <a:pt x="624" y="899"/>
                  <a:pt x="624" y="899"/>
                  <a:pt x="624" y="899"/>
                </a:cubicBezTo>
                <a:cubicBezTo>
                  <a:pt x="629" y="899"/>
                  <a:pt x="629" y="899"/>
                  <a:pt x="629" y="899"/>
                </a:cubicBezTo>
                <a:cubicBezTo>
                  <a:pt x="630" y="897"/>
                  <a:pt x="630" y="897"/>
                  <a:pt x="630" y="897"/>
                </a:cubicBezTo>
                <a:cubicBezTo>
                  <a:pt x="629" y="896"/>
                  <a:pt x="629" y="896"/>
                  <a:pt x="629" y="896"/>
                </a:cubicBezTo>
                <a:cubicBezTo>
                  <a:pt x="630" y="896"/>
                  <a:pt x="630" y="896"/>
                  <a:pt x="630" y="896"/>
                </a:cubicBezTo>
                <a:cubicBezTo>
                  <a:pt x="630" y="896"/>
                  <a:pt x="630" y="896"/>
                  <a:pt x="630" y="896"/>
                </a:cubicBezTo>
                <a:cubicBezTo>
                  <a:pt x="631" y="896"/>
                  <a:pt x="631" y="896"/>
                  <a:pt x="631" y="896"/>
                </a:cubicBezTo>
                <a:cubicBezTo>
                  <a:pt x="632" y="897"/>
                  <a:pt x="632" y="897"/>
                  <a:pt x="632" y="897"/>
                </a:cubicBezTo>
                <a:cubicBezTo>
                  <a:pt x="633" y="897"/>
                  <a:pt x="633" y="897"/>
                  <a:pt x="633" y="897"/>
                </a:cubicBezTo>
                <a:cubicBezTo>
                  <a:pt x="633" y="896"/>
                  <a:pt x="633" y="896"/>
                  <a:pt x="633" y="896"/>
                </a:cubicBezTo>
                <a:cubicBezTo>
                  <a:pt x="634" y="897"/>
                  <a:pt x="634" y="897"/>
                  <a:pt x="634" y="897"/>
                </a:cubicBezTo>
                <a:cubicBezTo>
                  <a:pt x="634" y="898"/>
                  <a:pt x="634" y="898"/>
                  <a:pt x="634" y="898"/>
                </a:cubicBezTo>
                <a:cubicBezTo>
                  <a:pt x="634" y="899"/>
                  <a:pt x="634" y="899"/>
                  <a:pt x="634" y="899"/>
                </a:cubicBezTo>
                <a:cubicBezTo>
                  <a:pt x="634" y="899"/>
                  <a:pt x="634" y="899"/>
                  <a:pt x="634" y="899"/>
                </a:cubicBezTo>
                <a:cubicBezTo>
                  <a:pt x="634" y="900"/>
                  <a:pt x="634" y="900"/>
                  <a:pt x="634" y="900"/>
                </a:cubicBezTo>
                <a:cubicBezTo>
                  <a:pt x="633" y="900"/>
                  <a:pt x="633" y="900"/>
                  <a:pt x="633" y="900"/>
                </a:cubicBezTo>
                <a:cubicBezTo>
                  <a:pt x="632" y="900"/>
                  <a:pt x="632" y="900"/>
                  <a:pt x="632" y="900"/>
                </a:cubicBezTo>
                <a:cubicBezTo>
                  <a:pt x="631" y="900"/>
                  <a:pt x="631" y="900"/>
                  <a:pt x="631" y="900"/>
                </a:cubicBezTo>
                <a:cubicBezTo>
                  <a:pt x="635" y="905"/>
                  <a:pt x="635" y="905"/>
                  <a:pt x="635" y="905"/>
                </a:cubicBezTo>
                <a:cubicBezTo>
                  <a:pt x="637" y="906"/>
                  <a:pt x="637" y="906"/>
                  <a:pt x="637" y="906"/>
                </a:cubicBezTo>
                <a:cubicBezTo>
                  <a:pt x="637" y="907"/>
                  <a:pt x="637" y="907"/>
                  <a:pt x="637" y="907"/>
                </a:cubicBezTo>
                <a:cubicBezTo>
                  <a:pt x="640" y="910"/>
                  <a:pt x="640" y="910"/>
                  <a:pt x="640" y="910"/>
                </a:cubicBezTo>
                <a:cubicBezTo>
                  <a:pt x="642" y="913"/>
                  <a:pt x="642" y="913"/>
                  <a:pt x="642" y="913"/>
                </a:cubicBezTo>
                <a:cubicBezTo>
                  <a:pt x="647" y="918"/>
                  <a:pt x="647" y="918"/>
                  <a:pt x="647" y="918"/>
                </a:cubicBezTo>
                <a:cubicBezTo>
                  <a:pt x="648" y="919"/>
                  <a:pt x="648" y="919"/>
                  <a:pt x="648" y="919"/>
                </a:cubicBezTo>
                <a:cubicBezTo>
                  <a:pt x="649" y="919"/>
                  <a:pt x="649" y="919"/>
                  <a:pt x="649" y="919"/>
                </a:cubicBezTo>
                <a:cubicBezTo>
                  <a:pt x="649" y="919"/>
                  <a:pt x="649" y="919"/>
                  <a:pt x="649" y="919"/>
                </a:cubicBezTo>
                <a:cubicBezTo>
                  <a:pt x="648" y="922"/>
                  <a:pt x="648" y="922"/>
                  <a:pt x="648" y="922"/>
                </a:cubicBezTo>
                <a:cubicBezTo>
                  <a:pt x="648" y="922"/>
                  <a:pt x="648" y="922"/>
                  <a:pt x="648" y="922"/>
                </a:cubicBezTo>
                <a:cubicBezTo>
                  <a:pt x="648" y="923"/>
                  <a:pt x="648" y="923"/>
                  <a:pt x="648" y="923"/>
                </a:cubicBezTo>
                <a:cubicBezTo>
                  <a:pt x="650" y="923"/>
                  <a:pt x="650" y="923"/>
                  <a:pt x="650" y="923"/>
                </a:cubicBezTo>
                <a:cubicBezTo>
                  <a:pt x="650" y="925"/>
                  <a:pt x="650" y="925"/>
                  <a:pt x="650" y="925"/>
                </a:cubicBezTo>
                <a:cubicBezTo>
                  <a:pt x="648" y="926"/>
                  <a:pt x="648" y="926"/>
                  <a:pt x="648" y="926"/>
                </a:cubicBezTo>
                <a:cubicBezTo>
                  <a:pt x="648" y="928"/>
                  <a:pt x="648" y="928"/>
                  <a:pt x="648" y="928"/>
                </a:cubicBezTo>
                <a:cubicBezTo>
                  <a:pt x="648" y="930"/>
                  <a:pt x="648" y="930"/>
                  <a:pt x="648" y="930"/>
                </a:cubicBezTo>
                <a:cubicBezTo>
                  <a:pt x="651" y="933"/>
                  <a:pt x="651" y="933"/>
                  <a:pt x="651" y="933"/>
                </a:cubicBezTo>
                <a:cubicBezTo>
                  <a:pt x="653" y="933"/>
                  <a:pt x="653" y="933"/>
                  <a:pt x="653" y="933"/>
                </a:cubicBezTo>
                <a:cubicBezTo>
                  <a:pt x="655" y="934"/>
                  <a:pt x="655" y="934"/>
                  <a:pt x="655" y="934"/>
                </a:cubicBezTo>
                <a:cubicBezTo>
                  <a:pt x="656" y="935"/>
                  <a:pt x="656" y="935"/>
                  <a:pt x="656" y="935"/>
                </a:cubicBezTo>
                <a:cubicBezTo>
                  <a:pt x="657" y="935"/>
                  <a:pt x="657" y="935"/>
                  <a:pt x="657" y="935"/>
                </a:cubicBezTo>
                <a:cubicBezTo>
                  <a:pt x="658" y="933"/>
                  <a:pt x="658" y="933"/>
                  <a:pt x="658" y="933"/>
                </a:cubicBezTo>
                <a:cubicBezTo>
                  <a:pt x="658" y="932"/>
                  <a:pt x="658" y="932"/>
                  <a:pt x="658" y="932"/>
                </a:cubicBezTo>
                <a:cubicBezTo>
                  <a:pt x="655" y="930"/>
                  <a:pt x="655" y="930"/>
                  <a:pt x="655" y="930"/>
                </a:cubicBezTo>
                <a:cubicBezTo>
                  <a:pt x="654" y="929"/>
                  <a:pt x="654" y="929"/>
                  <a:pt x="654" y="929"/>
                </a:cubicBezTo>
                <a:cubicBezTo>
                  <a:pt x="655" y="928"/>
                  <a:pt x="655" y="928"/>
                  <a:pt x="655" y="928"/>
                </a:cubicBezTo>
                <a:cubicBezTo>
                  <a:pt x="657" y="929"/>
                  <a:pt x="657" y="929"/>
                  <a:pt x="657" y="929"/>
                </a:cubicBezTo>
                <a:cubicBezTo>
                  <a:pt x="659" y="930"/>
                  <a:pt x="659" y="930"/>
                  <a:pt x="659" y="930"/>
                </a:cubicBezTo>
                <a:cubicBezTo>
                  <a:pt x="659" y="932"/>
                  <a:pt x="659" y="932"/>
                  <a:pt x="659" y="932"/>
                </a:cubicBezTo>
                <a:cubicBezTo>
                  <a:pt x="661" y="933"/>
                  <a:pt x="661" y="933"/>
                  <a:pt x="661" y="933"/>
                </a:cubicBezTo>
                <a:cubicBezTo>
                  <a:pt x="661" y="935"/>
                  <a:pt x="661" y="935"/>
                  <a:pt x="661" y="935"/>
                </a:cubicBezTo>
                <a:cubicBezTo>
                  <a:pt x="664" y="937"/>
                  <a:pt x="664" y="937"/>
                  <a:pt x="664" y="937"/>
                </a:cubicBezTo>
                <a:cubicBezTo>
                  <a:pt x="666" y="938"/>
                  <a:pt x="666" y="938"/>
                  <a:pt x="666" y="938"/>
                </a:cubicBezTo>
                <a:cubicBezTo>
                  <a:pt x="667" y="939"/>
                  <a:pt x="667" y="939"/>
                  <a:pt x="667" y="939"/>
                </a:cubicBezTo>
                <a:cubicBezTo>
                  <a:pt x="669" y="942"/>
                  <a:pt x="669" y="942"/>
                  <a:pt x="669" y="942"/>
                </a:cubicBezTo>
                <a:cubicBezTo>
                  <a:pt x="669" y="943"/>
                  <a:pt x="669" y="943"/>
                  <a:pt x="669" y="943"/>
                </a:cubicBezTo>
                <a:cubicBezTo>
                  <a:pt x="668" y="944"/>
                  <a:pt x="668" y="944"/>
                  <a:pt x="668" y="944"/>
                </a:cubicBezTo>
                <a:cubicBezTo>
                  <a:pt x="668" y="946"/>
                  <a:pt x="668" y="946"/>
                  <a:pt x="668" y="946"/>
                </a:cubicBezTo>
                <a:cubicBezTo>
                  <a:pt x="669" y="947"/>
                  <a:pt x="669" y="947"/>
                  <a:pt x="669" y="947"/>
                </a:cubicBezTo>
                <a:cubicBezTo>
                  <a:pt x="671" y="948"/>
                  <a:pt x="671" y="948"/>
                  <a:pt x="671" y="948"/>
                </a:cubicBezTo>
                <a:cubicBezTo>
                  <a:pt x="673" y="949"/>
                  <a:pt x="673" y="949"/>
                  <a:pt x="673" y="949"/>
                </a:cubicBezTo>
                <a:cubicBezTo>
                  <a:pt x="674" y="948"/>
                  <a:pt x="674" y="948"/>
                  <a:pt x="674" y="948"/>
                </a:cubicBezTo>
                <a:cubicBezTo>
                  <a:pt x="674" y="947"/>
                  <a:pt x="674" y="947"/>
                  <a:pt x="674" y="947"/>
                </a:cubicBezTo>
                <a:cubicBezTo>
                  <a:pt x="673" y="946"/>
                  <a:pt x="673" y="946"/>
                  <a:pt x="673" y="946"/>
                </a:cubicBezTo>
                <a:cubicBezTo>
                  <a:pt x="671" y="945"/>
                  <a:pt x="671" y="945"/>
                  <a:pt x="671" y="945"/>
                </a:cubicBezTo>
                <a:cubicBezTo>
                  <a:pt x="671" y="944"/>
                  <a:pt x="671" y="944"/>
                  <a:pt x="671" y="944"/>
                </a:cubicBezTo>
                <a:cubicBezTo>
                  <a:pt x="672" y="944"/>
                  <a:pt x="672" y="944"/>
                  <a:pt x="672" y="944"/>
                </a:cubicBezTo>
                <a:cubicBezTo>
                  <a:pt x="673" y="945"/>
                  <a:pt x="673" y="945"/>
                  <a:pt x="673" y="945"/>
                </a:cubicBezTo>
                <a:cubicBezTo>
                  <a:pt x="675" y="947"/>
                  <a:pt x="675" y="947"/>
                  <a:pt x="675" y="947"/>
                </a:cubicBezTo>
                <a:cubicBezTo>
                  <a:pt x="675" y="949"/>
                  <a:pt x="675" y="949"/>
                  <a:pt x="675" y="949"/>
                </a:cubicBezTo>
                <a:cubicBezTo>
                  <a:pt x="675" y="949"/>
                  <a:pt x="675" y="949"/>
                  <a:pt x="675" y="949"/>
                </a:cubicBezTo>
                <a:cubicBezTo>
                  <a:pt x="676" y="949"/>
                  <a:pt x="676" y="949"/>
                  <a:pt x="676" y="949"/>
                </a:cubicBezTo>
                <a:cubicBezTo>
                  <a:pt x="677" y="950"/>
                  <a:pt x="677" y="950"/>
                  <a:pt x="677" y="950"/>
                </a:cubicBezTo>
                <a:cubicBezTo>
                  <a:pt x="678" y="950"/>
                  <a:pt x="678" y="950"/>
                  <a:pt x="678" y="950"/>
                </a:cubicBezTo>
                <a:cubicBezTo>
                  <a:pt x="678" y="949"/>
                  <a:pt x="678" y="949"/>
                  <a:pt x="678" y="949"/>
                </a:cubicBezTo>
                <a:cubicBezTo>
                  <a:pt x="678" y="948"/>
                  <a:pt x="678" y="948"/>
                  <a:pt x="678" y="948"/>
                </a:cubicBezTo>
                <a:cubicBezTo>
                  <a:pt x="679" y="948"/>
                  <a:pt x="679" y="948"/>
                  <a:pt x="679" y="948"/>
                </a:cubicBezTo>
                <a:cubicBezTo>
                  <a:pt x="680" y="948"/>
                  <a:pt x="680" y="948"/>
                  <a:pt x="680" y="948"/>
                </a:cubicBezTo>
                <a:cubicBezTo>
                  <a:pt x="682" y="948"/>
                  <a:pt x="682" y="948"/>
                  <a:pt x="682" y="948"/>
                </a:cubicBezTo>
                <a:cubicBezTo>
                  <a:pt x="684" y="948"/>
                  <a:pt x="684" y="948"/>
                  <a:pt x="684" y="948"/>
                </a:cubicBezTo>
                <a:cubicBezTo>
                  <a:pt x="684" y="947"/>
                  <a:pt x="684" y="947"/>
                  <a:pt x="684" y="947"/>
                </a:cubicBezTo>
                <a:cubicBezTo>
                  <a:pt x="685" y="948"/>
                  <a:pt x="685" y="948"/>
                  <a:pt x="685" y="948"/>
                </a:cubicBezTo>
                <a:cubicBezTo>
                  <a:pt x="685" y="949"/>
                  <a:pt x="685" y="949"/>
                  <a:pt x="685" y="949"/>
                </a:cubicBezTo>
                <a:cubicBezTo>
                  <a:pt x="686" y="949"/>
                  <a:pt x="686" y="949"/>
                  <a:pt x="686" y="949"/>
                </a:cubicBezTo>
                <a:cubicBezTo>
                  <a:pt x="690" y="950"/>
                  <a:pt x="690" y="950"/>
                  <a:pt x="690" y="950"/>
                </a:cubicBezTo>
                <a:cubicBezTo>
                  <a:pt x="691" y="952"/>
                  <a:pt x="691" y="952"/>
                  <a:pt x="691" y="952"/>
                </a:cubicBezTo>
                <a:cubicBezTo>
                  <a:pt x="692" y="955"/>
                  <a:pt x="692" y="955"/>
                  <a:pt x="692" y="955"/>
                </a:cubicBezTo>
                <a:cubicBezTo>
                  <a:pt x="693" y="956"/>
                  <a:pt x="693" y="956"/>
                  <a:pt x="693" y="956"/>
                </a:cubicBezTo>
                <a:cubicBezTo>
                  <a:pt x="695" y="956"/>
                  <a:pt x="695" y="956"/>
                  <a:pt x="695" y="956"/>
                </a:cubicBezTo>
                <a:cubicBezTo>
                  <a:pt x="696" y="954"/>
                  <a:pt x="696" y="954"/>
                  <a:pt x="696" y="954"/>
                </a:cubicBezTo>
                <a:cubicBezTo>
                  <a:pt x="695" y="954"/>
                  <a:pt x="695" y="954"/>
                  <a:pt x="695" y="954"/>
                </a:cubicBezTo>
                <a:cubicBezTo>
                  <a:pt x="696" y="953"/>
                  <a:pt x="696" y="953"/>
                  <a:pt x="696" y="953"/>
                </a:cubicBezTo>
                <a:cubicBezTo>
                  <a:pt x="697" y="953"/>
                  <a:pt x="697" y="953"/>
                  <a:pt x="697" y="953"/>
                </a:cubicBezTo>
                <a:cubicBezTo>
                  <a:pt x="698" y="954"/>
                  <a:pt x="698" y="954"/>
                  <a:pt x="698" y="954"/>
                </a:cubicBezTo>
                <a:cubicBezTo>
                  <a:pt x="697" y="955"/>
                  <a:pt x="697" y="955"/>
                  <a:pt x="697" y="955"/>
                </a:cubicBezTo>
                <a:cubicBezTo>
                  <a:pt x="698" y="957"/>
                  <a:pt x="698" y="957"/>
                  <a:pt x="698" y="957"/>
                </a:cubicBezTo>
                <a:cubicBezTo>
                  <a:pt x="697" y="958"/>
                  <a:pt x="697" y="958"/>
                  <a:pt x="697" y="958"/>
                </a:cubicBezTo>
                <a:cubicBezTo>
                  <a:pt x="698" y="959"/>
                  <a:pt x="698" y="959"/>
                  <a:pt x="698" y="959"/>
                </a:cubicBezTo>
                <a:cubicBezTo>
                  <a:pt x="701" y="960"/>
                  <a:pt x="701" y="960"/>
                  <a:pt x="701" y="960"/>
                </a:cubicBezTo>
                <a:cubicBezTo>
                  <a:pt x="702" y="958"/>
                  <a:pt x="702" y="958"/>
                  <a:pt x="702" y="958"/>
                </a:cubicBezTo>
                <a:cubicBezTo>
                  <a:pt x="704" y="957"/>
                  <a:pt x="704" y="957"/>
                  <a:pt x="704" y="957"/>
                </a:cubicBezTo>
                <a:cubicBezTo>
                  <a:pt x="705" y="957"/>
                  <a:pt x="705" y="957"/>
                  <a:pt x="705" y="957"/>
                </a:cubicBezTo>
                <a:cubicBezTo>
                  <a:pt x="706" y="957"/>
                  <a:pt x="706" y="957"/>
                  <a:pt x="706" y="957"/>
                </a:cubicBezTo>
                <a:cubicBezTo>
                  <a:pt x="707" y="954"/>
                  <a:pt x="707" y="954"/>
                  <a:pt x="707" y="954"/>
                </a:cubicBezTo>
                <a:cubicBezTo>
                  <a:pt x="705" y="953"/>
                  <a:pt x="705" y="953"/>
                  <a:pt x="705" y="953"/>
                </a:cubicBezTo>
                <a:cubicBezTo>
                  <a:pt x="703" y="952"/>
                  <a:pt x="703" y="952"/>
                  <a:pt x="703" y="952"/>
                </a:cubicBezTo>
                <a:cubicBezTo>
                  <a:pt x="703" y="950"/>
                  <a:pt x="703" y="950"/>
                  <a:pt x="703" y="950"/>
                </a:cubicBezTo>
                <a:cubicBezTo>
                  <a:pt x="703" y="949"/>
                  <a:pt x="703" y="949"/>
                  <a:pt x="703" y="949"/>
                </a:cubicBezTo>
                <a:cubicBezTo>
                  <a:pt x="705" y="948"/>
                  <a:pt x="705" y="948"/>
                  <a:pt x="705" y="948"/>
                </a:cubicBezTo>
                <a:cubicBezTo>
                  <a:pt x="708" y="947"/>
                  <a:pt x="708" y="947"/>
                  <a:pt x="708" y="947"/>
                </a:cubicBezTo>
                <a:cubicBezTo>
                  <a:pt x="711" y="945"/>
                  <a:pt x="711" y="945"/>
                  <a:pt x="711" y="945"/>
                </a:cubicBezTo>
                <a:cubicBezTo>
                  <a:pt x="710" y="944"/>
                  <a:pt x="710" y="944"/>
                  <a:pt x="710" y="944"/>
                </a:cubicBezTo>
                <a:cubicBezTo>
                  <a:pt x="710" y="943"/>
                  <a:pt x="710" y="943"/>
                  <a:pt x="710" y="943"/>
                </a:cubicBezTo>
                <a:cubicBezTo>
                  <a:pt x="710" y="942"/>
                  <a:pt x="710" y="942"/>
                  <a:pt x="710" y="942"/>
                </a:cubicBezTo>
                <a:cubicBezTo>
                  <a:pt x="713" y="940"/>
                  <a:pt x="713" y="940"/>
                  <a:pt x="713" y="940"/>
                </a:cubicBezTo>
                <a:cubicBezTo>
                  <a:pt x="716" y="940"/>
                  <a:pt x="716" y="940"/>
                  <a:pt x="716" y="940"/>
                </a:cubicBezTo>
                <a:cubicBezTo>
                  <a:pt x="717" y="940"/>
                  <a:pt x="717" y="940"/>
                  <a:pt x="717" y="940"/>
                </a:cubicBezTo>
                <a:cubicBezTo>
                  <a:pt x="719" y="942"/>
                  <a:pt x="719" y="942"/>
                  <a:pt x="719" y="942"/>
                </a:cubicBezTo>
                <a:cubicBezTo>
                  <a:pt x="720" y="942"/>
                  <a:pt x="720" y="942"/>
                  <a:pt x="720" y="942"/>
                </a:cubicBezTo>
                <a:cubicBezTo>
                  <a:pt x="722" y="945"/>
                  <a:pt x="722" y="945"/>
                  <a:pt x="722" y="945"/>
                </a:cubicBezTo>
                <a:cubicBezTo>
                  <a:pt x="722" y="947"/>
                  <a:pt x="722" y="947"/>
                  <a:pt x="722" y="947"/>
                </a:cubicBezTo>
                <a:cubicBezTo>
                  <a:pt x="724" y="947"/>
                  <a:pt x="724" y="947"/>
                  <a:pt x="724" y="947"/>
                </a:cubicBezTo>
                <a:cubicBezTo>
                  <a:pt x="724" y="947"/>
                  <a:pt x="724" y="947"/>
                  <a:pt x="724" y="947"/>
                </a:cubicBezTo>
                <a:cubicBezTo>
                  <a:pt x="725" y="945"/>
                  <a:pt x="725" y="945"/>
                  <a:pt x="725" y="945"/>
                </a:cubicBezTo>
                <a:cubicBezTo>
                  <a:pt x="727" y="945"/>
                  <a:pt x="727" y="945"/>
                  <a:pt x="727" y="945"/>
                </a:cubicBezTo>
                <a:cubicBezTo>
                  <a:pt x="727" y="947"/>
                  <a:pt x="727" y="947"/>
                  <a:pt x="727" y="947"/>
                </a:cubicBezTo>
                <a:cubicBezTo>
                  <a:pt x="726" y="948"/>
                  <a:pt x="726" y="948"/>
                  <a:pt x="726" y="948"/>
                </a:cubicBezTo>
                <a:cubicBezTo>
                  <a:pt x="725" y="948"/>
                  <a:pt x="725" y="948"/>
                  <a:pt x="725" y="948"/>
                </a:cubicBezTo>
                <a:cubicBezTo>
                  <a:pt x="723" y="950"/>
                  <a:pt x="723" y="950"/>
                  <a:pt x="723" y="950"/>
                </a:cubicBezTo>
                <a:cubicBezTo>
                  <a:pt x="723" y="951"/>
                  <a:pt x="723" y="951"/>
                  <a:pt x="723" y="951"/>
                </a:cubicBezTo>
                <a:cubicBezTo>
                  <a:pt x="724" y="954"/>
                  <a:pt x="724" y="954"/>
                  <a:pt x="724" y="954"/>
                </a:cubicBezTo>
                <a:cubicBezTo>
                  <a:pt x="726" y="957"/>
                  <a:pt x="726" y="957"/>
                  <a:pt x="726" y="957"/>
                </a:cubicBezTo>
                <a:cubicBezTo>
                  <a:pt x="728" y="959"/>
                  <a:pt x="728" y="959"/>
                  <a:pt x="728" y="959"/>
                </a:cubicBezTo>
                <a:cubicBezTo>
                  <a:pt x="728" y="959"/>
                  <a:pt x="728" y="959"/>
                  <a:pt x="728" y="959"/>
                </a:cubicBezTo>
                <a:cubicBezTo>
                  <a:pt x="729" y="962"/>
                  <a:pt x="729" y="962"/>
                  <a:pt x="729" y="962"/>
                </a:cubicBezTo>
                <a:cubicBezTo>
                  <a:pt x="729" y="964"/>
                  <a:pt x="729" y="964"/>
                  <a:pt x="729" y="964"/>
                </a:cubicBezTo>
                <a:cubicBezTo>
                  <a:pt x="731" y="966"/>
                  <a:pt x="731" y="966"/>
                  <a:pt x="731" y="966"/>
                </a:cubicBezTo>
                <a:cubicBezTo>
                  <a:pt x="732" y="966"/>
                  <a:pt x="732" y="966"/>
                  <a:pt x="732" y="966"/>
                </a:cubicBezTo>
                <a:cubicBezTo>
                  <a:pt x="733" y="966"/>
                  <a:pt x="733" y="966"/>
                  <a:pt x="733" y="966"/>
                </a:cubicBezTo>
                <a:cubicBezTo>
                  <a:pt x="733" y="967"/>
                  <a:pt x="733" y="967"/>
                  <a:pt x="733" y="967"/>
                </a:cubicBezTo>
                <a:cubicBezTo>
                  <a:pt x="734" y="969"/>
                  <a:pt x="734" y="969"/>
                  <a:pt x="734" y="969"/>
                </a:cubicBezTo>
                <a:cubicBezTo>
                  <a:pt x="732" y="970"/>
                  <a:pt x="732" y="970"/>
                  <a:pt x="732" y="970"/>
                </a:cubicBezTo>
                <a:cubicBezTo>
                  <a:pt x="732" y="971"/>
                  <a:pt x="732" y="971"/>
                  <a:pt x="732" y="971"/>
                </a:cubicBezTo>
                <a:cubicBezTo>
                  <a:pt x="733" y="972"/>
                  <a:pt x="733" y="972"/>
                  <a:pt x="733" y="972"/>
                </a:cubicBezTo>
                <a:cubicBezTo>
                  <a:pt x="733" y="975"/>
                  <a:pt x="733" y="975"/>
                  <a:pt x="733" y="975"/>
                </a:cubicBezTo>
                <a:cubicBezTo>
                  <a:pt x="732" y="976"/>
                  <a:pt x="732" y="976"/>
                  <a:pt x="732" y="976"/>
                </a:cubicBezTo>
                <a:cubicBezTo>
                  <a:pt x="731" y="978"/>
                  <a:pt x="731" y="978"/>
                  <a:pt x="731" y="978"/>
                </a:cubicBezTo>
                <a:cubicBezTo>
                  <a:pt x="732" y="978"/>
                  <a:pt x="732" y="978"/>
                  <a:pt x="732" y="978"/>
                </a:cubicBezTo>
                <a:cubicBezTo>
                  <a:pt x="733" y="980"/>
                  <a:pt x="733" y="980"/>
                  <a:pt x="733" y="980"/>
                </a:cubicBezTo>
                <a:cubicBezTo>
                  <a:pt x="733" y="983"/>
                  <a:pt x="733" y="983"/>
                  <a:pt x="733" y="983"/>
                </a:cubicBezTo>
                <a:cubicBezTo>
                  <a:pt x="733" y="988"/>
                  <a:pt x="733" y="988"/>
                  <a:pt x="733" y="988"/>
                </a:cubicBezTo>
                <a:cubicBezTo>
                  <a:pt x="731" y="990"/>
                  <a:pt x="731" y="990"/>
                  <a:pt x="731" y="990"/>
                </a:cubicBezTo>
                <a:cubicBezTo>
                  <a:pt x="731" y="991"/>
                  <a:pt x="731" y="991"/>
                  <a:pt x="731" y="991"/>
                </a:cubicBezTo>
                <a:cubicBezTo>
                  <a:pt x="732" y="993"/>
                  <a:pt x="732" y="993"/>
                  <a:pt x="732" y="993"/>
                </a:cubicBezTo>
                <a:cubicBezTo>
                  <a:pt x="734" y="992"/>
                  <a:pt x="734" y="992"/>
                  <a:pt x="734" y="992"/>
                </a:cubicBezTo>
                <a:cubicBezTo>
                  <a:pt x="734" y="993"/>
                  <a:pt x="734" y="993"/>
                  <a:pt x="734" y="993"/>
                </a:cubicBezTo>
                <a:cubicBezTo>
                  <a:pt x="735" y="995"/>
                  <a:pt x="735" y="995"/>
                  <a:pt x="735" y="995"/>
                </a:cubicBezTo>
                <a:cubicBezTo>
                  <a:pt x="736" y="994"/>
                  <a:pt x="736" y="994"/>
                  <a:pt x="736" y="994"/>
                </a:cubicBezTo>
                <a:cubicBezTo>
                  <a:pt x="736" y="995"/>
                  <a:pt x="736" y="995"/>
                  <a:pt x="736" y="995"/>
                </a:cubicBezTo>
                <a:cubicBezTo>
                  <a:pt x="735" y="997"/>
                  <a:pt x="735" y="997"/>
                  <a:pt x="735" y="997"/>
                </a:cubicBezTo>
                <a:cubicBezTo>
                  <a:pt x="734" y="999"/>
                  <a:pt x="734" y="999"/>
                  <a:pt x="734" y="999"/>
                </a:cubicBezTo>
                <a:cubicBezTo>
                  <a:pt x="730" y="1003"/>
                  <a:pt x="730" y="1003"/>
                  <a:pt x="730" y="1003"/>
                </a:cubicBezTo>
                <a:cubicBezTo>
                  <a:pt x="729" y="1005"/>
                  <a:pt x="729" y="1005"/>
                  <a:pt x="729" y="1005"/>
                </a:cubicBezTo>
                <a:cubicBezTo>
                  <a:pt x="727" y="1008"/>
                  <a:pt x="727" y="1008"/>
                  <a:pt x="727" y="1008"/>
                </a:cubicBezTo>
                <a:cubicBezTo>
                  <a:pt x="723" y="1009"/>
                  <a:pt x="723" y="1009"/>
                  <a:pt x="723" y="1009"/>
                </a:cubicBezTo>
                <a:cubicBezTo>
                  <a:pt x="720" y="1011"/>
                  <a:pt x="720" y="1011"/>
                  <a:pt x="720" y="1011"/>
                </a:cubicBezTo>
                <a:cubicBezTo>
                  <a:pt x="717" y="1015"/>
                  <a:pt x="717" y="1015"/>
                  <a:pt x="717" y="1015"/>
                </a:cubicBezTo>
                <a:cubicBezTo>
                  <a:pt x="717" y="1018"/>
                  <a:pt x="717" y="1018"/>
                  <a:pt x="717" y="1018"/>
                </a:cubicBezTo>
                <a:cubicBezTo>
                  <a:pt x="716" y="1020"/>
                  <a:pt x="716" y="1020"/>
                  <a:pt x="716" y="1020"/>
                </a:cubicBezTo>
                <a:cubicBezTo>
                  <a:pt x="716" y="1023"/>
                  <a:pt x="716" y="1023"/>
                  <a:pt x="716" y="1023"/>
                </a:cubicBezTo>
                <a:cubicBezTo>
                  <a:pt x="713" y="1023"/>
                  <a:pt x="713" y="1023"/>
                  <a:pt x="713" y="1023"/>
                </a:cubicBezTo>
                <a:cubicBezTo>
                  <a:pt x="708" y="1026"/>
                  <a:pt x="708" y="1026"/>
                  <a:pt x="708" y="1026"/>
                </a:cubicBezTo>
                <a:cubicBezTo>
                  <a:pt x="705" y="1026"/>
                  <a:pt x="705" y="1026"/>
                  <a:pt x="705" y="1026"/>
                </a:cubicBezTo>
                <a:cubicBezTo>
                  <a:pt x="703" y="1027"/>
                  <a:pt x="703" y="1027"/>
                  <a:pt x="703" y="1027"/>
                </a:cubicBezTo>
                <a:cubicBezTo>
                  <a:pt x="704" y="1030"/>
                  <a:pt x="704" y="1030"/>
                  <a:pt x="704" y="1030"/>
                </a:cubicBezTo>
                <a:cubicBezTo>
                  <a:pt x="704" y="1031"/>
                  <a:pt x="704" y="1031"/>
                  <a:pt x="704" y="1031"/>
                </a:cubicBezTo>
                <a:cubicBezTo>
                  <a:pt x="705" y="1033"/>
                  <a:pt x="705" y="1033"/>
                  <a:pt x="705" y="1033"/>
                </a:cubicBezTo>
                <a:cubicBezTo>
                  <a:pt x="705" y="1036"/>
                  <a:pt x="705" y="1036"/>
                  <a:pt x="705" y="1036"/>
                </a:cubicBezTo>
                <a:cubicBezTo>
                  <a:pt x="701" y="1040"/>
                  <a:pt x="701" y="1040"/>
                  <a:pt x="701" y="1040"/>
                </a:cubicBezTo>
                <a:cubicBezTo>
                  <a:pt x="700" y="1041"/>
                  <a:pt x="700" y="1041"/>
                  <a:pt x="700" y="1041"/>
                </a:cubicBezTo>
                <a:cubicBezTo>
                  <a:pt x="701" y="1043"/>
                  <a:pt x="701" y="1043"/>
                  <a:pt x="701" y="1043"/>
                </a:cubicBezTo>
                <a:cubicBezTo>
                  <a:pt x="699" y="1045"/>
                  <a:pt x="699" y="1045"/>
                  <a:pt x="699" y="1045"/>
                </a:cubicBezTo>
                <a:cubicBezTo>
                  <a:pt x="697" y="1046"/>
                  <a:pt x="697" y="1046"/>
                  <a:pt x="697" y="1046"/>
                </a:cubicBezTo>
                <a:cubicBezTo>
                  <a:pt x="695" y="1048"/>
                  <a:pt x="695" y="1048"/>
                  <a:pt x="695" y="1048"/>
                </a:cubicBezTo>
                <a:cubicBezTo>
                  <a:pt x="696" y="1050"/>
                  <a:pt x="696" y="1050"/>
                  <a:pt x="696" y="1050"/>
                </a:cubicBezTo>
                <a:cubicBezTo>
                  <a:pt x="697" y="1052"/>
                  <a:pt x="697" y="1052"/>
                  <a:pt x="697" y="1052"/>
                </a:cubicBezTo>
                <a:cubicBezTo>
                  <a:pt x="697" y="1053"/>
                  <a:pt x="697" y="1053"/>
                  <a:pt x="697" y="1053"/>
                </a:cubicBezTo>
                <a:cubicBezTo>
                  <a:pt x="697" y="1056"/>
                  <a:pt x="697" y="1056"/>
                  <a:pt x="697" y="1056"/>
                </a:cubicBezTo>
                <a:cubicBezTo>
                  <a:pt x="696" y="1058"/>
                  <a:pt x="696" y="1058"/>
                  <a:pt x="696" y="1058"/>
                </a:cubicBezTo>
                <a:cubicBezTo>
                  <a:pt x="695" y="1059"/>
                  <a:pt x="695" y="1059"/>
                  <a:pt x="695" y="1059"/>
                </a:cubicBezTo>
                <a:cubicBezTo>
                  <a:pt x="696" y="1061"/>
                  <a:pt x="696" y="1061"/>
                  <a:pt x="696" y="1061"/>
                </a:cubicBezTo>
                <a:cubicBezTo>
                  <a:pt x="698" y="1062"/>
                  <a:pt x="698" y="1062"/>
                  <a:pt x="698" y="1062"/>
                </a:cubicBezTo>
                <a:cubicBezTo>
                  <a:pt x="700" y="1064"/>
                  <a:pt x="700" y="1064"/>
                  <a:pt x="700" y="1064"/>
                </a:cubicBezTo>
                <a:cubicBezTo>
                  <a:pt x="702" y="1065"/>
                  <a:pt x="702" y="1065"/>
                  <a:pt x="702" y="1065"/>
                </a:cubicBezTo>
                <a:cubicBezTo>
                  <a:pt x="703" y="1064"/>
                  <a:pt x="703" y="1064"/>
                  <a:pt x="703" y="1064"/>
                </a:cubicBezTo>
                <a:cubicBezTo>
                  <a:pt x="704" y="1062"/>
                  <a:pt x="704" y="1062"/>
                  <a:pt x="704" y="1062"/>
                </a:cubicBezTo>
                <a:cubicBezTo>
                  <a:pt x="704" y="1061"/>
                  <a:pt x="704" y="1061"/>
                  <a:pt x="704" y="1061"/>
                </a:cubicBezTo>
                <a:cubicBezTo>
                  <a:pt x="706" y="1059"/>
                  <a:pt x="706" y="1059"/>
                  <a:pt x="706" y="1059"/>
                </a:cubicBezTo>
                <a:cubicBezTo>
                  <a:pt x="706" y="1061"/>
                  <a:pt x="706" y="1061"/>
                  <a:pt x="706" y="1061"/>
                </a:cubicBezTo>
                <a:cubicBezTo>
                  <a:pt x="706" y="1062"/>
                  <a:pt x="706" y="1062"/>
                  <a:pt x="706" y="1062"/>
                </a:cubicBezTo>
                <a:cubicBezTo>
                  <a:pt x="707" y="1061"/>
                  <a:pt x="707" y="1061"/>
                  <a:pt x="707" y="1061"/>
                </a:cubicBezTo>
                <a:cubicBezTo>
                  <a:pt x="706" y="1060"/>
                  <a:pt x="706" y="1060"/>
                  <a:pt x="706" y="1060"/>
                </a:cubicBezTo>
                <a:cubicBezTo>
                  <a:pt x="707" y="1060"/>
                  <a:pt x="707" y="1060"/>
                  <a:pt x="707" y="1060"/>
                </a:cubicBezTo>
                <a:cubicBezTo>
                  <a:pt x="708" y="1063"/>
                  <a:pt x="708" y="1063"/>
                  <a:pt x="708" y="1063"/>
                </a:cubicBezTo>
                <a:cubicBezTo>
                  <a:pt x="707" y="1065"/>
                  <a:pt x="707" y="1065"/>
                  <a:pt x="707" y="1065"/>
                </a:cubicBezTo>
                <a:cubicBezTo>
                  <a:pt x="707" y="1067"/>
                  <a:pt x="707" y="1067"/>
                  <a:pt x="707" y="1067"/>
                </a:cubicBezTo>
                <a:cubicBezTo>
                  <a:pt x="706" y="1070"/>
                  <a:pt x="706" y="1070"/>
                  <a:pt x="706" y="1070"/>
                </a:cubicBezTo>
                <a:cubicBezTo>
                  <a:pt x="704" y="1072"/>
                  <a:pt x="704" y="1072"/>
                  <a:pt x="704" y="1072"/>
                </a:cubicBezTo>
                <a:cubicBezTo>
                  <a:pt x="704" y="1072"/>
                  <a:pt x="704" y="1072"/>
                  <a:pt x="704" y="1072"/>
                </a:cubicBezTo>
                <a:cubicBezTo>
                  <a:pt x="699" y="1074"/>
                  <a:pt x="699" y="1074"/>
                  <a:pt x="699" y="1074"/>
                </a:cubicBezTo>
                <a:cubicBezTo>
                  <a:pt x="697" y="1076"/>
                  <a:pt x="697" y="1076"/>
                  <a:pt x="697" y="1076"/>
                </a:cubicBezTo>
                <a:cubicBezTo>
                  <a:pt x="693" y="1079"/>
                  <a:pt x="693" y="1079"/>
                  <a:pt x="693" y="1079"/>
                </a:cubicBezTo>
                <a:cubicBezTo>
                  <a:pt x="693" y="1082"/>
                  <a:pt x="693" y="1082"/>
                  <a:pt x="693" y="1082"/>
                </a:cubicBezTo>
                <a:cubicBezTo>
                  <a:pt x="692" y="1084"/>
                  <a:pt x="692" y="1084"/>
                  <a:pt x="692" y="1084"/>
                </a:cubicBezTo>
                <a:cubicBezTo>
                  <a:pt x="692" y="1085"/>
                  <a:pt x="692" y="1085"/>
                  <a:pt x="692" y="1085"/>
                </a:cubicBezTo>
                <a:cubicBezTo>
                  <a:pt x="694" y="1086"/>
                  <a:pt x="694" y="1086"/>
                  <a:pt x="694" y="1086"/>
                </a:cubicBezTo>
                <a:cubicBezTo>
                  <a:pt x="694" y="1087"/>
                  <a:pt x="694" y="1087"/>
                  <a:pt x="694" y="1087"/>
                </a:cubicBezTo>
                <a:cubicBezTo>
                  <a:pt x="693" y="1088"/>
                  <a:pt x="693" y="1088"/>
                  <a:pt x="693" y="1088"/>
                </a:cubicBezTo>
                <a:cubicBezTo>
                  <a:pt x="693" y="1089"/>
                  <a:pt x="693" y="1089"/>
                  <a:pt x="693" y="1089"/>
                </a:cubicBezTo>
                <a:cubicBezTo>
                  <a:pt x="695" y="1091"/>
                  <a:pt x="695" y="1091"/>
                  <a:pt x="695" y="1091"/>
                </a:cubicBezTo>
                <a:cubicBezTo>
                  <a:pt x="696" y="1094"/>
                  <a:pt x="696" y="1094"/>
                  <a:pt x="696" y="1094"/>
                </a:cubicBezTo>
                <a:cubicBezTo>
                  <a:pt x="696" y="1096"/>
                  <a:pt x="696" y="1096"/>
                  <a:pt x="696" y="1096"/>
                </a:cubicBezTo>
                <a:cubicBezTo>
                  <a:pt x="694" y="1096"/>
                  <a:pt x="694" y="1096"/>
                  <a:pt x="694" y="1096"/>
                </a:cubicBezTo>
                <a:cubicBezTo>
                  <a:pt x="693" y="1097"/>
                  <a:pt x="693" y="1097"/>
                  <a:pt x="693" y="1097"/>
                </a:cubicBezTo>
                <a:cubicBezTo>
                  <a:pt x="692" y="1098"/>
                  <a:pt x="692" y="1098"/>
                  <a:pt x="692" y="1098"/>
                </a:cubicBezTo>
                <a:cubicBezTo>
                  <a:pt x="694" y="1100"/>
                  <a:pt x="694" y="1100"/>
                  <a:pt x="694" y="1100"/>
                </a:cubicBezTo>
                <a:cubicBezTo>
                  <a:pt x="696" y="1101"/>
                  <a:pt x="696" y="1101"/>
                  <a:pt x="696" y="1101"/>
                </a:cubicBezTo>
                <a:cubicBezTo>
                  <a:pt x="699" y="1103"/>
                  <a:pt x="699" y="1103"/>
                  <a:pt x="699" y="1103"/>
                </a:cubicBezTo>
                <a:cubicBezTo>
                  <a:pt x="702" y="1104"/>
                  <a:pt x="702" y="1104"/>
                  <a:pt x="702" y="1104"/>
                </a:cubicBezTo>
                <a:cubicBezTo>
                  <a:pt x="706" y="1106"/>
                  <a:pt x="706" y="1106"/>
                  <a:pt x="706" y="1106"/>
                </a:cubicBezTo>
                <a:cubicBezTo>
                  <a:pt x="708" y="1107"/>
                  <a:pt x="708" y="1107"/>
                  <a:pt x="708" y="1107"/>
                </a:cubicBezTo>
                <a:cubicBezTo>
                  <a:pt x="708" y="1109"/>
                  <a:pt x="708" y="1109"/>
                  <a:pt x="708" y="1109"/>
                </a:cubicBezTo>
                <a:cubicBezTo>
                  <a:pt x="711" y="1112"/>
                  <a:pt x="711" y="1112"/>
                  <a:pt x="711" y="1112"/>
                </a:cubicBezTo>
                <a:cubicBezTo>
                  <a:pt x="711" y="1115"/>
                  <a:pt x="711" y="1115"/>
                  <a:pt x="711" y="1115"/>
                </a:cubicBezTo>
                <a:cubicBezTo>
                  <a:pt x="712" y="1117"/>
                  <a:pt x="712" y="1117"/>
                  <a:pt x="712" y="1117"/>
                </a:cubicBezTo>
                <a:cubicBezTo>
                  <a:pt x="716" y="1119"/>
                  <a:pt x="716" y="1119"/>
                  <a:pt x="716" y="1119"/>
                </a:cubicBezTo>
                <a:cubicBezTo>
                  <a:pt x="718" y="1122"/>
                  <a:pt x="718" y="1122"/>
                  <a:pt x="718" y="1122"/>
                </a:cubicBezTo>
                <a:cubicBezTo>
                  <a:pt x="719" y="1125"/>
                  <a:pt x="719" y="1125"/>
                  <a:pt x="719" y="1125"/>
                </a:cubicBezTo>
                <a:cubicBezTo>
                  <a:pt x="720" y="1127"/>
                  <a:pt x="720" y="1127"/>
                  <a:pt x="720" y="1127"/>
                </a:cubicBezTo>
                <a:cubicBezTo>
                  <a:pt x="720" y="1130"/>
                  <a:pt x="720" y="1130"/>
                  <a:pt x="720" y="1130"/>
                </a:cubicBezTo>
                <a:cubicBezTo>
                  <a:pt x="722" y="1132"/>
                  <a:pt x="722" y="1132"/>
                  <a:pt x="722" y="1132"/>
                </a:cubicBezTo>
                <a:cubicBezTo>
                  <a:pt x="723" y="1133"/>
                  <a:pt x="723" y="1133"/>
                  <a:pt x="723" y="1133"/>
                </a:cubicBezTo>
                <a:cubicBezTo>
                  <a:pt x="725" y="1136"/>
                  <a:pt x="725" y="1136"/>
                  <a:pt x="725" y="1136"/>
                </a:cubicBezTo>
                <a:cubicBezTo>
                  <a:pt x="725" y="1139"/>
                  <a:pt x="725" y="1139"/>
                  <a:pt x="725" y="1139"/>
                </a:cubicBezTo>
                <a:cubicBezTo>
                  <a:pt x="725" y="1140"/>
                  <a:pt x="725" y="1140"/>
                  <a:pt x="725" y="1140"/>
                </a:cubicBezTo>
                <a:cubicBezTo>
                  <a:pt x="726" y="1143"/>
                  <a:pt x="726" y="1143"/>
                  <a:pt x="726" y="1143"/>
                </a:cubicBezTo>
                <a:cubicBezTo>
                  <a:pt x="730" y="1147"/>
                  <a:pt x="730" y="1147"/>
                  <a:pt x="730" y="1147"/>
                </a:cubicBezTo>
                <a:cubicBezTo>
                  <a:pt x="731" y="1149"/>
                  <a:pt x="731" y="1149"/>
                  <a:pt x="731" y="1149"/>
                </a:cubicBezTo>
                <a:cubicBezTo>
                  <a:pt x="730" y="1151"/>
                  <a:pt x="730" y="1151"/>
                  <a:pt x="730" y="1151"/>
                </a:cubicBezTo>
                <a:cubicBezTo>
                  <a:pt x="731" y="1152"/>
                  <a:pt x="731" y="1152"/>
                  <a:pt x="731" y="1152"/>
                </a:cubicBezTo>
                <a:cubicBezTo>
                  <a:pt x="732" y="1153"/>
                  <a:pt x="732" y="1153"/>
                  <a:pt x="732" y="1153"/>
                </a:cubicBezTo>
                <a:cubicBezTo>
                  <a:pt x="735" y="1156"/>
                  <a:pt x="735" y="1156"/>
                  <a:pt x="735" y="1156"/>
                </a:cubicBezTo>
                <a:cubicBezTo>
                  <a:pt x="736" y="1158"/>
                  <a:pt x="736" y="1158"/>
                  <a:pt x="736" y="1158"/>
                </a:cubicBezTo>
                <a:cubicBezTo>
                  <a:pt x="737" y="1160"/>
                  <a:pt x="737" y="1160"/>
                  <a:pt x="737" y="1160"/>
                </a:cubicBezTo>
                <a:cubicBezTo>
                  <a:pt x="738" y="1162"/>
                  <a:pt x="738" y="1162"/>
                  <a:pt x="738" y="1162"/>
                </a:cubicBezTo>
                <a:cubicBezTo>
                  <a:pt x="740" y="1163"/>
                  <a:pt x="740" y="1163"/>
                  <a:pt x="740" y="1163"/>
                </a:cubicBezTo>
                <a:cubicBezTo>
                  <a:pt x="741" y="1165"/>
                  <a:pt x="741" y="1165"/>
                  <a:pt x="741" y="1165"/>
                </a:cubicBezTo>
                <a:cubicBezTo>
                  <a:pt x="744" y="1170"/>
                  <a:pt x="744" y="1170"/>
                  <a:pt x="744" y="1170"/>
                </a:cubicBezTo>
                <a:cubicBezTo>
                  <a:pt x="744" y="1172"/>
                  <a:pt x="744" y="1172"/>
                  <a:pt x="744" y="1172"/>
                </a:cubicBezTo>
                <a:cubicBezTo>
                  <a:pt x="748" y="1177"/>
                  <a:pt x="748" y="1177"/>
                  <a:pt x="748" y="1177"/>
                </a:cubicBezTo>
                <a:cubicBezTo>
                  <a:pt x="748" y="1179"/>
                  <a:pt x="748" y="1179"/>
                  <a:pt x="748" y="1179"/>
                </a:cubicBezTo>
                <a:cubicBezTo>
                  <a:pt x="747" y="1179"/>
                  <a:pt x="747" y="1179"/>
                  <a:pt x="747" y="1179"/>
                </a:cubicBezTo>
                <a:cubicBezTo>
                  <a:pt x="746" y="1178"/>
                  <a:pt x="746" y="1178"/>
                  <a:pt x="746" y="1178"/>
                </a:cubicBezTo>
                <a:cubicBezTo>
                  <a:pt x="746" y="1179"/>
                  <a:pt x="746" y="1179"/>
                  <a:pt x="746" y="1179"/>
                </a:cubicBezTo>
                <a:cubicBezTo>
                  <a:pt x="746" y="1181"/>
                  <a:pt x="746" y="1181"/>
                  <a:pt x="746" y="1181"/>
                </a:cubicBezTo>
                <a:cubicBezTo>
                  <a:pt x="746" y="1183"/>
                  <a:pt x="746" y="1183"/>
                  <a:pt x="746" y="1183"/>
                </a:cubicBezTo>
                <a:cubicBezTo>
                  <a:pt x="747" y="1182"/>
                  <a:pt x="747" y="1182"/>
                  <a:pt x="747" y="1182"/>
                </a:cubicBezTo>
                <a:cubicBezTo>
                  <a:pt x="749" y="1183"/>
                  <a:pt x="749" y="1183"/>
                  <a:pt x="749" y="1183"/>
                </a:cubicBezTo>
                <a:cubicBezTo>
                  <a:pt x="749" y="1185"/>
                  <a:pt x="749" y="1185"/>
                  <a:pt x="749" y="1185"/>
                </a:cubicBezTo>
                <a:cubicBezTo>
                  <a:pt x="749" y="1186"/>
                  <a:pt x="749" y="1186"/>
                  <a:pt x="749" y="1186"/>
                </a:cubicBezTo>
                <a:cubicBezTo>
                  <a:pt x="752" y="1188"/>
                  <a:pt x="752" y="1188"/>
                  <a:pt x="752" y="1188"/>
                </a:cubicBezTo>
                <a:cubicBezTo>
                  <a:pt x="755" y="1189"/>
                  <a:pt x="755" y="1189"/>
                  <a:pt x="755" y="1189"/>
                </a:cubicBezTo>
                <a:cubicBezTo>
                  <a:pt x="755" y="1191"/>
                  <a:pt x="755" y="1191"/>
                  <a:pt x="755" y="1191"/>
                </a:cubicBezTo>
                <a:cubicBezTo>
                  <a:pt x="757" y="1193"/>
                  <a:pt x="757" y="1193"/>
                  <a:pt x="757" y="1193"/>
                </a:cubicBezTo>
                <a:cubicBezTo>
                  <a:pt x="759" y="1193"/>
                  <a:pt x="759" y="1193"/>
                  <a:pt x="759" y="1193"/>
                </a:cubicBezTo>
                <a:cubicBezTo>
                  <a:pt x="759" y="1194"/>
                  <a:pt x="759" y="1194"/>
                  <a:pt x="759" y="1194"/>
                </a:cubicBezTo>
                <a:cubicBezTo>
                  <a:pt x="760" y="1196"/>
                  <a:pt x="760" y="1196"/>
                  <a:pt x="760" y="1196"/>
                </a:cubicBezTo>
                <a:cubicBezTo>
                  <a:pt x="761" y="1196"/>
                  <a:pt x="761" y="1196"/>
                  <a:pt x="761" y="1196"/>
                </a:cubicBezTo>
                <a:cubicBezTo>
                  <a:pt x="765" y="1196"/>
                  <a:pt x="765" y="1196"/>
                  <a:pt x="765" y="1196"/>
                </a:cubicBezTo>
                <a:cubicBezTo>
                  <a:pt x="766" y="1195"/>
                  <a:pt x="766" y="1195"/>
                  <a:pt x="766" y="1195"/>
                </a:cubicBezTo>
                <a:cubicBezTo>
                  <a:pt x="765" y="1197"/>
                  <a:pt x="765" y="1197"/>
                  <a:pt x="765" y="1197"/>
                </a:cubicBezTo>
                <a:cubicBezTo>
                  <a:pt x="767" y="1199"/>
                  <a:pt x="767" y="1199"/>
                  <a:pt x="767" y="1199"/>
                </a:cubicBezTo>
                <a:cubicBezTo>
                  <a:pt x="770" y="1201"/>
                  <a:pt x="770" y="1201"/>
                  <a:pt x="770" y="1201"/>
                </a:cubicBezTo>
                <a:cubicBezTo>
                  <a:pt x="771" y="1202"/>
                  <a:pt x="771" y="1202"/>
                  <a:pt x="771" y="1202"/>
                </a:cubicBezTo>
                <a:cubicBezTo>
                  <a:pt x="772" y="1203"/>
                  <a:pt x="772" y="1203"/>
                  <a:pt x="772" y="1203"/>
                </a:cubicBezTo>
                <a:cubicBezTo>
                  <a:pt x="773" y="1204"/>
                  <a:pt x="773" y="1204"/>
                  <a:pt x="773" y="1204"/>
                </a:cubicBezTo>
                <a:cubicBezTo>
                  <a:pt x="776" y="1205"/>
                  <a:pt x="776" y="1205"/>
                  <a:pt x="776" y="1205"/>
                </a:cubicBezTo>
                <a:cubicBezTo>
                  <a:pt x="777" y="1205"/>
                  <a:pt x="777" y="1205"/>
                  <a:pt x="777" y="1205"/>
                </a:cubicBezTo>
                <a:cubicBezTo>
                  <a:pt x="778" y="1205"/>
                  <a:pt x="778" y="1205"/>
                  <a:pt x="778" y="1205"/>
                </a:cubicBezTo>
                <a:cubicBezTo>
                  <a:pt x="782" y="1208"/>
                  <a:pt x="782" y="1208"/>
                  <a:pt x="782" y="1208"/>
                </a:cubicBezTo>
                <a:cubicBezTo>
                  <a:pt x="785" y="1209"/>
                  <a:pt x="785" y="1209"/>
                  <a:pt x="785" y="1209"/>
                </a:cubicBezTo>
                <a:cubicBezTo>
                  <a:pt x="787" y="1209"/>
                  <a:pt x="787" y="1209"/>
                  <a:pt x="787" y="1209"/>
                </a:cubicBezTo>
                <a:cubicBezTo>
                  <a:pt x="788" y="1209"/>
                  <a:pt x="788" y="1209"/>
                  <a:pt x="788" y="1209"/>
                </a:cubicBezTo>
                <a:cubicBezTo>
                  <a:pt x="788" y="1211"/>
                  <a:pt x="788" y="1211"/>
                  <a:pt x="788" y="1211"/>
                </a:cubicBezTo>
                <a:cubicBezTo>
                  <a:pt x="791" y="1213"/>
                  <a:pt x="791" y="1213"/>
                  <a:pt x="791" y="1213"/>
                </a:cubicBezTo>
                <a:cubicBezTo>
                  <a:pt x="792" y="1214"/>
                  <a:pt x="792" y="1214"/>
                  <a:pt x="792" y="1214"/>
                </a:cubicBezTo>
                <a:cubicBezTo>
                  <a:pt x="795" y="1216"/>
                  <a:pt x="795" y="1216"/>
                  <a:pt x="795" y="1216"/>
                </a:cubicBezTo>
                <a:cubicBezTo>
                  <a:pt x="796" y="1216"/>
                  <a:pt x="796" y="1216"/>
                  <a:pt x="796" y="1216"/>
                </a:cubicBezTo>
                <a:cubicBezTo>
                  <a:pt x="797" y="1218"/>
                  <a:pt x="797" y="1218"/>
                  <a:pt x="797" y="1218"/>
                </a:cubicBezTo>
                <a:cubicBezTo>
                  <a:pt x="797" y="1219"/>
                  <a:pt x="797" y="1219"/>
                  <a:pt x="797" y="1219"/>
                </a:cubicBezTo>
                <a:cubicBezTo>
                  <a:pt x="797" y="1220"/>
                  <a:pt x="797" y="1220"/>
                  <a:pt x="797" y="1220"/>
                </a:cubicBezTo>
                <a:cubicBezTo>
                  <a:pt x="799" y="1221"/>
                  <a:pt x="799" y="1221"/>
                  <a:pt x="799" y="1221"/>
                </a:cubicBezTo>
                <a:cubicBezTo>
                  <a:pt x="801" y="1222"/>
                  <a:pt x="801" y="1222"/>
                  <a:pt x="801" y="1222"/>
                </a:cubicBezTo>
                <a:cubicBezTo>
                  <a:pt x="804" y="1224"/>
                  <a:pt x="804" y="1224"/>
                  <a:pt x="804" y="1224"/>
                </a:cubicBezTo>
                <a:cubicBezTo>
                  <a:pt x="807" y="1227"/>
                  <a:pt x="807" y="1227"/>
                  <a:pt x="807" y="1227"/>
                </a:cubicBezTo>
                <a:cubicBezTo>
                  <a:pt x="808" y="1227"/>
                  <a:pt x="808" y="1227"/>
                  <a:pt x="808" y="1227"/>
                </a:cubicBezTo>
                <a:cubicBezTo>
                  <a:pt x="809" y="1228"/>
                  <a:pt x="809" y="1228"/>
                  <a:pt x="809" y="1228"/>
                </a:cubicBezTo>
                <a:cubicBezTo>
                  <a:pt x="810" y="1229"/>
                  <a:pt x="810" y="1229"/>
                  <a:pt x="810" y="1229"/>
                </a:cubicBezTo>
                <a:cubicBezTo>
                  <a:pt x="810" y="1231"/>
                  <a:pt x="810" y="1231"/>
                  <a:pt x="810" y="1231"/>
                </a:cubicBezTo>
                <a:cubicBezTo>
                  <a:pt x="809" y="1234"/>
                  <a:pt x="809" y="1234"/>
                  <a:pt x="809" y="1234"/>
                </a:cubicBezTo>
                <a:cubicBezTo>
                  <a:pt x="810" y="1236"/>
                  <a:pt x="810" y="1236"/>
                  <a:pt x="810" y="1236"/>
                </a:cubicBezTo>
                <a:cubicBezTo>
                  <a:pt x="812" y="1244"/>
                  <a:pt x="812" y="1244"/>
                  <a:pt x="812" y="1244"/>
                </a:cubicBezTo>
                <a:cubicBezTo>
                  <a:pt x="812" y="1247"/>
                  <a:pt x="812" y="1247"/>
                  <a:pt x="812" y="1247"/>
                </a:cubicBezTo>
                <a:cubicBezTo>
                  <a:pt x="811" y="1249"/>
                  <a:pt x="811" y="1249"/>
                  <a:pt x="811" y="1249"/>
                </a:cubicBezTo>
                <a:cubicBezTo>
                  <a:pt x="810" y="1250"/>
                  <a:pt x="810" y="1250"/>
                  <a:pt x="810" y="1250"/>
                </a:cubicBezTo>
                <a:cubicBezTo>
                  <a:pt x="811" y="1254"/>
                  <a:pt x="811" y="1254"/>
                  <a:pt x="811" y="1254"/>
                </a:cubicBezTo>
                <a:cubicBezTo>
                  <a:pt x="812" y="1258"/>
                  <a:pt x="812" y="1258"/>
                  <a:pt x="812" y="1258"/>
                </a:cubicBezTo>
                <a:cubicBezTo>
                  <a:pt x="813" y="1261"/>
                  <a:pt x="813" y="1261"/>
                  <a:pt x="813" y="1261"/>
                </a:cubicBezTo>
                <a:cubicBezTo>
                  <a:pt x="813" y="1266"/>
                  <a:pt x="813" y="1266"/>
                  <a:pt x="813" y="1266"/>
                </a:cubicBezTo>
                <a:cubicBezTo>
                  <a:pt x="813" y="1268"/>
                  <a:pt x="813" y="1268"/>
                  <a:pt x="813" y="1268"/>
                </a:cubicBezTo>
                <a:cubicBezTo>
                  <a:pt x="812" y="1269"/>
                  <a:pt x="812" y="1269"/>
                  <a:pt x="812" y="1269"/>
                </a:cubicBezTo>
                <a:cubicBezTo>
                  <a:pt x="813" y="1276"/>
                  <a:pt x="813" y="1276"/>
                  <a:pt x="813" y="1276"/>
                </a:cubicBezTo>
                <a:cubicBezTo>
                  <a:pt x="813" y="1277"/>
                  <a:pt x="813" y="1277"/>
                  <a:pt x="813" y="1277"/>
                </a:cubicBezTo>
                <a:cubicBezTo>
                  <a:pt x="811" y="1278"/>
                  <a:pt x="811" y="1278"/>
                  <a:pt x="811" y="1278"/>
                </a:cubicBezTo>
                <a:cubicBezTo>
                  <a:pt x="810" y="1279"/>
                  <a:pt x="810" y="1279"/>
                  <a:pt x="810" y="1279"/>
                </a:cubicBezTo>
                <a:cubicBezTo>
                  <a:pt x="810" y="1283"/>
                  <a:pt x="810" y="1283"/>
                  <a:pt x="810" y="1283"/>
                </a:cubicBezTo>
                <a:cubicBezTo>
                  <a:pt x="811" y="1284"/>
                  <a:pt x="811" y="1284"/>
                  <a:pt x="811" y="1284"/>
                </a:cubicBezTo>
                <a:cubicBezTo>
                  <a:pt x="812" y="1283"/>
                  <a:pt x="812" y="1283"/>
                  <a:pt x="812" y="1283"/>
                </a:cubicBezTo>
                <a:cubicBezTo>
                  <a:pt x="813" y="1284"/>
                  <a:pt x="813" y="1284"/>
                  <a:pt x="813" y="1284"/>
                </a:cubicBezTo>
                <a:cubicBezTo>
                  <a:pt x="812" y="1285"/>
                  <a:pt x="812" y="1285"/>
                  <a:pt x="812" y="1285"/>
                </a:cubicBezTo>
                <a:cubicBezTo>
                  <a:pt x="812" y="1296"/>
                  <a:pt x="812" y="1296"/>
                  <a:pt x="812" y="1296"/>
                </a:cubicBezTo>
                <a:cubicBezTo>
                  <a:pt x="813" y="1300"/>
                  <a:pt x="813" y="1300"/>
                  <a:pt x="813" y="1300"/>
                </a:cubicBezTo>
                <a:cubicBezTo>
                  <a:pt x="813" y="1303"/>
                  <a:pt x="813" y="1303"/>
                  <a:pt x="813" y="1303"/>
                </a:cubicBezTo>
                <a:cubicBezTo>
                  <a:pt x="813" y="1306"/>
                  <a:pt x="813" y="1306"/>
                  <a:pt x="813" y="1306"/>
                </a:cubicBezTo>
                <a:cubicBezTo>
                  <a:pt x="811" y="1308"/>
                  <a:pt x="811" y="1308"/>
                  <a:pt x="811" y="1308"/>
                </a:cubicBezTo>
                <a:cubicBezTo>
                  <a:pt x="811" y="1311"/>
                  <a:pt x="811" y="1311"/>
                  <a:pt x="811" y="1311"/>
                </a:cubicBezTo>
                <a:cubicBezTo>
                  <a:pt x="813" y="1314"/>
                  <a:pt x="813" y="1314"/>
                  <a:pt x="813" y="1314"/>
                </a:cubicBezTo>
                <a:cubicBezTo>
                  <a:pt x="813" y="1316"/>
                  <a:pt x="813" y="1316"/>
                  <a:pt x="813" y="1316"/>
                </a:cubicBezTo>
                <a:cubicBezTo>
                  <a:pt x="813" y="1322"/>
                  <a:pt x="813" y="1322"/>
                  <a:pt x="813" y="1322"/>
                </a:cubicBezTo>
                <a:cubicBezTo>
                  <a:pt x="811" y="1323"/>
                  <a:pt x="811" y="1323"/>
                  <a:pt x="811" y="1323"/>
                </a:cubicBezTo>
                <a:cubicBezTo>
                  <a:pt x="811" y="1326"/>
                  <a:pt x="811" y="1326"/>
                  <a:pt x="811" y="1326"/>
                </a:cubicBezTo>
                <a:cubicBezTo>
                  <a:pt x="812" y="1328"/>
                  <a:pt x="812" y="1328"/>
                  <a:pt x="812" y="1328"/>
                </a:cubicBezTo>
                <a:cubicBezTo>
                  <a:pt x="812" y="1329"/>
                  <a:pt x="812" y="1329"/>
                  <a:pt x="812" y="1329"/>
                </a:cubicBezTo>
                <a:cubicBezTo>
                  <a:pt x="810" y="1331"/>
                  <a:pt x="810" y="1331"/>
                  <a:pt x="810" y="1331"/>
                </a:cubicBezTo>
                <a:cubicBezTo>
                  <a:pt x="810" y="1334"/>
                  <a:pt x="810" y="1334"/>
                  <a:pt x="810" y="1334"/>
                </a:cubicBezTo>
                <a:cubicBezTo>
                  <a:pt x="809" y="1336"/>
                  <a:pt x="809" y="1336"/>
                  <a:pt x="809" y="1336"/>
                </a:cubicBezTo>
                <a:cubicBezTo>
                  <a:pt x="810" y="1339"/>
                  <a:pt x="810" y="1339"/>
                  <a:pt x="810" y="1339"/>
                </a:cubicBezTo>
                <a:cubicBezTo>
                  <a:pt x="809" y="1340"/>
                  <a:pt x="809" y="1340"/>
                  <a:pt x="809" y="1340"/>
                </a:cubicBezTo>
                <a:cubicBezTo>
                  <a:pt x="808" y="1344"/>
                  <a:pt x="808" y="1344"/>
                  <a:pt x="808" y="1344"/>
                </a:cubicBezTo>
                <a:cubicBezTo>
                  <a:pt x="808" y="1346"/>
                  <a:pt x="808" y="1346"/>
                  <a:pt x="808" y="1346"/>
                </a:cubicBezTo>
                <a:cubicBezTo>
                  <a:pt x="809" y="1349"/>
                  <a:pt x="809" y="1349"/>
                  <a:pt x="809" y="1349"/>
                </a:cubicBezTo>
                <a:cubicBezTo>
                  <a:pt x="810" y="1352"/>
                  <a:pt x="810" y="1352"/>
                  <a:pt x="810" y="1352"/>
                </a:cubicBezTo>
                <a:cubicBezTo>
                  <a:pt x="811" y="1353"/>
                  <a:pt x="811" y="1353"/>
                  <a:pt x="811" y="1353"/>
                </a:cubicBezTo>
                <a:cubicBezTo>
                  <a:pt x="810" y="1354"/>
                  <a:pt x="810" y="1354"/>
                  <a:pt x="810" y="1354"/>
                </a:cubicBezTo>
                <a:cubicBezTo>
                  <a:pt x="809" y="1357"/>
                  <a:pt x="809" y="1357"/>
                  <a:pt x="809" y="1357"/>
                </a:cubicBezTo>
                <a:cubicBezTo>
                  <a:pt x="810" y="1358"/>
                  <a:pt x="810" y="1358"/>
                  <a:pt x="810" y="1358"/>
                </a:cubicBezTo>
                <a:cubicBezTo>
                  <a:pt x="809" y="1360"/>
                  <a:pt x="809" y="1360"/>
                  <a:pt x="809" y="1360"/>
                </a:cubicBezTo>
                <a:cubicBezTo>
                  <a:pt x="807" y="1361"/>
                  <a:pt x="807" y="1361"/>
                  <a:pt x="807" y="1361"/>
                </a:cubicBezTo>
                <a:cubicBezTo>
                  <a:pt x="807" y="1363"/>
                  <a:pt x="807" y="1363"/>
                  <a:pt x="807" y="1363"/>
                </a:cubicBezTo>
                <a:cubicBezTo>
                  <a:pt x="808" y="1366"/>
                  <a:pt x="808" y="1366"/>
                  <a:pt x="808" y="1366"/>
                </a:cubicBezTo>
                <a:cubicBezTo>
                  <a:pt x="808" y="1368"/>
                  <a:pt x="808" y="1368"/>
                  <a:pt x="808" y="1368"/>
                </a:cubicBezTo>
                <a:cubicBezTo>
                  <a:pt x="810" y="1374"/>
                  <a:pt x="810" y="1374"/>
                  <a:pt x="810" y="1374"/>
                </a:cubicBezTo>
                <a:cubicBezTo>
                  <a:pt x="810" y="1377"/>
                  <a:pt x="810" y="1377"/>
                  <a:pt x="810" y="1377"/>
                </a:cubicBezTo>
                <a:cubicBezTo>
                  <a:pt x="809" y="1378"/>
                  <a:pt x="809" y="1378"/>
                  <a:pt x="809" y="1378"/>
                </a:cubicBezTo>
                <a:cubicBezTo>
                  <a:pt x="809" y="1380"/>
                  <a:pt x="809" y="1380"/>
                  <a:pt x="809" y="1380"/>
                </a:cubicBezTo>
                <a:cubicBezTo>
                  <a:pt x="812" y="1383"/>
                  <a:pt x="812" y="1383"/>
                  <a:pt x="812" y="1383"/>
                </a:cubicBezTo>
                <a:cubicBezTo>
                  <a:pt x="812" y="1387"/>
                  <a:pt x="812" y="1387"/>
                  <a:pt x="812" y="1387"/>
                </a:cubicBezTo>
                <a:cubicBezTo>
                  <a:pt x="811" y="1389"/>
                  <a:pt x="811" y="1389"/>
                  <a:pt x="811" y="1389"/>
                </a:cubicBezTo>
                <a:cubicBezTo>
                  <a:pt x="811" y="1390"/>
                  <a:pt x="811" y="1390"/>
                  <a:pt x="811" y="1390"/>
                </a:cubicBezTo>
                <a:cubicBezTo>
                  <a:pt x="812" y="1392"/>
                  <a:pt x="812" y="1392"/>
                  <a:pt x="812" y="1392"/>
                </a:cubicBezTo>
                <a:cubicBezTo>
                  <a:pt x="811" y="1393"/>
                  <a:pt x="811" y="1393"/>
                  <a:pt x="811" y="1393"/>
                </a:cubicBezTo>
                <a:cubicBezTo>
                  <a:pt x="811" y="1395"/>
                  <a:pt x="811" y="1395"/>
                  <a:pt x="811" y="1395"/>
                </a:cubicBezTo>
                <a:cubicBezTo>
                  <a:pt x="811" y="1396"/>
                  <a:pt x="811" y="1396"/>
                  <a:pt x="811" y="1396"/>
                </a:cubicBezTo>
                <a:cubicBezTo>
                  <a:pt x="814" y="1399"/>
                  <a:pt x="814" y="1399"/>
                  <a:pt x="814" y="1399"/>
                </a:cubicBezTo>
                <a:cubicBezTo>
                  <a:pt x="814" y="1401"/>
                  <a:pt x="814" y="1401"/>
                  <a:pt x="814" y="1401"/>
                </a:cubicBezTo>
                <a:cubicBezTo>
                  <a:pt x="813" y="1403"/>
                  <a:pt x="813" y="1403"/>
                  <a:pt x="813" y="1403"/>
                </a:cubicBezTo>
                <a:cubicBezTo>
                  <a:pt x="811" y="1404"/>
                  <a:pt x="811" y="1404"/>
                  <a:pt x="811" y="1404"/>
                </a:cubicBezTo>
                <a:cubicBezTo>
                  <a:pt x="810" y="1407"/>
                  <a:pt x="810" y="1407"/>
                  <a:pt x="810" y="1407"/>
                </a:cubicBezTo>
                <a:cubicBezTo>
                  <a:pt x="810" y="1408"/>
                  <a:pt x="810" y="1408"/>
                  <a:pt x="810" y="1408"/>
                </a:cubicBezTo>
                <a:cubicBezTo>
                  <a:pt x="811" y="1408"/>
                  <a:pt x="811" y="1408"/>
                  <a:pt x="811" y="1408"/>
                </a:cubicBezTo>
                <a:cubicBezTo>
                  <a:pt x="810" y="1411"/>
                  <a:pt x="810" y="1411"/>
                  <a:pt x="810" y="1411"/>
                </a:cubicBezTo>
                <a:cubicBezTo>
                  <a:pt x="809" y="1412"/>
                  <a:pt x="809" y="1412"/>
                  <a:pt x="809" y="1412"/>
                </a:cubicBezTo>
                <a:cubicBezTo>
                  <a:pt x="809" y="1414"/>
                  <a:pt x="809" y="1414"/>
                  <a:pt x="809" y="1414"/>
                </a:cubicBezTo>
                <a:cubicBezTo>
                  <a:pt x="809" y="1417"/>
                  <a:pt x="809" y="1417"/>
                  <a:pt x="809" y="1417"/>
                </a:cubicBezTo>
                <a:cubicBezTo>
                  <a:pt x="808" y="1419"/>
                  <a:pt x="808" y="1419"/>
                  <a:pt x="808" y="1419"/>
                </a:cubicBezTo>
                <a:cubicBezTo>
                  <a:pt x="808" y="1420"/>
                  <a:pt x="808" y="1420"/>
                  <a:pt x="808" y="1420"/>
                </a:cubicBezTo>
                <a:cubicBezTo>
                  <a:pt x="807" y="1421"/>
                  <a:pt x="807" y="1421"/>
                  <a:pt x="807" y="1421"/>
                </a:cubicBezTo>
                <a:cubicBezTo>
                  <a:pt x="807" y="1424"/>
                  <a:pt x="807" y="1424"/>
                  <a:pt x="807" y="1424"/>
                </a:cubicBezTo>
                <a:cubicBezTo>
                  <a:pt x="806" y="1425"/>
                  <a:pt x="806" y="1425"/>
                  <a:pt x="806" y="1425"/>
                </a:cubicBezTo>
                <a:cubicBezTo>
                  <a:pt x="806" y="1426"/>
                  <a:pt x="806" y="1426"/>
                  <a:pt x="806" y="1426"/>
                </a:cubicBezTo>
                <a:cubicBezTo>
                  <a:pt x="807" y="1427"/>
                  <a:pt x="807" y="1427"/>
                  <a:pt x="807" y="1427"/>
                </a:cubicBezTo>
                <a:cubicBezTo>
                  <a:pt x="806" y="1429"/>
                  <a:pt x="806" y="1429"/>
                  <a:pt x="806" y="1429"/>
                </a:cubicBezTo>
                <a:cubicBezTo>
                  <a:pt x="805" y="1432"/>
                  <a:pt x="805" y="1432"/>
                  <a:pt x="805" y="1432"/>
                </a:cubicBezTo>
                <a:cubicBezTo>
                  <a:pt x="805" y="1434"/>
                  <a:pt x="805" y="1434"/>
                  <a:pt x="805" y="1434"/>
                </a:cubicBezTo>
                <a:cubicBezTo>
                  <a:pt x="804" y="1434"/>
                  <a:pt x="804" y="1434"/>
                  <a:pt x="804" y="1434"/>
                </a:cubicBezTo>
                <a:cubicBezTo>
                  <a:pt x="804" y="1436"/>
                  <a:pt x="804" y="1436"/>
                  <a:pt x="804" y="1436"/>
                </a:cubicBezTo>
                <a:cubicBezTo>
                  <a:pt x="803" y="1438"/>
                  <a:pt x="803" y="1438"/>
                  <a:pt x="803" y="1438"/>
                </a:cubicBezTo>
                <a:cubicBezTo>
                  <a:pt x="803" y="1439"/>
                  <a:pt x="803" y="1439"/>
                  <a:pt x="803" y="1439"/>
                </a:cubicBezTo>
                <a:cubicBezTo>
                  <a:pt x="804" y="1441"/>
                  <a:pt x="804" y="1441"/>
                  <a:pt x="804" y="1441"/>
                </a:cubicBezTo>
                <a:cubicBezTo>
                  <a:pt x="804" y="1443"/>
                  <a:pt x="804" y="1443"/>
                  <a:pt x="804" y="1443"/>
                </a:cubicBezTo>
                <a:cubicBezTo>
                  <a:pt x="803" y="1444"/>
                  <a:pt x="803" y="1444"/>
                  <a:pt x="803" y="1444"/>
                </a:cubicBezTo>
                <a:cubicBezTo>
                  <a:pt x="801" y="1445"/>
                  <a:pt x="801" y="1445"/>
                  <a:pt x="801" y="1445"/>
                </a:cubicBezTo>
                <a:cubicBezTo>
                  <a:pt x="800" y="1444"/>
                  <a:pt x="800" y="1444"/>
                  <a:pt x="800" y="1444"/>
                </a:cubicBezTo>
                <a:cubicBezTo>
                  <a:pt x="799" y="1444"/>
                  <a:pt x="799" y="1444"/>
                  <a:pt x="799" y="1444"/>
                </a:cubicBezTo>
                <a:cubicBezTo>
                  <a:pt x="799" y="1445"/>
                  <a:pt x="799" y="1445"/>
                  <a:pt x="799" y="1445"/>
                </a:cubicBezTo>
                <a:cubicBezTo>
                  <a:pt x="799" y="1447"/>
                  <a:pt x="799" y="1447"/>
                  <a:pt x="799" y="1447"/>
                </a:cubicBezTo>
                <a:cubicBezTo>
                  <a:pt x="799" y="1451"/>
                  <a:pt x="799" y="1451"/>
                  <a:pt x="799" y="1451"/>
                </a:cubicBezTo>
                <a:cubicBezTo>
                  <a:pt x="800" y="1453"/>
                  <a:pt x="800" y="1453"/>
                  <a:pt x="800" y="1453"/>
                </a:cubicBezTo>
                <a:cubicBezTo>
                  <a:pt x="803" y="1454"/>
                  <a:pt x="803" y="1454"/>
                  <a:pt x="803" y="1454"/>
                </a:cubicBezTo>
                <a:cubicBezTo>
                  <a:pt x="803" y="1457"/>
                  <a:pt x="803" y="1457"/>
                  <a:pt x="803" y="1457"/>
                </a:cubicBezTo>
                <a:cubicBezTo>
                  <a:pt x="802" y="1459"/>
                  <a:pt x="802" y="1459"/>
                  <a:pt x="802" y="1459"/>
                </a:cubicBezTo>
                <a:cubicBezTo>
                  <a:pt x="806" y="1465"/>
                  <a:pt x="806" y="1465"/>
                  <a:pt x="806" y="1465"/>
                </a:cubicBezTo>
                <a:cubicBezTo>
                  <a:pt x="806" y="1466"/>
                  <a:pt x="806" y="1466"/>
                  <a:pt x="806" y="1466"/>
                </a:cubicBezTo>
                <a:cubicBezTo>
                  <a:pt x="807" y="1467"/>
                  <a:pt x="807" y="1467"/>
                  <a:pt x="807" y="1467"/>
                </a:cubicBezTo>
                <a:cubicBezTo>
                  <a:pt x="807" y="1471"/>
                  <a:pt x="807" y="1471"/>
                  <a:pt x="807" y="1471"/>
                </a:cubicBezTo>
                <a:cubicBezTo>
                  <a:pt x="806" y="1475"/>
                  <a:pt x="806" y="1475"/>
                  <a:pt x="806" y="1475"/>
                </a:cubicBezTo>
                <a:cubicBezTo>
                  <a:pt x="806" y="1476"/>
                  <a:pt x="806" y="1476"/>
                  <a:pt x="806" y="1476"/>
                </a:cubicBezTo>
                <a:cubicBezTo>
                  <a:pt x="806" y="1477"/>
                  <a:pt x="806" y="1477"/>
                  <a:pt x="806" y="1477"/>
                </a:cubicBezTo>
                <a:cubicBezTo>
                  <a:pt x="806" y="1478"/>
                  <a:pt x="806" y="1478"/>
                  <a:pt x="806" y="1478"/>
                </a:cubicBezTo>
                <a:cubicBezTo>
                  <a:pt x="805" y="1478"/>
                  <a:pt x="805" y="1478"/>
                  <a:pt x="805" y="1478"/>
                </a:cubicBezTo>
                <a:cubicBezTo>
                  <a:pt x="804" y="1478"/>
                  <a:pt x="804" y="1478"/>
                  <a:pt x="804" y="1478"/>
                </a:cubicBezTo>
                <a:cubicBezTo>
                  <a:pt x="803" y="1480"/>
                  <a:pt x="803" y="1480"/>
                  <a:pt x="803" y="1480"/>
                </a:cubicBezTo>
                <a:cubicBezTo>
                  <a:pt x="804" y="1482"/>
                  <a:pt x="804" y="1482"/>
                  <a:pt x="804" y="1482"/>
                </a:cubicBezTo>
                <a:cubicBezTo>
                  <a:pt x="805" y="1483"/>
                  <a:pt x="805" y="1483"/>
                  <a:pt x="805" y="1483"/>
                </a:cubicBezTo>
                <a:cubicBezTo>
                  <a:pt x="804" y="1487"/>
                  <a:pt x="804" y="1487"/>
                  <a:pt x="804" y="1487"/>
                </a:cubicBezTo>
                <a:cubicBezTo>
                  <a:pt x="804" y="1489"/>
                  <a:pt x="804" y="1489"/>
                  <a:pt x="804" y="1489"/>
                </a:cubicBezTo>
                <a:cubicBezTo>
                  <a:pt x="803" y="1490"/>
                  <a:pt x="803" y="1490"/>
                  <a:pt x="803" y="1490"/>
                </a:cubicBezTo>
                <a:cubicBezTo>
                  <a:pt x="804" y="1491"/>
                  <a:pt x="804" y="1491"/>
                  <a:pt x="804" y="1491"/>
                </a:cubicBezTo>
                <a:cubicBezTo>
                  <a:pt x="804" y="1492"/>
                  <a:pt x="804" y="1492"/>
                  <a:pt x="804" y="1492"/>
                </a:cubicBezTo>
                <a:cubicBezTo>
                  <a:pt x="804" y="1493"/>
                  <a:pt x="804" y="1493"/>
                  <a:pt x="804" y="1493"/>
                </a:cubicBezTo>
                <a:cubicBezTo>
                  <a:pt x="804" y="1494"/>
                  <a:pt x="804" y="1494"/>
                  <a:pt x="804" y="1494"/>
                </a:cubicBezTo>
                <a:cubicBezTo>
                  <a:pt x="807" y="1499"/>
                  <a:pt x="807" y="1499"/>
                  <a:pt x="807" y="1499"/>
                </a:cubicBezTo>
                <a:cubicBezTo>
                  <a:pt x="808" y="1500"/>
                  <a:pt x="808" y="1500"/>
                  <a:pt x="808" y="1500"/>
                </a:cubicBezTo>
                <a:cubicBezTo>
                  <a:pt x="809" y="1501"/>
                  <a:pt x="809" y="1501"/>
                  <a:pt x="809" y="1501"/>
                </a:cubicBezTo>
                <a:cubicBezTo>
                  <a:pt x="812" y="1503"/>
                  <a:pt x="812" y="1503"/>
                  <a:pt x="812" y="1503"/>
                </a:cubicBezTo>
                <a:cubicBezTo>
                  <a:pt x="815" y="1502"/>
                  <a:pt x="815" y="1502"/>
                  <a:pt x="815" y="1502"/>
                </a:cubicBezTo>
                <a:cubicBezTo>
                  <a:pt x="815" y="1499"/>
                  <a:pt x="815" y="1499"/>
                  <a:pt x="815" y="1499"/>
                </a:cubicBezTo>
                <a:cubicBezTo>
                  <a:pt x="815" y="1498"/>
                  <a:pt x="815" y="1498"/>
                  <a:pt x="815" y="1498"/>
                </a:cubicBezTo>
                <a:cubicBezTo>
                  <a:pt x="817" y="1499"/>
                  <a:pt x="817" y="1499"/>
                  <a:pt x="817" y="1499"/>
                </a:cubicBezTo>
                <a:cubicBezTo>
                  <a:pt x="819" y="1500"/>
                  <a:pt x="819" y="1500"/>
                  <a:pt x="819" y="1500"/>
                </a:cubicBezTo>
                <a:cubicBezTo>
                  <a:pt x="819" y="1500"/>
                  <a:pt x="819" y="1500"/>
                  <a:pt x="819" y="1500"/>
                </a:cubicBezTo>
                <a:cubicBezTo>
                  <a:pt x="821" y="1500"/>
                  <a:pt x="821" y="1500"/>
                  <a:pt x="821" y="1500"/>
                </a:cubicBezTo>
                <a:cubicBezTo>
                  <a:pt x="820" y="1501"/>
                  <a:pt x="820" y="1501"/>
                  <a:pt x="820" y="1501"/>
                </a:cubicBezTo>
                <a:cubicBezTo>
                  <a:pt x="817" y="1503"/>
                  <a:pt x="817" y="1503"/>
                  <a:pt x="817" y="1503"/>
                </a:cubicBezTo>
                <a:cubicBezTo>
                  <a:pt x="817" y="1505"/>
                  <a:pt x="817" y="1505"/>
                  <a:pt x="817" y="1505"/>
                </a:cubicBezTo>
                <a:cubicBezTo>
                  <a:pt x="819" y="1505"/>
                  <a:pt x="819" y="1505"/>
                  <a:pt x="819" y="1505"/>
                </a:cubicBezTo>
                <a:cubicBezTo>
                  <a:pt x="820" y="1505"/>
                  <a:pt x="820" y="1505"/>
                  <a:pt x="820" y="1505"/>
                </a:cubicBezTo>
                <a:cubicBezTo>
                  <a:pt x="821" y="1506"/>
                  <a:pt x="821" y="1506"/>
                  <a:pt x="821" y="1506"/>
                </a:cubicBezTo>
                <a:cubicBezTo>
                  <a:pt x="821" y="1510"/>
                  <a:pt x="821" y="1510"/>
                  <a:pt x="821" y="1510"/>
                </a:cubicBezTo>
                <a:cubicBezTo>
                  <a:pt x="822" y="1511"/>
                  <a:pt x="822" y="1511"/>
                  <a:pt x="822" y="1511"/>
                </a:cubicBezTo>
                <a:cubicBezTo>
                  <a:pt x="821" y="1511"/>
                  <a:pt x="821" y="1511"/>
                  <a:pt x="821" y="1511"/>
                </a:cubicBezTo>
                <a:cubicBezTo>
                  <a:pt x="820" y="1510"/>
                  <a:pt x="820" y="1510"/>
                  <a:pt x="820" y="1510"/>
                </a:cubicBezTo>
                <a:cubicBezTo>
                  <a:pt x="820" y="1509"/>
                  <a:pt x="820" y="1509"/>
                  <a:pt x="820" y="1509"/>
                </a:cubicBezTo>
                <a:cubicBezTo>
                  <a:pt x="818" y="1508"/>
                  <a:pt x="818" y="1508"/>
                  <a:pt x="818" y="1508"/>
                </a:cubicBezTo>
                <a:cubicBezTo>
                  <a:pt x="818" y="1509"/>
                  <a:pt x="818" y="1509"/>
                  <a:pt x="818" y="1509"/>
                </a:cubicBezTo>
                <a:cubicBezTo>
                  <a:pt x="818" y="1510"/>
                  <a:pt x="818" y="1510"/>
                  <a:pt x="818" y="1510"/>
                </a:cubicBezTo>
                <a:cubicBezTo>
                  <a:pt x="820" y="1511"/>
                  <a:pt x="820" y="1511"/>
                  <a:pt x="820" y="1511"/>
                </a:cubicBezTo>
                <a:cubicBezTo>
                  <a:pt x="820" y="1512"/>
                  <a:pt x="820" y="1512"/>
                  <a:pt x="820" y="1512"/>
                </a:cubicBezTo>
                <a:cubicBezTo>
                  <a:pt x="819" y="1513"/>
                  <a:pt x="819" y="1513"/>
                  <a:pt x="819" y="1513"/>
                </a:cubicBezTo>
                <a:cubicBezTo>
                  <a:pt x="818" y="1514"/>
                  <a:pt x="818" y="1514"/>
                  <a:pt x="818" y="1514"/>
                </a:cubicBezTo>
                <a:cubicBezTo>
                  <a:pt x="818" y="1516"/>
                  <a:pt x="818" y="1516"/>
                  <a:pt x="818" y="1516"/>
                </a:cubicBezTo>
                <a:cubicBezTo>
                  <a:pt x="820" y="1518"/>
                  <a:pt x="820" y="1518"/>
                  <a:pt x="820" y="1518"/>
                </a:cubicBezTo>
                <a:cubicBezTo>
                  <a:pt x="818" y="1519"/>
                  <a:pt x="818" y="1519"/>
                  <a:pt x="818" y="1519"/>
                </a:cubicBezTo>
                <a:cubicBezTo>
                  <a:pt x="818" y="1521"/>
                  <a:pt x="818" y="1521"/>
                  <a:pt x="818" y="1521"/>
                </a:cubicBezTo>
                <a:cubicBezTo>
                  <a:pt x="819" y="1521"/>
                  <a:pt x="819" y="1521"/>
                  <a:pt x="819" y="1521"/>
                </a:cubicBezTo>
                <a:cubicBezTo>
                  <a:pt x="817" y="1523"/>
                  <a:pt x="817" y="1523"/>
                  <a:pt x="817" y="1523"/>
                </a:cubicBezTo>
                <a:cubicBezTo>
                  <a:pt x="817" y="1524"/>
                  <a:pt x="817" y="1524"/>
                  <a:pt x="817" y="1524"/>
                </a:cubicBezTo>
                <a:cubicBezTo>
                  <a:pt x="820" y="1526"/>
                  <a:pt x="820" y="1526"/>
                  <a:pt x="820" y="1526"/>
                </a:cubicBezTo>
                <a:cubicBezTo>
                  <a:pt x="819" y="1527"/>
                  <a:pt x="819" y="1527"/>
                  <a:pt x="819" y="1527"/>
                </a:cubicBezTo>
                <a:cubicBezTo>
                  <a:pt x="819" y="1530"/>
                  <a:pt x="819" y="1530"/>
                  <a:pt x="819" y="1530"/>
                </a:cubicBezTo>
                <a:cubicBezTo>
                  <a:pt x="817" y="1531"/>
                  <a:pt x="817" y="1531"/>
                  <a:pt x="817" y="1531"/>
                </a:cubicBezTo>
                <a:cubicBezTo>
                  <a:pt x="817" y="1533"/>
                  <a:pt x="817" y="1533"/>
                  <a:pt x="817" y="1533"/>
                </a:cubicBezTo>
                <a:cubicBezTo>
                  <a:pt x="818" y="1534"/>
                  <a:pt x="818" y="1534"/>
                  <a:pt x="818" y="1534"/>
                </a:cubicBezTo>
                <a:cubicBezTo>
                  <a:pt x="820" y="1534"/>
                  <a:pt x="820" y="1534"/>
                  <a:pt x="820" y="1534"/>
                </a:cubicBezTo>
                <a:cubicBezTo>
                  <a:pt x="822" y="1535"/>
                  <a:pt x="822" y="1535"/>
                  <a:pt x="822" y="1535"/>
                </a:cubicBezTo>
                <a:cubicBezTo>
                  <a:pt x="822" y="1537"/>
                  <a:pt x="822" y="1537"/>
                  <a:pt x="822" y="1537"/>
                </a:cubicBezTo>
                <a:cubicBezTo>
                  <a:pt x="824" y="1537"/>
                  <a:pt x="824" y="1537"/>
                  <a:pt x="824" y="1537"/>
                </a:cubicBezTo>
                <a:cubicBezTo>
                  <a:pt x="824" y="1538"/>
                  <a:pt x="824" y="1538"/>
                  <a:pt x="824" y="1538"/>
                </a:cubicBezTo>
                <a:cubicBezTo>
                  <a:pt x="824" y="1541"/>
                  <a:pt x="824" y="1541"/>
                  <a:pt x="824" y="1541"/>
                </a:cubicBezTo>
                <a:cubicBezTo>
                  <a:pt x="823" y="1543"/>
                  <a:pt x="823" y="1543"/>
                  <a:pt x="823" y="1543"/>
                </a:cubicBezTo>
                <a:cubicBezTo>
                  <a:pt x="820" y="1545"/>
                  <a:pt x="820" y="1545"/>
                  <a:pt x="820" y="1545"/>
                </a:cubicBezTo>
                <a:cubicBezTo>
                  <a:pt x="819" y="1545"/>
                  <a:pt x="819" y="1545"/>
                  <a:pt x="819" y="1545"/>
                </a:cubicBezTo>
                <a:cubicBezTo>
                  <a:pt x="819" y="1547"/>
                  <a:pt x="819" y="1547"/>
                  <a:pt x="819" y="1547"/>
                </a:cubicBezTo>
                <a:cubicBezTo>
                  <a:pt x="819" y="1549"/>
                  <a:pt x="819" y="1549"/>
                  <a:pt x="819" y="1549"/>
                </a:cubicBezTo>
                <a:cubicBezTo>
                  <a:pt x="819" y="1550"/>
                  <a:pt x="819" y="1550"/>
                  <a:pt x="819" y="1550"/>
                </a:cubicBezTo>
                <a:cubicBezTo>
                  <a:pt x="819" y="1551"/>
                  <a:pt x="819" y="1551"/>
                  <a:pt x="819" y="1551"/>
                </a:cubicBezTo>
                <a:cubicBezTo>
                  <a:pt x="820" y="1552"/>
                  <a:pt x="820" y="1552"/>
                  <a:pt x="820" y="1552"/>
                </a:cubicBezTo>
                <a:cubicBezTo>
                  <a:pt x="818" y="1554"/>
                  <a:pt x="818" y="1554"/>
                  <a:pt x="818" y="1554"/>
                </a:cubicBezTo>
                <a:cubicBezTo>
                  <a:pt x="817" y="1557"/>
                  <a:pt x="817" y="1557"/>
                  <a:pt x="817" y="1557"/>
                </a:cubicBezTo>
                <a:cubicBezTo>
                  <a:pt x="817" y="1559"/>
                  <a:pt x="817" y="1559"/>
                  <a:pt x="817" y="1559"/>
                </a:cubicBezTo>
                <a:cubicBezTo>
                  <a:pt x="818" y="1560"/>
                  <a:pt x="818" y="1560"/>
                  <a:pt x="818" y="1560"/>
                </a:cubicBezTo>
                <a:cubicBezTo>
                  <a:pt x="818" y="1561"/>
                  <a:pt x="818" y="1561"/>
                  <a:pt x="818" y="1561"/>
                </a:cubicBezTo>
                <a:cubicBezTo>
                  <a:pt x="817" y="1565"/>
                  <a:pt x="817" y="1565"/>
                  <a:pt x="817" y="1565"/>
                </a:cubicBezTo>
                <a:cubicBezTo>
                  <a:pt x="816" y="1565"/>
                  <a:pt x="816" y="1565"/>
                  <a:pt x="816" y="1565"/>
                </a:cubicBezTo>
                <a:cubicBezTo>
                  <a:pt x="816" y="1567"/>
                  <a:pt x="816" y="1567"/>
                  <a:pt x="816" y="1567"/>
                </a:cubicBezTo>
                <a:cubicBezTo>
                  <a:pt x="815" y="1566"/>
                  <a:pt x="815" y="1566"/>
                  <a:pt x="815" y="1566"/>
                </a:cubicBezTo>
                <a:cubicBezTo>
                  <a:pt x="816" y="1565"/>
                  <a:pt x="816" y="1565"/>
                  <a:pt x="816" y="1565"/>
                </a:cubicBezTo>
                <a:cubicBezTo>
                  <a:pt x="816" y="1562"/>
                  <a:pt x="816" y="1562"/>
                  <a:pt x="816" y="1562"/>
                </a:cubicBezTo>
                <a:cubicBezTo>
                  <a:pt x="816" y="1560"/>
                  <a:pt x="816" y="1560"/>
                  <a:pt x="816" y="1560"/>
                </a:cubicBezTo>
                <a:cubicBezTo>
                  <a:pt x="816" y="1559"/>
                  <a:pt x="816" y="1559"/>
                  <a:pt x="816" y="1559"/>
                </a:cubicBezTo>
                <a:cubicBezTo>
                  <a:pt x="815" y="1559"/>
                  <a:pt x="815" y="1559"/>
                  <a:pt x="815" y="1559"/>
                </a:cubicBezTo>
                <a:cubicBezTo>
                  <a:pt x="813" y="1560"/>
                  <a:pt x="813" y="1560"/>
                  <a:pt x="813" y="1560"/>
                </a:cubicBezTo>
                <a:cubicBezTo>
                  <a:pt x="811" y="1561"/>
                  <a:pt x="811" y="1561"/>
                  <a:pt x="811" y="1561"/>
                </a:cubicBezTo>
                <a:cubicBezTo>
                  <a:pt x="810" y="1561"/>
                  <a:pt x="810" y="1561"/>
                  <a:pt x="810" y="1561"/>
                </a:cubicBezTo>
                <a:cubicBezTo>
                  <a:pt x="810" y="1560"/>
                  <a:pt x="810" y="1560"/>
                  <a:pt x="810" y="1560"/>
                </a:cubicBezTo>
                <a:cubicBezTo>
                  <a:pt x="812" y="1559"/>
                  <a:pt x="812" y="1559"/>
                  <a:pt x="812" y="1559"/>
                </a:cubicBezTo>
                <a:cubicBezTo>
                  <a:pt x="813" y="1559"/>
                  <a:pt x="813" y="1559"/>
                  <a:pt x="813" y="1559"/>
                </a:cubicBezTo>
                <a:cubicBezTo>
                  <a:pt x="813" y="1556"/>
                  <a:pt x="813" y="1556"/>
                  <a:pt x="813" y="1556"/>
                </a:cubicBezTo>
                <a:cubicBezTo>
                  <a:pt x="812" y="1555"/>
                  <a:pt x="812" y="1555"/>
                  <a:pt x="812" y="1555"/>
                </a:cubicBezTo>
                <a:cubicBezTo>
                  <a:pt x="810" y="1556"/>
                  <a:pt x="810" y="1556"/>
                  <a:pt x="810" y="1556"/>
                </a:cubicBezTo>
                <a:cubicBezTo>
                  <a:pt x="807" y="1556"/>
                  <a:pt x="807" y="1556"/>
                  <a:pt x="807" y="1556"/>
                </a:cubicBezTo>
                <a:cubicBezTo>
                  <a:pt x="805" y="1556"/>
                  <a:pt x="805" y="1556"/>
                  <a:pt x="805" y="1556"/>
                </a:cubicBezTo>
                <a:cubicBezTo>
                  <a:pt x="804" y="1556"/>
                  <a:pt x="804" y="1556"/>
                  <a:pt x="804" y="1556"/>
                </a:cubicBezTo>
                <a:cubicBezTo>
                  <a:pt x="804" y="1557"/>
                  <a:pt x="804" y="1557"/>
                  <a:pt x="804" y="1557"/>
                </a:cubicBezTo>
                <a:cubicBezTo>
                  <a:pt x="805" y="1559"/>
                  <a:pt x="805" y="1559"/>
                  <a:pt x="805" y="1559"/>
                </a:cubicBezTo>
                <a:cubicBezTo>
                  <a:pt x="806" y="1560"/>
                  <a:pt x="806" y="1560"/>
                  <a:pt x="806" y="1560"/>
                </a:cubicBezTo>
                <a:cubicBezTo>
                  <a:pt x="806" y="1561"/>
                  <a:pt x="806" y="1561"/>
                  <a:pt x="806" y="1561"/>
                </a:cubicBezTo>
                <a:cubicBezTo>
                  <a:pt x="805" y="1561"/>
                  <a:pt x="805" y="1561"/>
                  <a:pt x="805" y="1561"/>
                </a:cubicBezTo>
                <a:cubicBezTo>
                  <a:pt x="804" y="1563"/>
                  <a:pt x="804" y="1563"/>
                  <a:pt x="804" y="1563"/>
                </a:cubicBezTo>
                <a:cubicBezTo>
                  <a:pt x="803" y="1564"/>
                  <a:pt x="803" y="1564"/>
                  <a:pt x="803" y="1564"/>
                </a:cubicBezTo>
                <a:cubicBezTo>
                  <a:pt x="802" y="1566"/>
                  <a:pt x="802" y="1566"/>
                  <a:pt x="802" y="1566"/>
                </a:cubicBezTo>
                <a:cubicBezTo>
                  <a:pt x="799" y="1567"/>
                  <a:pt x="799" y="1567"/>
                  <a:pt x="799" y="1567"/>
                </a:cubicBezTo>
                <a:cubicBezTo>
                  <a:pt x="799" y="1569"/>
                  <a:pt x="799" y="1569"/>
                  <a:pt x="799" y="1569"/>
                </a:cubicBezTo>
                <a:cubicBezTo>
                  <a:pt x="802" y="1572"/>
                  <a:pt x="802" y="1572"/>
                  <a:pt x="802" y="1572"/>
                </a:cubicBezTo>
                <a:cubicBezTo>
                  <a:pt x="804" y="1572"/>
                  <a:pt x="804" y="1572"/>
                  <a:pt x="804" y="1572"/>
                </a:cubicBezTo>
                <a:cubicBezTo>
                  <a:pt x="805" y="1571"/>
                  <a:pt x="805" y="1571"/>
                  <a:pt x="805" y="1571"/>
                </a:cubicBezTo>
                <a:cubicBezTo>
                  <a:pt x="804" y="1570"/>
                  <a:pt x="804" y="1570"/>
                  <a:pt x="804" y="1570"/>
                </a:cubicBezTo>
                <a:cubicBezTo>
                  <a:pt x="803" y="1569"/>
                  <a:pt x="803" y="1569"/>
                  <a:pt x="803" y="1569"/>
                </a:cubicBezTo>
                <a:cubicBezTo>
                  <a:pt x="802" y="1568"/>
                  <a:pt x="802" y="1568"/>
                  <a:pt x="802" y="1568"/>
                </a:cubicBezTo>
                <a:cubicBezTo>
                  <a:pt x="803" y="1567"/>
                  <a:pt x="803" y="1567"/>
                  <a:pt x="803" y="1567"/>
                </a:cubicBezTo>
                <a:cubicBezTo>
                  <a:pt x="806" y="1566"/>
                  <a:pt x="806" y="1566"/>
                  <a:pt x="806" y="1566"/>
                </a:cubicBezTo>
                <a:cubicBezTo>
                  <a:pt x="806" y="1566"/>
                  <a:pt x="806" y="1566"/>
                  <a:pt x="806" y="1566"/>
                </a:cubicBezTo>
                <a:cubicBezTo>
                  <a:pt x="807" y="1568"/>
                  <a:pt x="807" y="1568"/>
                  <a:pt x="807" y="1568"/>
                </a:cubicBezTo>
                <a:cubicBezTo>
                  <a:pt x="809" y="1569"/>
                  <a:pt x="809" y="1569"/>
                  <a:pt x="809" y="1569"/>
                </a:cubicBezTo>
                <a:cubicBezTo>
                  <a:pt x="811" y="1569"/>
                  <a:pt x="811" y="1569"/>
                  <a:pt x="811" y="1569"/>
                </a:cubicBezTo>
                <a:cubicBezTo>
                  <a:pt x="812" y="1568"/>
                  <a:pt x="812" y="1568"/>
                  <a:pt x="812" y="1568"/>
                </a:cubicBezTo>
                <a:cubicBezTo>
                  <a:pt x="813" y="1569"/>
                  <a:pt x="813" y="1569"/>
                  <a:pt x="813" y="1569"/>
                </a:cubicBezTo>
                <a:cubicBezTo>
                  <a:pt x="814" y="1570"/>
                  <a:pt x="814" y="1570"/>
                  <a:pt x="814" y="1570"/>
                </a:cubicBezTo>
                <a:cubicBezTo>
                  <a:pt x="817" y="1571"/>
                  <a:pt x="817" y="1571"/>
                  <a:pt x="817" y="1571"/>
                </a:cubicBezTo>
                <a:cubicBezTo>
                  <a:pt x="818" y="1572"/>
                  <a:pt x="818" y="1572"/>
                  <a:pt x="818" y="1572"/>
                </a:cubicBezTo>
                <a:cubicBezTo>
                  <a:pt x="816" y="1572"/>
                  <a:pt x="816" y="1572"/>
                  <a:pt x="816" y="1572"/>
                </a:cubicBezTo>
                <a:cubicBezTo>
                  <a:pt x="816" y="1574"/>
                  <a:pt x="816" y="1574"/>
                  <a:pt x="816" y="1574"/>
                </a:cubicBezTo>
                <a:cubicBezTo>
                  <a:pt x="817" y="1575"/>
                  <a:pt x="817" y="1575"/>
                  <a:pt x="817" y="1575"/>
                </a:cubicBezTo>
                <a:cubicBezTo>
                  <a:pt x="816" y="1576"/>
                  <a:pt x="816" y="1576"/>
                  <a:pt x="816" y="1576"/>
                </a:cubicBezTo>
                <a:cubicBezTo>
                  <a:pt x="815" y="1577"/>
                  <a:pt x="815" y="1577"/>
                  <a:pt x="815" y="1577"/>
                </a:cubicBezTo>
                <a:cubicBezTo>
                  <a:pt x="816" y="1578"/>
                  <a:pt x="816" y="1578"/>
                  <a:pt x="816" y="1578"/>
                </a:cubicBezTo>
                <a:cubicBezTo>
                  <a:pt x="817" y="1579"/>
                  <a:pt x="817" y="1579"/>
                  <a:pt x="817" y="1579"/>
                </a:cubicBezTo>
                <a:cubicBezTo>
                  <a:pt x="817" y="1580"/>
                  <a:pt x="817" y="1580"/>
                  <a:pt x="817" y="1580"/>
                </a:cubicBezTo>
                <a:cubicBezTo>
                  <a:pt x="815" y="1579"/>
                  <a:pt x="815" y="1579"/>
                  <a:pt x="815" y="1579"/>
                </a:cubicBezTo>
                <a:cubicBezTo>
                  <a:pt x="815" y="1578"/>
                  <a:pt x="815" y="1578"/>
                  <a:pt x="815" y="1578"/>
                </a:cubicBezTo>
                <a:cubicBezTo>
                  <a:pt x="814" y="1578"/>
                  <a:pt x="814" y="1578"/>
                  <a:pt x="814" y="1578"/>
                </a:cubicBezTo>
                <a:cubicBezTo>
                  <a:pt x="813" y="1580"/>
                  <a:pt x="813" y="1580"/>
                  <a:pt x="813" y="1580"/>
                </a:cubicBezTo>
                <a:cubicBezTo>
                  <a:pt x="815" y="1581"/>
                  <a:pt x="815" y="1581"/>
                  <a:pt x="815" y="1581"/>
                </a:cubicBezTo>
                <a:cubicBezTo>
                  <a:pt x="816" y="1583"/>
                  <a:pt x="816" y="1583"/>
                  <a:pt x="816" y="1583"/>
                </a:cubicBezTo>
                <a:cubicBezTo>
                  <a:pt x="818" y="1583"/>
                  <a:pt x="818" y="1583"/>
                  <a:pt x="818" y="1583"/>
                </a:cubicBezTo>
                <a:cubicBezTo>
                  <a:pt x="821" y="1582"/>
                  <a:pt x="821" y="1582"/>
                  <a:pt x="821" y="1582"/>
                </a:cubicBezTo>
                <a:cubicBezTo>
                  <a:pt x="822" y="1583"/>
                  <a:pt x="822" y="1583"/>
                  <a:pt x="822" y="1583"/>
                </a:cubicBezTo>
                <a:cubicBezTo>
                  <a:pt x="823" y="1583"/>
                  <a:pt x="823" y="1583"/>
                  <a:pt x="823" y="1583"/>
                </a:cubicBezTo>
                <a:cubicBezTo>
                  <a:pt x="825" y="1582"/>
                  <a:pt x="825" y="1582"/>
                  <a:pt x="825" y="1582"/>
                </a:cubicBezTo>
                <a:cubicBezTo>
                  <a:pt x="824" y="1583"/>
                  <a:pt x="824" y="1583"/>
                  <a:pt x="824" y="1583"/>
                </a:cubicBezTo>
                <a:cubicBezTo>
                  <a:pt x="824" y="1584"/>
                  <a:pt x="824" y="1584"/>
                  <a:pt x="824" y="1584"/>
                </a:cubicBezTo>
                <a:cubicBezTo>
                  <a:pt x="824" y="1584"/>
                  <a:pt x="824" y="1584"/>
                  <a:pt x="824" y="1584"/>
                </a:cubicBezTo>
                <a:cubicBezTo>
                  <a:pt x="822" y="1585"/>
                  <a:pt x="822" y="1585"/>
                  <a:pt x="822" y="1585"/>
                </a:cubicBezTo>
                <a:cubicBezTo>
                  <a:pt x="821" y="1585"/>
                  <a:pt x="821" y="1585"/>
                  <a:pt x="821" y="1585"/>
                </a:cubicBezTo>
                <a:cubicBezTo>
                  <a:pt x="820" y="1584"/>
                  <a:pt x="820" y="1584"/>
                  <a:pt x="820" y="1584"/>
                </a:cubicBezTo>
                <a:cubicBezTo>
                  <a:pt x="817" y="1585"/>
                  <a:pt x="817" y="1585"/>
                  <a:pt x="817" y="1585"/>
                </a:cubicBezTo>
                <a:cubicBezTo>
                  <a:pt x="816" y="1586"/>
                  <a:pt x="816" y="1586"/>
                  <a:pt x="816" y="1586"/>
                </a:cubicBezTo>
                <a:cubicBezTo>
                  <a:pt x="817" y="1587"/>
                  <a:pt x="817" y="1587"/>
                  <a:pt x="817" y="1587"/>
                </a:cubicBezTo>
                <a:cubicBezTo>
                  <a:pt x="819" y="1589"/>
                  <a:pt x="819" y="1589"/>
                  <a:pt x="819" y="1589"/>
                </a:cubicBezTo>
                <a:cubicBezTo>
                  <a:pt x="819" y="1590"/>
                  <a:pt x="819" y="1590"/>
                  <a:pt x="819" y="1590"/>
                </a:cubicBezTo>
                <a:cubicBezTo>
                  <a:pt x="821" y="1591"/>
                  <a:pt x="821" y="1591"/>
                  <a:pt x="821" y="1591"/>
                </a:cubicBezTo>
                <a:cubicBezTo>
                  <a:pt x="822" y="1590"/>
                  <a:pt x="822" y="1590"/>
                  <a:pt x="822" y="1590"/>
                </a:cubicBezTo>
                <a:cubicBezTo>
                  <a:pt x="822" y="1591"/>
                  <a:pt x="822" y="1591"/>
                  <a:pt x="822" y="1591"/>
                </a:cubicBezTo>
                <a:cubicBezTo>
                  <a:pt x="820" y="1593"/>
                  <a:pt x="820" y="1593"/>
                  <a:pt x="820" y="1593"/>
                </a:cubicBezTo>
                <a:cubicBezTo>
                  <a:pt x="820" y="1594"/>
                  <a:pt x="820" y="1594"/>
                  <a:pt x="820" y="1594"/>
                </a:cubicBezTo>
                <a:cubicBezTo>
                  <a:pt x="821" y="1594"/>
                  <a:pt x="821" y="1594"/>
                  <a:pt x="821" y="1594"/>
                </a:cubicBezTo>
                <a:cubicBezTo>
                  <a:pt x="820" y="1596"/>
                  <a:pt x="820" y="1596"/>
                  <a:pt x="820" y="1596"/>
                </a:cubicBezTo>
                <a:cubicBezTo>
                  <a:pt x="819" y="1596"/>
                  <a:pt x="819" y="1596"/>
                  <a:pt x="819" y="1596"/>
                </a:cubicBezTo>
                <a:cubicBezTo>
                  <a:pt x="819" y="1597"/>
                  <a:pt x="819" y="1597"/>
                  <a:pt x="819" y="1597"/>
                </a:cubicBezTo>
                <a:cubicBezTo>
                  <a:pt x="820" y="1602"/>
                  <a:pt x="820" y="1602"/>
                  <a:pt x="820" y="1602"/>
                </a:cubicBezTo>
                <a:cubicBezTo>
                  <a:pt x="821" y="1603"/>
                  <a:pt x="821" y="1603"/>
                  <a:pt x="821" y="1603"/>
                </a:cubicBezTo>
                <a:cubicBezTo>
                  <a:pt x="821" y="1606"/>
                  <a:pt x="821" y="1606"/>
                  <a:pt x="821" y="1606"/>
                </a:cubicBezTo>
                <a:cubicBezTo>
                  <a:pt x="822" y="1608"/>
                  <a:pt x="822" y="1608"/>
                  <a:pt x="822" y="1608"/>
                </a:cubicBezTo>
                <a:cubicBezTo>
                  <a:pt x="824" y="1608"/>
                  <a:pt x="824" y="1608"/>
                  <a:pt x="824" y="1608"/>
                </a:cubicBezTo>
                <a:cubicBezTo>
                  <a:pt x="824" y="1605"/>
                  <a:pt x="824" y="1605"/>
                  <a:pt x="824" y="1605"/>
                </a:cubicBezTo>
                <a:cubicBezTo>
                  <a:pt x="825" y="1601"/>
                  <a:pt x="825" y="1601"/>
                  <a:pt x="825" y="1601"/>
                </a:cubicBezTo>
                <a:cubicBezTo>
                  <a:pt x="826" y="1600"/>
                  <a:pt x="826" y="1600"/>
                  <a:pt x="826" y="1600"/>
                </a:cubicBezTo>
                <a:cubicBezTo>
                  <a:pt x="827" y="1601"/>
                  <a:pt x="827" y="1601"/>
                  <a:pt x="827" y="1601"/>
                </a:cubicBezTo>
                <a:cubicBezTo>
                  <a:pt x="826" y="1601"/>
                  <a:pt x="826" y="1601"/>
                  <a:pt x="826" y="1601"/>
                </a:cubicBezTo>
                <a:cubicBezTo>
                  <a:pt x="825" y="1605"/>
                  <a:pt x="825" y="1605"/>
                  <a:pt x="825" y="1605"/>
                </a:cubicBezTo>
                <a:cubicBezTo>
                  <a:pt x="825" y="1606"/>
                  <a:pt x="825" y="1606"/>
                  <a:pt x="825" y="1606"/>
                </a:cubicBezTo>
                <a:cubicBezTo>
                  <a:pt x="826" y="1607"/>
                  <a:pt x="826" y="1607"/>
                  <a:pt x="826" y="1607"/>
                </a:cubicBezTo>
                <a:cubicBezTo>
                  <a:pt x="828" y="1607"/>
                  <a:pt x="828" y="1607"/>
                  <a:pt x="828" y="1607"/>
                </a:cubicBezTo>
                <a:cubicBezTo>
                  <a:pt x="827" y="1608"/>
                  <a:pt x="827" y="1608"/>
                  <a:pt x="827" y="1608"/>
                </a:cubicBezTo>
                <a:cubicBezTo>
                  <a:pt x="825" y="1608"/>
                  <a:pt x="825" y="1608"/>
                  <a:pt x="825" y="1608"/>
                </a:cubicBezTo>
                <a:cubicBezTo>
                  <a:pt x="823" y="1610"/>
                  <a:pt x="823" y="1610"/>
                  <a:pt x="823" y="1610"/>
                </a:cubicBezTo>
                <a:cubicBezTo>
                  <a:pt x="823" y="1611"/>
                  <a:pt x="823" y="1611"/>
                  <a:pt x="823" y="1611"/>
                </a:cubicBezTo>
                <a:cubicBezTo>
                  <a:pt x="823" y="1613"/>
                  <a:pt x="823" y="1613"/>
                  <a:pt x="823" y="1613"/>
                </a:cubicBezTo>
                <a:cubicBezTo>
                  <a:pt x="823" y="1615"/>
                  <a:pt x="823" y="1615"/>
                  <a:pt x="823" y="1615"/>
                </a:cubicBezTo>
                <a:cubicBezTo>
                  <a:pt x="822" y="1615"/>
                  <a:pt x="822" y="1615"/>
                  <a:pt x="822" y="1615"/>
                </a:cubicBezTo>
                <a:cubicBezTo>
                  <a:pt x="821" y="1617"/>
                  <a:pt x="821" y="1617"/>
                  <a:pt x="821" y="1617"/>
                </a:cubicBezTo>
                <a:cubicBezTo>
                  <a:pt x="821" y="1618"/>
                  <a:pt x="821" y="1618"/>
                  <a:pt x="821" y="1618"/>
                </a:cubicBezTo>
                <a:cubicBezTo>
                  <a:pt x="824" y="1620"/>
                  <a:pt x="824" y="1620"/>
                  <a:pt x="824" y="1620"/>
                </a:cubicBezTo>
                <a:cubicBezTo>
                  <a:pt x="828" y="1621"/>
                  <a:pt x="828" y="1621"/>
                  <a:pt x="828" y="1621"/>
                </a:cubicBezTo>
                <a:cubicBezTo>
                  <a:pt x="829" y="1622"/>
                  <a:pt x="829" y="1622"/>
                  <a:pt x="829" y="1622"/>
                </a:cubicBezTo>
                <a:cubicBezTo>
                  <a:pt x="829" y="1623"/>
                  <a:pt x="829" y="1623"/>
                  <a:pt x="829" y="1623"/>
                </a:cubicBezTo>
                <a:cubicBezTo>
                  <a:pt x="828" y="1623"/>
                  <a:pt x="828" y="1623"/>
                  <a:pt x="828" y="1623"/>
                </a:cubicBezTo>
                <a:cubicBezTo>
                  <a:pt x="829" y="1625"/>
                  <a:pt x="829" y="1625"/>
                  <a:pt x="829" y="1625"/>
                </a:cubicBezTo>
                <a:cubicBezTo>
                  <a:pt x="830" y="1626"/>
                  <a:pt x="830" y="1626"/>
                  <a:pt x="830" y="1626"/>
                </a:cubicBezTo>
                <a:cubicBezTo>
                  <a:pt x="831" y="1624"/>
                  <a:pt x="831" y="1624"/>
                  <a:pt x="831" y="1624"/>
                </a:cubicBezTo>
                <a:cubicBezTo>
                  <a:pt x="831" y="1626"/>
                  <a:pt x="831" y="1626"/>
                  <a:pt x="831" y="1626"/>
                </a:cubicBezTo>
                <a:cubicBezTo>
                  <a:pt x="831" y="1627"/>
                  <a:pt x="831" y="1627"/>
                  <a:pt x="831" y="1627"/>
                </a:cubicBezTo>
                <a:cubicBezTo>
                  <a:pt x="829" y="1628"/>
                  <a:pt x="829" y="1628"/>
                  <a:pt x="829" y="1628"/>
                </a:cubicBezTo>
                <a:cubicBezTo>
                  <a:pt x="828" y="1629"/>
                  <a:pt x="828" y="1629"/>
                  <a:pt x="828" y="1629"/>
                </a:cubicBezTo>
                <a:cubicBezTo>
                  <a:pt x="829" y="1630"/>
                  <a:pt x="829" y="1630"/>
                  <a:pt x="829" y="1630"/>
                </a:cubicBezTo>
                <a:cubicBezTo>
                  <a:pt x="830" y="1630"/>
                  <a:pt x="830" y="1630"/>
                  <a:pt x="830" y="1630"/>
                </a:cubicBezTo>
                <a:cubicBezTo>
                  <a:pt x="830" y="1631"/>
                  <a:pt x="830" y="1631"/>
                  <a:pt x="830" y="1631"/>
                </a:cubicBezTo>
                <a:cubicBezTo>
                  <a:pt x="832" y="1633"/>
                  <a:pt x="832" y="1633"/>
                  <a:pt x="832" y="1633"/>
                </a:cubicBezTo>
                <a:cubicBezTo>
                  <a:pt x="833" y="1633"/>
                  <a:pt x="833" y="1633"/>
                  <a:pt x="833" y="1633"/>
                </a:cubicBezTo>
                <a:cubicBezTo>
                  <a:pt x="834" y="1632"/>
                  <a:pt x="834" y="1632"/>
                  <a:pt x="834" y="1632"/>
                </a:cubicBezTo>
                <a:cubicBezTo>
                  <a:pt x="834" y="1634"/>
                  <a:pt x="834" y="1634"/>
                  <a:pt x="834" y="1634"/>
                </a:cubicBezTo>
                <a:cubicBezTo>
                  <a:pt x="834" y="1636"/>
                  <a:pt x="834" y="1636"/>
                  <a:pt x="834" y="1636"/>
                </a:cubicBezTo>
                <a:cubicBezTo>
                  <a:pt x="833" y="1636"/>
                  <a:pt x="833" y="1636"/>
                  <a:pt x="833" y="1636"/>
                </a:cubicBezTo>
                <a:cubicBezTo>
                  <a:pt x="833" y="1635"/>
                  <a:pt x="833" y="1635"/>
                  <a:pt x="833" y="1635"/>
                </a:cubicBezTo>
                <a:cubicBezTo>
                  <a:pt x="832" y="1635"/>
                  <a:pt x="832" y="1635"/>
                  <a:pt x="832" y="1635"/>
                </a:cubicBezTo>
                <a:cubicBezTo>
                  <a:pt x="831" y="1636"/>
                  <a:pt x="831" y="1636"/>
                  <a:pt x="831" y="1636"/>
                </a:cubicBezTo>
                <a:cubicBezTo>
                  <a:pt x="833" y="1639"/>
                  <a:pt x="833" y="1639"/>
                  <a:pt x="833" y="1639"/>
                </a:cubicBezTo>
                <a:cubicBezTo>
                  <a:pt x="834" y="1639"/>
                  <a:pt x="834" y="1639"/>
                  <a:pt x="834" y="1639"/>
                </a:cubicBezTo>
                <a:cubicBezTo>
                  <a:pt x="834" y="1641"/>
                  <a:pt x="834" y="1641"/>
                  <a:pt x="834" y="1641"/>
                </a:cubicBezTo>
                <a:cubicBezTo>
                  <a:pt x="835" y="1642"/>
                  <a:pt x="835" y="1642"/>
                  <a:pt x="835" y="1642"/>
                </a:cubicBezTo>
                <a:cubicBezTo>
                  <a:pt x="837" y="1644"/>
                  <a:pt x="837" y="1644"/>
                  <a:pt x="837" y="1644"/>
                </a:cubicBezTo>
                <a:cubicBezTo>
                  <a:pt x="838" y="1643"/>
                  <a:pt x="838" y="1643"/>
                  <a:pt x="838" y="1643"/>
                </a:cubicBezTo>
                <a:cubicBezTo>
                  <a:pt x="837" y="1641"/>
                  <a:pt x="837" y="1641"/>
                  <a:pt x="837" y="1641"/>
                </a:cubicBezTo>
                <a:cubicBezTo>
                  <a:pt x="838" y="1640"/>
                  <a:pt x="838" y="1640"/>
                  <a:pt x="838" y="1640"/>
                </a:cubicBezTo>
                <a:cubicBezTo>
                  <a:pt x="837" y="1638"/>
                  <a:pt x="837" y="1638"/>
                  <a:pt x="837" y="1638"/>
                </a:cubicBezTo>
                <a:cubicBezTo>
                  <a:pt x="839" y="1639"/>
                  <a:pt x="839" y="1639"/>
                  <a:pt x="839" y="1639"/>
                </a:cubicBezTo>
                <a:cubicBezTo>
                  <a:pt x="839" y="1641"/>
                  <a:pt x="839" y="1641"/>
                  <a:pt x="839" y="1641"/>
                </a:cubicBezTo>
                <a:cubicBezTo>
                  <a:pt x="840" y="1642"/>
                  <a:pt x="840" y="1642"/>
                  <a:pt x="840" y="1642"/>
                </a:cubicBezTo>
                <a:cubicBezTo>
                  <a:pt x="841" y="1640"/>
                  <a:pt x="841" y="1640"/>
                  <a:pt x="841" y="1640"/>
                </a:cubicBezTo>
                <a:cubicBezTo>
                  <a:pt x="842" y="1639"/>
                  <a:pt x="842" y="1639"/>
                  <a:pt x="842" y="1639"/>
                </a:cubicBezTo>
                <a:cubicBezTo>
                  <a:pt x="842" y="1638"/>
                  <a:pt x="842" y="1638"/>
                  <a:pt x="842" y="1638"/>
                </a:cubicBezTo>
                <a:cubicBezTo>
                  <a:pt x="841" y="1637"/>
                  <a:pt x="841" y="1637"/>
                  <a:pt x="841" y="1637"/>
                </a:cubicBezTo>
                <a:cubicBezTo>
                  <a:pt x="839" y="1637"/>
                  <a:pt x="839" y="1637"/>
                  <a:pt x="839" y="1637"/>
                </a:cubicBezTo>
                <a:cubicBezTo>
                  <a:pt x="839" y="1636"/>
                  <a:pt x="839" y="1636"/>
                  <a:pt x="839" y="1636"/>
                </a:cubicBezTo>
                <a:cubicBezTo>
                  <a:pt x="840" y="1636"/>
                  <a:pt x="840" y="1636"/>
                  <a:pt x="840" y="1636"/>
                </a:cubicBezTo>
                <a:cubicBezTo>
                  <a:pt x="843" y="1637"/>
                  <a:pt x="843" y="1637"/>
                  <a:pt x="843" y="1637"/>
                </a:cubicBezTo>
                <a:cubicBezTo>
                  <a:pt x="844" y="1638"/>
                  <a:pt x="844" y="1638"/>
                  <a:pt x="844" y="1638"/>
                </a:cubicBezTo>
                <a:cubicBezTo>
                  <a:pt x="846" y="1638"/>
                  <a:pt x="846" y="1638"/>
                  <a:pt x="846" y="1638"/>
                </a:cubicBezTo>
                <a:cubicBezTo>
                  <a:pt x="845" y="1636"/>
                  <a:pt x="845" y="1636"/>
                  <a:pt x="845" y="1636"/>
                </a:cubicBezTo>
                <a:cubicBezTo>
                  <a:pt x="843" y="1635"/>
                  <a:pt x="843" y="1635"/>
                  <a:pt x="843" y="1635"/>
                </a:cubicBezTo>
                <a:cubicBezTo>
                  <a:pt x="840" y="1635"/>
                  <a:pt x="840" y="1635"/>
                  <a:pt x="840" y="1635"/>
                </a:cubicBezTo>
                <a:cubicBezTo>
                  <a:pt x="840" y="1634"/>
                  <a:pt x="840" y="1634"/>
                  <a:pt x="840" y="1634"/>
                </a:cubicBezTo>
                <a:cubicBezTo>
                  <a:pt x="841" y="1634"/>
                  <a:pt x="841" y="1634"/>
                  <a:pt x="841" y="1634"/>
                </a:cubicBezTo>
                <a:cubicBezTo>
                  <a:pt x="844" y="1635"/>
                  <a:pt x="844" y="1635"/>
                  <a:pt x="844" y="1635"/>
                </a:cubicBezTo>
                <a:cubicBezTo>
                  <a:pt x="847" y="1637"/>
                  <a:pt x="847" y="1637"/>
                  <a:pt x="847" y="1637"/>
                </a:cubicBezTo>
                <a:cubicBezTo>
                  <a:pt x="848" y="1639"/>
                  <a:pt x="848" y="1639"/>
                  <a:pt x="848" y="1639"/>
                </a:cubicBezTo>
                <a:cubicBezTo>
                  <a:pt x="846" y="1641"/>
                  <a:pt x="846" y="1641"/>
                  <a:pt x="846" y="1641"/>
                </a:cubicBezTo>
                <a:cubicBezTo>
                  <a:pt x="846" y="1642"/>
                  <a:pt x="846" y="1642"/>
                  <a:pt x="846" y="1642"/>
                </a:cubicBezTo>
                <a:cubicBezTo>
                  <a:pt x="848" y="1645"/>
                  <a:pt x="848" y="1645"/>
                  <a:pt x="848" y="1645"/>
                </a:cubicBezTo>
                <a:cubicBezTo>
                  <a:pt x="847" y="1646"/>
                  <a:pt x="847" y="1646"/>
                  <a:pt x="847" y="1646"/>
                </a:cubicBezTo>
                <a:cubicBezTo>
                  <a:pt x="846" y="1647"/>
                  <a:pt x="846" y="1647"/>
                  <a:pt x="846" y="1647"/>
                </a:cubicBezTo>
                <a:cubicBezTo>
                  <a:pt x="847" y="1645"/>
                  <a:pt x="847" y="1645"/>
                  <a:pt x="847" y="1645"/>
                </a:cubicBezTo>
                <a:cubicBezTo>
                  <a:pt x="845" y="1642"/>
                  <a:pt x="845" y="1642"/>
                  <a:pt x="845" y="1642"/>
                </a:cubicBezTo>
                <a:cubicBezTo>
                  <a:pt x="844" y="1641"/>
                  <a:pt x="844" y="1641"/>
                  <a:pt x="844" y="1641"/>
                </a:cubicBezTo>
                <a:cubicBezTo>
                  <a:pt x="843" y="1642"/>
                  <a:pt x="843" y="1642"/>
                  <a:pt x="843" y="1642"/>
                </a:cubicBezTo>
                <a:cubicBezTo>
                  <a:pt x="843" y="1644"/>
                  <a:pt x="843" y="1644"/>
                  <a:pt x="843" y="1644"/>
                </a:cubicBezTo>
                <a:cubicBezTo>
                  <a:pt x="844" y="1645"/>
                  <a:pt x="844" y="1645"/>
                  <a:pt x="844" y="1645"/>
                </a:cubicBezTo>
                <a:cubicBezTo>
                  <a:pt x="843" y="1646"/>
                  <a:pt x="843" y="1646"/>
                  <a:pt x="843" y="1646"/>
                </a:cubicBezTo>
                <a:cubicBezTo>
                  <a:pt x="842" y="1645"/>
                  <a:pt x="842" y="1645"/>
                  <a:pt x="842" y="1645"/>
                </a:cubicBezTo>
                <a:cubicBezTo>
                  <a:pt x="842" y="1644"/>
                  <a:pt x="842" y="1644"/>
                  <a:pt x="842" y="1644"/>
                </a:cubicBezTo>
                <a:cubicBezTo>
                  <a:pt x="841" y="1644"/>
                  <a:pt x="841" y="1644"/>
                  <a:pt x="841" y="1644"/>
                </a:cubicBezTo>
                <a:cubicBezTo>
                  <a:pt x="839" y="1645"/>
                  <a:pt x="839" y="1645"/>
                  <a:pt x="839" y="1645"/>
                </a:cubicBezTo>
                <a:cubicBezTo>
                  <a:pt x="837" y="1645"/>
                  <a:pt x="837" y="1645"/>
                  <a:pt x="837" y="1645"/>
                </a:cubicBezTo>
                <a:cubicBezTo>
                  <a:pt x="835" y="1646"/>
                  <a:pt x="835" y="1646"/>
                  <a:pt x="835" y="1646"/>
                </a:cubicBezTo>
                <a:cubicBezTo>
                  <a:pt x="837" y="1647"/>
                  <a:pt x="837" y="1647"/>
                  <a:pt x="837" y="1647"/>
                </a:cubicBezTo>
                <a:cubicBezTo>
                  <a:pt x="837" y="1649"/>
                  <a:pt x="837" y="1649"/>
                  <a:pt x="837" y="1649"/>
                </a:cubicBezTo>
                <a:cubicBezTo>
                  <a:pt x="838" y="1651"/>
                  <a:pt x="838" y="1651"/>
                  <a:pt x="838" y="1651"/>
                </a:cubicBezTo>
                <a:cubicBezTo>
                  <a:pt x="838" y="1652"/>
                  <a:pt x="838" y="1652"/>
                  <a:pt x="838" y="1652"/>
                </a:cubicBezTo>
                <a:cubicBezTo>
                  <a:pt x="838" y="1653"/>
                  <a:pt x="838" y="1653"/>
                  <a:pt x="838" y="1653"/>
                </a:cubicBezTo>
                <a:cubicBezTo>
                  <a:pt x="838" y="1654"/>
                  <a:pt x="838" y="1654"/>
                  <a:pt x="838" y="1654"/>
                </a:cubicBezTo>
                <a:cubicBezTo>
                  <a:pt x="839" y="1654"/>
                  <a:pt x="839" y="1654"/>
                  <a:pt x="839" y="1654"/>
                </a:cubicBezTo>
                <a:cubicBezTo>
                  <a:pt x="840" y="1653"/>
                  <a:pt x="840" y="1653"/>
                  <a:pt x="840" y="1653"/>
                </a:cubicBezTo>
                <a:cubicBezTo>
                  <a:pt x="841" y="1653"/>
                  <a:pt x="841" y="1653"/>
                  <a:pt x="841" y="1653"/>
                </a:cubicBezTo>
                <a:cubicBezTo>
                  <a:pt x="843" y="1654"/>
                  <a:pt x="843" y="1654"/>
                  <a:pt x="843" y="1654"/>
                </a:cubicBezTo>
                <a:cubicBezTo>
                  <a:pt x="843" y="1654"/>
                  <a:pt x="843" y="1654"/>
                  <a:pt x="843" y="1654"/>
                </a:cubicBezTo>
                <a:cubicBezTo>
                  <a:pt x="841" y="1655"/>
                  <a:pt x="841" y="1655"/>
                  <a:pt x="841" y="1655"/>
                </a:cubicBezTo>
                <a:cubicBezTo>
                  <a:pt x="840" y="1656"/>
                  <a:pt x="840" y="1656"/>
                  <a:pt x="840" y="1656"/>
                </a:cubicBezTo>
                <a:cubicBezTo>
                  <a:pt x="840" y="1657"/>
                  <a:pt x="840" y="1657"/>
                  <a:pt x="840" y="1657"/>
                </a:cubicBezTo>
                <a:cubicBezTo>
                  <a:pt x="843" y="1657"/>
                  <a:pt x="843" y="1657"/>
                  <a:pt x="843" y="1657"/>
                </a:cubicBezTo>
                <a:cubicBezTo>
                  <a:pt x="845" y="1659"/>
                  <a:pt x="845" y="1659"/>
                  <a:pt x="845" y="1659"/>
                </a:cubicBezTo>
                <a:cubicBezTo>
                  <a:pt x="846" y="1658"/>
                  <a:pt x="846" y="1658"/>
                  <a:pt x="846" y="1658"/>
                </a:cubicBezTo>
                <a:cubicBezTo>
                  <a:pt x="847" y="1657"/>
                  <a:pt x="847" y="1657"/>
                  <a:pt x="847" y="1657"/>
                </a:cubicBezTo>
                <a:cubicBezTo>
                  <a:pt x="846" y="1655"/>
                  <a:pt x="846" y="1655"/>
                  <a:pt x="846" y="1655"/>
                </a:cubicBezTo>
                <a:cubicBezTo>
                  <a:pt x="847" y="1654"/>
                  <a:pt x="847" y="1654"/>
                  <a:pt x="847" y="1654"/>
                </a:cubicBezTo>
                <a:cubicBezTo>
                  <a:pt x="846" y="1652"/>
                  <a:pt x="846" y="1652"/>
                  <a:pt x="846" y="1652"/>
                </a:cubicBezTo>
                <a:cubicBezTo>
                  <a:pt x="845" y="1652"/>
                  <a:pt x="845" y="1652"/>
                  <a:pt x="845" y="1652"/>
                </a:cubicBezTo>
                <a:cubicBezTo>
                  <a:pt x="844" y="1652"/>
                  <a:pt x="844" y="1652"/>
                  <a:pt x="844" y="1652"/>
                </a:cubicBezTo>
                <a:cubicBezTo>
                  <a:pt x="845" y="1652"/>
                  <a:pt x="845" y="1652"/>
                  <a:pt x="845" y="1652"/>
                </a:cubicBezTo>
                <a:cubicBezTo>
                  <a:pt x="846" y="1651"/>
                  <a:pt x="846" y="1651"/>
                  <a:pt x="846" y="1651"/>
                </a:cubicBezTo>
                <a:cubicBezTo>
                  <a:pt x="846" y="1650"/>
                  <a:pt x="846" y="1650"/>
                  <a:pt x="846" y="1650"/>
                </a:cubicBezTo>
                <a:cubicBezTo>
                  <a:pt x="846" y="1649"/>
                  <a:pt x="846" y="1649"/>
                  <a:pt x="846" y="1649"/>
                </a:cubicBezTo>
                <a:cubicBezTo>
                  <a:pt x="849" y="1650"/>
                  <a:pt x="849" y="1650"/>
                  <a:pt x="849" y="1650"/>
                </a:cubicBezTo>
                <a:cubicBezTo>
                  <a:pt x="850" y="1649"/>
                  <a:pt x="850" y="1649"/>
                  <a:pt x="850" y="1649"/>
                </a:cubicBezTo>
                <a:cubicBezTo>
                  <a:pt x="850" y="1650"/>
                  <a:pt x="850" y="1650"/>
                  <a:pt x="850" y="1650"/>
                </a:cubicBezTo>
                <a:cubicBezTo>
                  <a:pt x="851" y="1651"/>
                  <a:pt x="851" y="1651"/>
                  <a:pt x="851" y="1651"/>
                </a:cubicBezTo>
                <a:cubicBezTo>
                  <a:pt x="852" y="1650"/>
                  <a:pt x="852" y="1650"/>
                  <a:pt x="852" y="1650"/>
                </a:cubicBezTo>
                <a:cubicBezTo>
                  <a:pt x="854" y="1649"/>
                  <a:pt x="854" y="1649"/>
                  <a:pt x="854" y="1649"/>
                </a:cubicBezTo>
                <a:cubicBezTo>
                  <a:pt x="855" y="1650"/>
                  <a:pt x="855" y="1650"/>
                  <a:pt x="855" y="1650"/>
                </a:cubicBezTo>
                <a:cubicBezTo>
                  <a:pt x="857" y="1650"/>
                  <a:pt x="857" y="1650"/>
                  <a:pt x="857" y="1650"/>
                </a:cubicBezTo>
                <a:cubicBezTo>
                  <a:pt x="859" y="1650"/>
                  <a:pt x="859" y="1650"/>
                  <a:pt x="859" y="1650"/>
                </a:cubicBezTo>
                <a:cubicBezTo>
                  <a:pt x="859" y="1651"/>
                  <a:pt x="859" y="1651"/>
                  <a:pt x="859" y="1651"/>
                </a:cubicBezTo>
                <a:cubicBezTo>
                  <a:pt x="858" y="1651"/>
                  <a:pt x="858" y="1651"/>
                  <a:pt x="858" y="1651"/>
                </a:cubicBezTo>
                <a:cubicBezTo>
                  <a:pt x="857" y="1652"/>
                  <a:pt x="857" y="1652"/>
                  <a:pt x="857" y="1652"/>
                </a:cubicBezTo>
                <a:cubicBezTo>
                  <a:pt x="856" y="1652"/>
                  <a:pt x="856" y="1652"/>
                  <a:pt x="856" y="1652"/>
                </a:cubicBezTo>
                <a:cubicBezTo>
                  <a:pt x="855" y="1651"/>
                  <a:pt x="855" y="1651"/>
                  <a:pt x="855" y="1651"/>
                </a:cubicBezTo>
                <a:cubicBezTo>
                  <a:pt x="853" y="1652"/>
                  <a:pt x="853" y="1652"/>
                  <a:pt x="853" y="1652"/>
                </a:cubicBezTo>
                <a:cubicBezTo>
                  <a:pt x="850" y="1654"/>
                  <a:pt x="850" y="1654"/>
                  <a:pt x="850" y="1654"/>
                </a:cubicBezTo>
                <a:cubicBezTo>
                  <a:pt x="850" y="1654"/>
                  <a:pt x="850" y="1654"/>
                  <a:pt x="850" y="1654"/>
                </a:cubicBezTo>
                <a:cubicBezTo>
                  <a:pt x="849" y="1654"/>
                  <a:pt x="849" y="1654"/>
                  <a:pt x="849" y="1654"/>
                </a:cubicBezTo>
                <a:cubicBezTo>
                  <a:pt x="847" y="1656"/>
                  <a:pt x="847" y="1656"/>
                  <a:pt x="847" y="1656"/>
                </a:cubicBezTo>
                <a:cubicBezTo>
                  <a:pt x="848" y="1657"/>
                  <a:pt x="848" y="1657"/>
                  <a:pt x="848" y="1657"/>
                </a:cubicBezTo>
                <a:cubicBezTo>
                  <a:pt x="847" y="1658"/>
                  <a:pt x="847" y="1658"/>
                  <a:pt x="847" y="1658"/>
                </a:cubicBezTo>
                <a:cubicBezTo>
                  <a:pt x="847" y="1659"/>
                  <a:pt x="847" y="1659"/>
                  <a:pt x="847" y="1659"/>
                </a:cubicBezTo>
                <a:cubicBezTo>
                  <a:pt x="847" y="1660"/>
                  <a:pt x="847" y="1660"/>
                  <a:pt x="847" y="1660"/>
                </a:cubicBezTo>
                <a:cubicBezTo>
                  <a:pt x="847" y="1660"/>
                  <a:pt x="847" y="1660"/>
                  <a:pt x="847" y="1660"/>
                </a:cubicBezTo>
                <a:cubicBezTo>
                  <a:pt x="847" y="1661"/>
                  <a:pt x="847" y="1661"/>
                  <a:pt x="847" y="1661"/>
                </a:cubicBezTo>
                <a:cubicBezTo>
                  <a:pt x="847" y="1662"/>
                  <a:pt x="847" y="1662"/>
                  <a:pt x="847" y="1662"/>
                </a:cubicBezTo>
                <a:cubicBezTo>
                  <a:pt x="850" y="1663"/>
                  <a:pt x="850" y="1663"/>
                  <a:pt x="850" y="1663"/>
                </a:cubicBezTo>
                <a:cubicBezTo>
                  <a:pt x="852" y="1665"/>
                  <a:pt x="852" y="1665"/>
                  <a:pt x="852" y="1665"/>
                </a:cubicBezTo>
                <a:cubicBezTo>
                  <a:pt x="852" y="1665"/>
                  <a:pt x="852" y="1665"/>
                  <a:pt x="852" y="1665"/>
                </a:cubicBezTo>
                <a:cubicBezTo>
                  <a:pt x="853" y="1664"/>
                  <a:pt x="853" y="1664"/>
                  <a:pt x="853" y="1664"/>
                </a:cubicBezTo>
                <a:cubicBezTo>
                  <a:pt x="852" y="1662"/>
                  <a:pt x="852" y="1662"/>
                  <a:pt x="852" y="1662"/>
                </a:cubicBezTo>
                <a:cubicBezTo>
                  <a:pt x="854" y="1661"/>
                  <a:pt x="854" y="1661"/>
                  <a:pt x="854" y="1661"/>
                </a:cubicBezTo>
                <a:cubicBezTo>
                  <a:pt x="855" y="1661"/>
                  <a:pt x="855" y="1661"/>
                  <a:pt x="855" y="1661"/>
                </a:cubicBezTo>
                <a:cubicBezTo>
                  <a:pt x="855" y="1660"/>
                  <a:pt x="855" y="1660"/>
                  <a:pt x="855" y="1660"/>
                </a:cubicBezTo>
                <a:cubicBezTo>
                  <a:pt x="854" y="1658"/>
                  <a:pt x="854" y="1658"/>
                  <a:pt x="854" y="1658"/>
                </a:cubicBezTo>
                <a:cubicBezTo>
                  <a:pt x="856" y="1657"/>
                  <a:pt x="856" y="1657"/>
                  <a:pt x="856" y="1657"/>
                </a:cubicBezTo>
                <a:cubicBezTo>
                  <a:pt x="858" y="1656"/>
                  <a:pt x="858" y="1656"/>
                  <a:pt x="858" y="1656"/>
                </a:cubicBezTo>
                <a:cubicBezTo>
                  <a:pt x="860" y="1654"/>
                  <a:pt x="860" y="1654"/>
                  <a:pt x="860" y="1654"/>
                </a:cubicBezTo>
                <a:cubicBezTo>
                  <a:pt x="861" y="1653"/>
                  <a:pt x="861" y="1653"/>
                  <a:pt x="861" y="1653"/>
                </a:cubicBezTo>
                <a:cubicBezTo>
                  <a:pt x="861" y="1653"/>
                  <a:pt x="861" y="1653"/>
                  <a:pt x="861" y="1653"/>
                </a:cubicBezTo>
                <a:cubicBezTo>
                  <a:pt x="863" y="1654"/>
                  <a:pt x="863" y="1654"/>
                  <a:pt x="863" y="1654"/>
                </a:cubicBezTo>
                <a:cubicBezTo>
                  <a:pt x="864" y="1654"/>
                  <a:pt x="864" y="1654"/>
                  <a:pt x="864" y="1654"/>
                </a:cubicBezTo>
                <a:cubicBezTo>
                  <a:pt x="864" y="1655"/>
                  <a:pt x="864" y="1655"/>
                  <a:pt x="864" y="1655"/>
                </a:cubicBezTo>
                <a:cubicBezTo>
                  <a:pt x="863" y="1655"/>
                  <a:pt x="863" y="1655"/>
                  <a:pt x="863" y="1655"/>
                </a:cubicBezTo>
                <a:cubicBezTo>
                  <a:pt x="862" y="1657"/>
                  <a:pt x="862" y="1657"/>
                  <a:pt x="862" y="1657"/>
                </a:cubicBezTo>
                <a:cubicBezTo>
                  <a:pt x="861" y="1658"/>
                  <a:pt x="861" y="1658"/>
                  <a:pt x="861" y="1658"/>
                </a:cubicBezTo>
                <a:cubicBezTo>
                  <a:pt x="859" y="1660"/>
                  <a:pt x="859" y="1660"/>
                  <a:pt x="859" y="1660"/>
                </a:cubicBezTo>
                <a:cubicBezTo>
                  <a:pt x="859" y="1662"/>
                  <a:pt x="859" y="1662"/>
                  <a:pt x="859" y="1662"/>
                </a:cubicBezTo>
                <a:cubicBezTo>
                  <a:pt x="860" y="1663"/>
                  <a:pt x="860" y="1663"/>
                  <a:pt x="860" y="1663"/>
                </a:cubicBezTo>
                <a:cubicBezTo>
                  <a:pt x="859" y="1664"/>
                  <a:pt x="859" y="1664"/>
                  <a:pt x="859" y="1664"/>
                </a:cubicBezTo>
                <a:cubicBezTo>
                  <a:pt x="857" y="1665"/>
                  <a:pt x="857" y="1665"/>
                  <a:pt x="857" y="1665"/>
                </a:cubicBezTo>
                <a:cubicBezTo>
                  <a:pt x="857" y="1664"/>
                  <a:pt x="857" y="1664"/>
                  <a:pt x="857" y="1664"/>
                </a:cubicBezTo>
                <a:cubicBezTo>
                  <a:pt x="858" y="1664"/>
                  <a:pt x="858" y="1664"/>
                  <a:pt x="858" y="1664"/>
                </a:cubicBezTo>
                <a:cubicBezTo>
                  <a:pt x="858" y="1661"/>
                  <a:pt x="858" y="1661"/>
                  <a:pt x="858" y="1661"/>
                </a:cubicBezTo>
                <a:cubicBezTo>
                  <a:pt x="858" y="1661"/>
                  <a:pt x="858" y="1661"/>
                  <a:pt x="858" y="1661"/>
                </a:cubicBezTo>
                <a:cubicBezTo>
                  <a:pt x="857" y="1661"/>
                  <a:pt x="857" y="1661"/>
                  <a:pt x="857" y="1661"/>
                </a:cubicBezTo>
                <a:cubicBezTo>
                  <a:pt x="856" y="1663"/>
                  <a:pt x="856" y="1663"/>
                  <a:pt x="856" y="1663"/>
                </a:cubicBezTo>
                <a:cubicBezTo>
                  <a:pt x="856" y="1662"/>
                  <a:pt x="856" y="1662"/>
                  <a:pt x="856" y="1662"/>
                </a:cubicBezTo>
                <a:cubicBezTo>
                  <a:pt x="855" y="1662"/>
                  <a:pt x="855" y="1662"/>
                  <a:pt x="855" y="1662"/>
                </a:cubicBezTo>
                <a:cubicBezTo>
                  <a:pt x="854" y="1663"/>
                  <a:pt x="854" y="1663"/>
                  <a:pt x="854" y="1663"/>
                </a:cubicBezTo>
                <a:cubicBezTo>
                  <a:pt x="855" y="1665"/>
                  <a:pt x="855" y="1665"/>
                  <a:pt x="855" y="1665"/>
                </a:cubicBezTo>
                <a:cubicBezTo>
                  <a:pt x="858" y="1668"/>
                  <a:pt x="858" y="1668"/>
                  <a:pt x="858" y="1668"/>
                </a:cubicBezTo>
                <a:cubicBezTo>
                  <a:pt x="861" y="1669"/>
                  <a:pt x="861" y="1669"/>
                  <a:pt x="861" y="1669"/>
                </a:cubicBezTo>
                <a:cubicBezTo>
                  <a:pt x="863" y="1670"/>
                  <a:pt x="863" y="1670"/>
                  <a:pt x="863" y="1670"/>
                </a:cubicBezTo>
                <a:cubicBezTo>
                  <a:pt x="864" y="1670"/>
                  <a:pt x="864" y="1670"/>
                  <a:pt x="864" y="1670"/>
                </a:cubicBezTo>
                <a:cubicBezTo>
                  <a:pt x="865" y="1670"/>
                  <a:pt x="865" y="1670"/>
                  <a:pt x="865" y="1670"/>
                </a:cubicBezTo>
                <a:cubicBezTo>
                  <a:pt x="866" y="1669"/>
                  <a:pt x="866" y="1669"/>
                  <a:pt x="866" y="1669"/>
                </a:cubicBezTo>
                <a:cubicBezTo>
                  <a:pt x="868" y="1667"/>
                  <a:pt x="868" y="1667"/>
                  <a:pt x="868" y="1667"/>
                </a:cubicBezTo>
                <a:cubicBezTo>
                  <a:pt x="867" y="1664"/>
                  <a:pt x="867" y="1664"/>
                  <a:pt x="867" y="1664"/>
                </a:cubicBezTo>
                <a:cubicBezTo>
                  <a:pt x="867" y="1663"/>
                  <a:pt x="867" y="1663"/>
                  <a:pt x="867" y="1663"/>
                </a:cubicBezTo>
                <a:cubicBezTo>
                  <a:pt x="867" y="1661"/>
                  <a:pt x="867" y="1661"/>
                  <a:pt x="867" y="1661"/>
                </a:cubicBezTo>
                <a:cubicBezTo>
                  <a:pt x="867" y="1659"/>
                  <a:pt x="867" y="1659"/>
                  <a:pt x="867" y="1659"/>
                </a:cubicBezTo>
                <a:cubicBezTo>
                  <a:pt x="867" y="1656"/>
                  <a:pt x="867" y="1656"/>
                  <a:pt x="867" y="1656"/>
                </a:cubicBezTo>
                <a:cubicBezTo>
                  <a:pt x="867" y="1654"/>
                  <a:pt x="867" y="1654"/>
                  <a:pt x="867" y="1654"/>
                </a:cubicBezTo>
                <a:cubicBezTo>
                  <a:pt x="867" y="1652"/>
                  <a:pt x="867" y="1652"/>
                  <a:pt x="867" y="1652"/>
                </a:cubicBezTo>
                <a:cubicBezTo>
                  <a:pt x="869" y="1651"/>
                  <a:pt x="869" y="1651"/>
                  <a:pt x="869" y="1651"/>
                </a:cubicBezTo>
                <a:cubicBezTo>
                  <a:pt x="872" y="1648"/>
                  <a:pt x="872" y="1648"/>
                  <a:pt x="872" y="1648"/>
                </a:cubicBezTo>
                <a:cubicBezTo>
                  <a:pt x="873" y="1647"/>
                  <a:pt x="873" y="1647"/>
                  <a:pt x="873" y="1647"/>
                </a:cubicBezTo>
                <a:cubicBezTo>
                  <a:pt x="875" y="1647"/>
                  <a:pt x="875" y="1647"/>
                  <a:pt x="875" y="1647"/>
                </a:cubicBezTo>
                <a:cubicBezTo>
                  <a:pt x="876" y="1647"/>
                  <a:pt x="876" y="1647"/>
                  <a:pt x="876" y="1647"/>
                </a:cubicBezTo>
                <a:cubicBezTo>
                  <a:pt x="876" y="1644"/>
                  <a:pt x="876" y="1644"/>
                  <a:pt x="876" y="1644"/>
                </a:cubicBezTo>
                <a:cubicBezTo>
                  <a:pt x="877" y="1643"/>
                  <a:pt x="877" y="1643"/>
                  <a:pt x="877" y="1643"/>
                </a:cubicBezTo>
                <a:cubicBezTo>
                  <a:pt x="879" y="1642"/>
                  <a:pt x="879" y="1642"/>
                  <a:pt x="879" y="1642"/>
                </a:cubicBezTo>
                <a:cubicBezTo>
                  <a:pt x="882" y="1644"/>
                  <a:pt x="882" y="1644"/>
                  <a:pt x="882" y="1644"/>
                </a:cubicBezTo>
                <a:cubicBezTo>
                  <a:pt x="883" y="1643"/>
                  <a:pt x="883" y="1643"/>
                  <a:pt x="883" y="1643"/>
                </a:cubicBezTo>
                <a:cubicBezTo>
                  <a:pt x="883" y="1643"/>
                  <a:pt x="883" y="1643"/>
                  <a:pt x="883" y="1643"/>
                </a:cubicBezTo>
                <a:cubicBezTo>
                  <a:pt x="886" y="1644"/>
                  <a:pt x="886" y="1644"/>
                  <a:pt x="886" y="1644"/>
                </a:cubicBezTo>
                <a:cubicBezTo>
                  <a:pt x="887" y="1644"/>
                  <a:pt x="887" y="1644"/>
                  <a:pt x="887" y="1644"/>
                </a:cubicBezTo>
                <a:cubicBezTo>
                  <a:pt x="886" y="1643"/>
                  <a:pt x="886" y="1643"/>
                  <a:pt x="886" y="1643"/>
                </a:cubicBezTo>
                <a:cubicBezTo>
                  <a:pt x="884" y="1641"/>
                  <a:pt x="884" y="1641"/>
                  <a:pt x="884" y="1641"/>
                </a:cubicBezTo>
                <a:cubicBezTo>
                  <a:pt x="881" y="1639"/>
                  <a:pt x="881" y="1639"/>
                  <a:pt x="881" y="1639"/>
                </a:cubicBezTo>
                <a:cubicBezTo>
                  <a:pt x="881" y="1637"/>
                  <a:pt x="881" y="1637"/>
                  <a:pt x="881" y="1637"/>
                </a:cubicBezTo>
                <a:cubicBezTo>
                  <a:pt x="879" y="1635"/>
                  <a:pt x="879" y="1635"/>
                  <a:pt x="879" y="1635"/>
                </a:cubicBezTo>
                <a:cubicBezTo>
                  <a:pt x="878" y="1636"/>
                  <a:pt x="878" y="1636"/>
                  <a:pt x="878" y="1636"/>
                </a:cubicBezTo>
                <a:cubicBezTo>
                  <a:pt x="877" y="1634"/>
                  <a:pt x="877" y="1634"/>
                  <a:pt x="877" y="1634"/>
                </a:cubicBezTo>
                <a:cubicBezTo>
                  <a:pt x="878" y="1634"/>
                  <a:pt x="878" y="1634"/>
                  <a:pt x="878" y="1634"/>
                </a:cubicBezTo>
                <a:cubicBezTo>
                  <a:pt x="879" y="1632"/>
                  <a:pt x="879" y="1632"/>
                  <a:pt x="879" y="1632"/>
                </a:cubicBezTo>
                <a:cubicBezTo>
                  <a:pt x="878" y="1632"/>
                  <a:pt x="878" y="1632"/>
                  <a:pt x="878" y="1632"/>
                </a:cubicBezTo>
                <a:cubicBezTo>
                  <a:pt x="878" y="1631"/>
                  <a:pt x="878" y="1631"/>
                  <a:pt x="878" y="1631"/>
                </a:cubicBezTo>
                <a:cubicBezTo>
                  <a:pt x="876" y="1626"/>
                  <a:pt x="876" y="1626"/>
                  <a:pt x="876" y="1626"/>
                </a:cubicBezTo>
                <a:cubicBezTo>
                  <a:pt x="874" y="1623"/>
                  <a:pt x="874" y="1623"/>
                  <a:pt x="874" y="1623"/>
                </a:cubicBezTo>
                <a:cubicBezTo>
                  <a:pt x="874" y="1620"/>
                  <a:pt x="874" y="1620"/>
                  <a:pt x="874" y="1620"/>
                </a:cubicBezTo>
                <a:cubicBezTo>
                  <a:pt x="875" y="1616"/>
                  <a:pt x="875" y="1616"/>
                  <a:pt x="875" y="1616"/>
                </a:cubicBezTo>
                <a:cubicBezTo>
                  <a:pt x="878" y="1614"/>
                  <a:pt x="878" y="1614"/>
                  <a:pt x="878" y="1614"/>
                </a:cubicBezTo>
                <a:cubicBezTo>
                  <a:pt x="878" y="1613"/>
                  <a:pt x="878" y="1613"/>
                  <a:pt x="878" y="1613"/>
                </a:cubicBezTo>
                <a:cubicBezTo>
                  <a:pt x="878" y="1612"/>
                  <a:pt x="878" y="1612"/>
                  <a:pt x="878" y="1612"/>
                </a:cubicBezTo>
                <a:cubicBezTo>
                  <a:pt x="878" y="1610"/>
                  <a:pt x="878" y="1610"/>
                  <a:pt x="878" y="1610"/>
                </a:cubicBezTo>
                <a:cubicBezTo>
                  <a:pt x="877" y="1609"/>
                  <a:pt x="877" y="1609"/>
                  <a:pt x="877" y="1609"/>
                </a:cubicBezTo>
                <a:cubicBezTo>
                  <a:pt x="878" y="1610"/>
                  <a:pt x="878" y="1610"/>
                  <a:pt x="878" y="1610"/>
                </a:cubicBezTo>
                <a:cubicBezTo>
                  <a:pt x="879" y="1611"/>
                  <a:pt x="879" y="1611"/>
                  <a:pt x="879" y="1611"/>
                </a:cubicBezTo>
                <a:cubicBezTo>
                  <a:pt x="881" y="1612"/>
                  <a:pt x="881" y="1612"/>
                  <a:pt x="881" y="1612"/>
                </a:cubicBezTo>
                <a:cubicBezTo>
                  <a:pt x="883" y="1610"/>
                  <a:pt x="883" y="1610"/>
                  <a:pt x="883" y="1610"/>
                </a:cubicBezTo>
                <a:cubicBezTo>
                  <a:pt x="883" y="1608"/>
                  <a:pt x="883" y="1608"/>
                  <a:pt x="883" y="1608"/>
                </a:cubicBezTo>
                <a:cubicBezTo>
                  <a:pt x="885" y="1606"/>
                  <a:pt x="885" y="1606"/>
                  <a:pt x="885" y="1606"/>
                </a:cubicBezTo>
                <a:cubicBezTo>
                  <a:pt x="886" y="1605"/>
                  <a:pt x="886" y="1605"/>
                  <a:pt x="886" y="1605"/>
                </a:cubicBezTo>
                <a:cubicBezTo>
                  <a:pt x="885" y="1602"/>
                  <a:pt x="885" y="1602"/>
                  <a:pt x="885" y="1602"/>
                </a:cubicBezTo>
                <a:cubicBezTo>
                  <a:pt x="884" y="1601"/>
                  <a:pt x="884" y="1601"/>
                  <a:pt x="884" y="1601"/>
                </a:cubicBezTo>
                <a:cubicBezTo>
                  <a:pt x="883" y="1602"/>
                  <a:pt x="883" y="1602"/>
                  <a:pt x="883" y="1602"/>
                </a:cubicBezTo>
                <a:cubicBezTo>
                  <a:pt x="883" y="1601"/>
                  <a:pt x="883" y="1601"/>
                  <a:pt x="883" y="1601"/>
                </a:cubicBezTo>
                <a:cubicBezTo>
                  <a:pt x="885" y="1599"/>
                  <a:pt x="885" y="1599"/>
                  <a:pt x="885" y="1599"/>
                </a:cubicBezTo>
                <a:cubicBezTo>
                  <a:pt x="886" y="1597"/>
                  <a:pt x="886" y="1597"/>
                  <a:pt x="886" y="1597"/>
                </a:cubicBezTo>
                <a:cubicBezTo>
                  <a:pt x="886" y="1594"/>
                  <a:pt x="886" y="1594"/>
                  <a:pt x="886" y="1594"/>
                </a:cubicBezTo>
                <a:cubicBezTo>
                  <a:pt x="888" y="1592"/>
                  <a:pt x="888" y="1592"/>
                  <a:pt x="888" y="1592"/>
                </a:cubicBezTo>
                <a:cubicBezTo>
                  <a:pt x="890" y="1592"/>
                  <a:pt x="890" y="1592"/>
                  <a:pt x="890" y="1592"/>
                </a:cubicBezTo>
                <a:cubicBezTo>
                  <a:pt x="891" y="1590"/>
                  <a:pt x="891" y="1590"/>
                  <a:pt x="891" y="1590"/>
                </a:cubicBezTo>
                <a:cubicBezTo>
                  <a:pt x="892" y="1588"/>
                  <a:pt x="892" y="1588"/>
                  <a:pt x="892" y="1588"/>
                </a:cubicBezTo>
                <a:cubicBezTo>
                  <a:pt x="893" y="1587"/>
                  <a:pt x="893" y="1587"/>
                  <a:pt x="893" y="1587"/>
                </a:cubicBezTo>
                <a:cubicBezTo>
                  <a:pt x="894" y="1586"/>
                  <a:pt x="894" y="1586"/>
                  <a:pt x="894" y="1586"/>
                </a:cubicBezTo>
                <a:cubicBezTo>
                  <a:pt x="895" y="1585"/>
                  <a:pt x="895" y="1585"/>
                  <a:pt x="895" y="1585"/>
                </a:cubicBezTo>
                <a:cubicBezTo>
                  <a:pt x="897" y="1583"/>
                  <a:pt x="897" y="1583"/>
                  <a:pt x="897" y="1583"/>
                </a:cubicBezTo>
                <a:cubicBezTo>
                  <a:pt x="897" y="1582"/>
                  <a:pt x="897" y="1582"/>
                  <a:pt x="897" y="1582"/>
                </a:cubicBezTo>
                <a:cubicBezTo>
                  <a:pt x="897" y="1581"/>
                  <a:pt x="897" y="1581"/>
                  <a:pt x="897" y="1581"/>
                </a:cubicBezTo>
                <a:cubicBezTo>
                  <a:pt x="898" y="1580"/>
                  <a:pt x="898" y="1580"/>
                  <a:pt x="898" y="1580"/>
                </a:cubicBezTo>
                <a:cubicBezTo>
                  <a:pt x="896" y="1579"/>
                  <a:pt x="896" y="1579"/>
                  <a:pt x="896" y="1579"/>
                </a:cubicBezTo>
                <a:cubicBezTo>
                  <a:pt x="895" y="1579"/>
                  <a:pt x="895" y="1579"/>
                  <a:pt x="895" y="1579"/>
                </a:cubicBezTo>
                <a:cubicBezTo>
                  <a:pt x="897" y="1577"/>
                  <a:pt x="897" y="1577"/>
                  <a:pt x="897" y="1577"/>
                </a:cubicBezTo>
                <a:cubicBezTo>
                  <a:pt x="897" y="1575"/>
                  <a:pt x="897" y="1575"/>
                  <a:pt x="897" y="1575"/>
                </a:cubicBezTo>
                <a:cubicBezTo>
                  <a:pt x="896" y="1573"/>
                  <a:pt x="896" y="1573"/>
                  <a:pt x="896" y="1573"/>
                </a:cubicBezTo>
                <a:cubicBezTo>
                  <a:pt x="896" y="1572"/>
                  <a:pt x="896" y="1572"/>
                  <a:pt x="896" y="1572"/>
                </a:cubicBezTo>
                <a:cubicBezTo>
                  <a:pt x="896" y="1571"/>
                  <a:pt x="896" y="1571"/>
                  <a:pt x="896" y="1571"/>
                </a:cubicBezTo>
                <a:cubicBezTo>
                  <a:pt x="896" y="1570"/>
                  <a:pt x="896" y="1570"/>
                  <a:pt x="896" y="1570"/>
                </a:cubicBezTo>
                <a:cubicBezTo>
                  <a:pt x="894" y="1569"/>
                  <a:pt x="894" y="1569"/>
                  <a:pt x="894" y="1569"/>
                </a:cubicBezTo>
                <a:cubicBezTo>
                  <a:pt x="893" y="1570"/>
                  <a:pt x="893" y="1570"/>
                  <a:pt x="893" y="1570"/>
                </a:cubicBezTo>
                <a:cubicBezTo>
                  <a:pt x="891" y="1570"/>
                  <a:pt x="891" y="1570"/>
                  <a:pt x="891" y="1570"/>
                </a:cubicBezTo>
                <a:cubicBezTo>
                  <a:pt x="888" y="1570"/>
                  <a:pt x="888" y="1570"/>
                  <a:pt x="888" y="1570"/>
                </a:cubicBezTo>
                <a:cubicBezTo>
                  <a:pt x="884" y="1566"/>
                  <a:pt x="884" y="1566"/>
                  <a:pt x="884" y="1566"/>
                </a:cubicBezTo>
                <a:cubicBezTo>
                  <a:pt x="881" y="1564"/>
                  <a:pt x="881" y="1564"/>
                  <a:pt x="881" y="1564"/>
                </a:cubicBezTo>
                <a:cubicBezTo>
                  <a:pt x="880" y="1564"/>
                  <a:pt x="880" y="1564"/>
                  <a:pt x="880" y="1564"/>
                </a:cubicBezTo>
                <a:cubicBezTo>
                  <a:pt x="878" y="1562"/>
                  <a:pt x="878" y="1562"/>
                  <a:pt x="878" y="1562"/>
                </a:cubicBezTo>
                <a:cubicBezTo>
                  <a:pt x="876" y="1558"/>
                  <a:pt x="876" y="1558"/>
                  <a:pt x="876" y="1558"/>
                </a:cubicBezTo>
                <a:cubicBezTo>
                  <a:pt x="876" y="1556"/>
                  <a:pt x="876" y="1556"/>
                  <a:pt x="876" y="1556"/>
                </a:cubicBezTo>
                <a:cubicBezTo>
                  <a:pt x="875" y="1554"/>
                  <a:pt x="875" y="1554"/>
                  <a:pt x="875" y="1554"/>
                </a:cubicBezTo>
                <a:cubicBezTo>
                  <a:pt x="875" y="1553"/>
                  <a:pt x="875" y="1553"/>
                  <a:pt x="875" y="1553"/>
                </a:cubicBezTo>
                <a:cubicBezTo>
                  <a:pt x="877" y="1552"/>
                  <a:pt x="877" y="1552"/>
                  <a:pt x="877" y="1552"/>
                </a:cubicBezTo>
                <a:cubicBezTo>
                  <a:pt x="878" y="1550"/>
                  <a:pt x="878" y="1550"/>
                  <a:pt x="878" y="1550"/>
                </a:cubicBezTo>
                <a:cubicBezTo>
                  <a:pt x="879" y="1547"/>
                  <a:pt x="879" y="1547"/>
                  <a:pt x="879" y="1547"/>
                </a:cubicBezTo>
                <a:cubicBezTo>
                  <a:pt x="880" y="1547"/>
                  <a:pt x="880" y="1547"/>
                  <a:pt x="880" y="1547"/>
                </a:cubicBezTo>
                <a:cubicBezTo>
                  <a:pt x="881" y="1545"/>
                  <a:pt x="881" y="1545"/>
                  <a:pt x="881" y="1545"/>
                </a:cubicBezTo>
                <a:cubicBezTo>
                  <a:pt x="884" y="1545"/>
                  <a:pt x="884" y="1545"/>
                  <a:pt x="884" y="1545"/>
                </a:cubicBezTo>
                <a:cubicBezTo>
                  <a:pt x="886" y="1543"/>
                  <a:pt x="886" y="1543"/>
                  <a:pt x="886" y="1543"/>
                </a:cubicBezTo>
                <a:cubicBezTo>
                  <a:pt x="889" y="1542"/>
                  <a:pt x="889" y="1542"/>
                  <a:pt x="889" y="1542"/>
                </a:cubicBezTo>
                <a:cubicBezTo>
                  <a:pt x="890" y="1543"/>
                  <a:pt x="890" y="1543"/>
                  <a:pt x="890" y="1543"/>
                </a:cubicBezTo>
                <a:cubicBezTo>
                  <a:pt x="894" y="1542"/>
                  <a:pt x="894" y="1542"/>
                  <a:pt x="894" y="1542"/>
                </a:cubicBezTo>
                <a:cubicBezTo>
                  <a:pt x="894" y="1541"/>
                  <a:pt x="894" y="1541"/>
                  <a:pt x="894" y="1541"/>
                </a:cubicBezTo>
                <a:cubicBezTo>
                  <a:pt x="893" y="1540"/>
                  <a:pt x="893" y="1540"/>
                  <a:pt x="893" y="1540"/>
                </a:cubicBezTo>
                <a:cubicBezTo>
                  <a:pt x="891" y="1539"/>
                  <a:pt x="891" y="1539"/>
                  <a:pt x="891" y="1539"/>
                </a:cubicBezTo>
                <a:cubicBezTo>
                  <a:pt x="891" y="1539"/>
                  <a:pt x="891" y="1539"/>
                  <a:pt x="891" y="1539"/>
                </a:cubicBezTo>
                <a:cubicBezTo>
                  <a:pt x="891" y="1537"/>
                  <a:pt x="891" y="1537"/>
                  <a:pt x="891" y="1537"/>
                </a:cubicBezTo>
                <a:cubicBezTo>
                  <a:pt x="894" y="1535"/>
                  <a:pt x="894" y="1535"/>
                  <a:pt x="894" y="1535"/>
                </a:cubicBezTo>
                <a:cubicBezTo>
                  <a:pt x="894" y="1535"/>
                  <a:pt x="894" y="1535"/>
                  <a:pt x="894" y="1535"/>
                </a:cubicBezTo>
                <a:cubicBezTo>
                  <a:pt x="895" y="1533"/>
                  <a:pt x="895" y="1533"/>
                  <a:pt x="895" y="1533"/>
                </a:cubicBezTo>
                <a:cubicBezTo>
                  <a:pt x="895" y="1532"/>
                  <a:pt x="895" y="1532"/>
                  <a:pt x="895" y="1532"/>
                </a:cubicBezTo>
                <a:cubicBezTo>
                  <a:pt x="892" y="1530"/>
                  <a:pt x="892" y="1530"/>
                  <a:pt x="892" y="1530"/>
                </a:cubicBezTo>
                <a:cubicBezTo>
                  <a:pt x="893" y="1528"/>
                  <a:pt x="893" y="1528"/>
                  <a:pt x="893" y="1528"/>
                </a:cubicBezTo>
                <a:cubicBezTo>
                  <a:pt x="893" y="1527"/>
                  <a:pt x="893" y="1527"/>
                  <a:pt x="893" y="1527"/>
                </a:cubicBezTo>
                <a:cubicBezTo>
                  <a:pt x="892" y="1526"/>
                  <a:pt x="892" y="1526"/>
                  <a:pt x="892" y="1526"/>
                </a:cubicBezTo>
                <a:cubicBezTo>
                  <a:pt x="891" y="1523"/>
                  <a:pt x="891" y="1523"/>
                  <a:pt x="891" y="1523"/>
                </a:cubicBezTo>
                <a:cubicBezTo>
                  <a:pt x="893" y="1522"/>
                  <a:pt x="893" y="1522"/>
                  <a:pt x="893" y="1522"/>
                </a:cubicBezTo>
                <a:cubicBezTo>
                  <a:pt x="894" y="1520"/>
                  <a:pt x="894" y="1520"/>
                  <a:pt x="894" y="1520"/>
                </a:cubicBezTo>
                <a:cubicBezTo>
                  <a:pt x="893" y="1519"/>
                  <a:pt x="893" y="1519"/>
                  <a:pt x="893" y="1519"/>
                </a:cubicBezTo>
                <a:cubicBezTo>
                  <a:pt x="894" y="1518"/>
                  <a:pt x="894" y="1518"/>
                  <a:pt x="894" y="1518"/>
                </a:cubicBezTo>
                <a:cubicBezTo>
                  <a:pt x="897" y="1517"/>
                  <a:pt x="897" y="1517"/>
                  <a:pt x="897" y="1517"/>
                </a:cubicBezTo>
                <a:cubicBezTo>
                  <a:pt x="900" y="1514"/>
                  <a:pt x="900" y="1514"/>
                  <a:pt x="900" y="1514"/>
                </a:cubicBezTo>
                <a:cubicBezTo>
                  <a:pt x="899" y="1513"/>
                  <a:pt x="899" y="1513"/>
                  <a:pt x="899" y="1513"/>
                </a:cubicBezTo>
                <a:cubicBezTo>
                  <a:pt x="896" y="1513"/>
                  <a:pt x="896" y="1513"/>
                  <a:pt x="896" y="1513"/>
                </a:cubicBezTo>
                <a:cubicBezTo>
                  <a:pt x="894" y="1512"/>
                  <a:pt x="894" y="1512"/>
                  <a:pt x="894" y="1512"/>
                </a:cubicBezTo>
                <a:cubicBezTo>
                  <a:pt x="894" y="1511"/>
                  <a:pt x="894" y="1511"/>
                  <a:pt x="894" y="1511"/>
                </a:cubicBezTo>
                <a:cubicBezTo>
                  <a:pt x="894" y="1510"/>
                  <a:pt x="894" y="1510"/>
                  <a:pt x="894" y="1510"/>
                </a:cubicBezTo>
                <a:cubicBezTo>
                  <a:pt x="896" y="1509"/>
                  <a:pt x="896" y="1509"/>
                  <a:pt x="896" y="1509"/>
                </a:cubicBezTo>
                <a:cubicBezTo>
                  <a:pt x="898" y="1508"/>
                  <a:pt x="898" y="1508"/>
                  <a:pt x="898" y="1508"/>
                </a:cubicBezTo>
                <a:cubicBezTo>
                  <a:pt x="901" y="1509"/>
                  <a:pt x="901" y="1509"/>
                  <a:pt x="901" y="1509"/>
                </a:cubicBezTo>
                <a:cubicBezTo>
                  <a:pt x="901" y="1510"/>
                  <a:pt x="901" y="1510"/>
                  <a:pt x="901" y="1510"/>
                </a:cubicBezTo>
                <a:cubicBezTo>
                  <a:pt x="901" y="1511"/>
                  <a:pt x="901" y="1511"/>
                  <a:pt x="901" y="1511"/>
                </a:cubicBezTo>
                <a:cubicBezTo>
                  <a:pt x="901" y="1513"/>
                  <a:pt x="901" y="1513"/>
                  <a:pt x="901" y="1513"/>
                </a:cubicBezTo>
                <a:cubicBezTo>
                  <a:pt x="903" y="1513"/>
                  <a:pt x="903" y="1513"/>
                  <a:pt x="903" y="1513"/>
                </a:cubicBezTo>
                <a:cubicBezTo>
                  <a:pt x="907" y="1511"/>
                  <a:pt x="907" y="1511"/>
                  <a:pt x="907" y="1511"/>
                </a:cubicBezTo>
                <a:cubicBezTo>
                  <a:pt x="907" y="1509"/>
                  <a:pt x="907" y="1509"/>
                  <a:pt x="907" y="1509"/>
                </a:cubicBezTo>
                <a:cubicBezTo>
                  <a:pt x="906" y="1507"/>
                  <a:pt x="906" y="1507"/>
                  <a:pt x="906" y="1507"/>
                </a:cubicBezTo>
                <a:cubicBezTo>
                  <a:pt x="905" y="1505"/>
                  <a:pt x="905" y="1505"/>
                  <a:pt x="905" y="1505"/>
                </a:cubicBezTo>
                <a:cubicBezTo>
                  <a:pt x="906" y="1505"/>
                  <a:pt x="906" y="1505"/>
                  <a:pt x="906" y="1505"/>
                </a:cubicBezTo>
                <a:cubicBezTo>
                  <a:pt x="906" y="1503"/>
                  <a:pt x="906" y="1503"/>
                  <a:pt x="906" y="1503"/>
                </a:cubicBezTo>
                <a:cubicBezTo>
                  <a:pt x="905" y="1501"/>
                  <a:pt x="905" y="1501"/>
                  <a:pt x="905" y="1501"/>
                </a:cubicBezTo>
                <a:cubicBezTo>
                  <a:pt x="903" y="1501"/>
                  <a:pt x="903" y="1501"/>
                  <a:pt x="903" y="1501"/>
                </a:cubicBezTo>
                <a:cubicBezTo>
                  <a:pt x="901" y="1502"/>
                  <a:pt x="901" y="1502"/>
                  <a:pt x="901" y="1502"/>
                </a:cubicBezTo>
                <a:cubicBezTo>
                  <a:pt x="900" y="1502"/>
                  <a:pt x="900" y="1502"/>
                  <a:pt x="900" y="1502"/>
                </a:cubicBezTo>
                <a:cubicBezTo>
                  <a:pt x="899" y="1503"/>
                  <a:pt x="899" y="1503"/>
                  <a:pt x="899" y="1503"/>
                </a:cubicBezTo>
                <a:cubicBezTo>
                  <a:pt x="900" y="1503"/>
                  <a:pt x="900" y="1503"/>
                  <a:pt x="900" y="1503"/>
                </a:cubicBezTo>
                <a:cubicBezTo>
                  <a:pt x="901" y="1504"/>
                  <a:pt x="901" y="1504"/>
                  <a:pt x="901" y="1504"/>
                </a:cubicBezTo>
                <a:cubicBezTo>
                  <a:pt x="901" y="1505"/>
                  <a:pt x="901" y="1505"/>
                  <a:pt x="901" y="1505"/>
                </a:cubicBezTo>
                <a:cubicBezTo>
                  <a:pt x="898" y="1506"/>
                  <a:pt x="898" y="1506"/>
                  <a:pt x="898" y="1506"/>
                </a:cubicBezTo>
                <a:cubicBezTo>
                  <a:pt x="896" y="1505"/>
                  <a:pt x="896" y="1505"/>
                  <a:pt x="896" y="1505"/>
                </a:cubicBezTo>
                <a:cubicBezTo>
                  <a:pt x="897" y="1504"/>
                  <a:pt x="897" y="1504"/>
                  <a:pt x="897" y="1504"/>
                </a:cubicBezTo>
                <a:cubicBezTo>
                  <a:pt x="898" y="1504"/>
                  <a:pt x="898" y="1504"/>
                  <a:pt x="898" y="1504"/>
                </a:cubicBezTo>
                <a:cubicBezTo>
                  <a:pt x="897" y="1503"/>
                  <a:pt x="897" y="1503"/>
                  <a:pt x="897" y="1503"/>
                </a:cubicBezTo>
                <a:cubicBezTo>
                  <a:pt x="894" y="1503"/>
                  <a:pt x="894" y="1503"/>
                  <a:pt x="894" y="1503"/>
                </a:cubicBezTo>
                <a:cubicBezTo>
                  <a:pt x="892" y="1502"/>
                  <a:pt x="892" y="1502"/>
                  <a:pt x="892" y="1502"/>
                </a:cubicBezTo>
                <a:cubicBezTo>
                  <a:pt x="891" y="1500"/>
                  <a:pt x="891" y="1500"/>
                  <a:pt x="891" y="1500"/>
                </a:cubicBezTo>
                <a:cubicBezTo>
                  <a:pt x="891" y="1495"/>
                  <a:pt x="891" y="1495"/>
                  <a:pt x="891" y="1495"/>
                </a:cubicBezTo>
                <a:cubicBezTo>
                  <a:pt x="890" y="1492"/>
                  <a:pt x="890" y="1492"/>
                  <a:pt x="890" y="1492"/>
                </a:cubicBezTo>
                <a:cubicBezTo>
                  <a:pt x="888" y="1490"/>
                  <a:pt x="888" y="1490"/>
                  <a:pt x="888" y="1490"/>
                </a:cubicBezTo>
                <a:cubicBezTo>
                  <a:pt x="888" y="1486"/>
                  <a:pt x="888" y="1486"/>
                  <a:pt x="888" y="1486"/>
                </a:cubicBezTo>
                <a:cubicBezTo>
                  <a:pt x="890" y="1484"/>
                  <a:pt x="890" y="1484"/>
                  <a:pt x="890" y="1484"/>
                </a:cubicBezTo>
                <a:cubicBezTo>
                  <a:pt x="892" y="1484"/>
                  <a:pt x="892" y="1484"/>
                  <a:pt x="892" y="1484"/>
                </a:cubicBezTo>
                <a:cubicBezTo>
                  <a:pt x="891" y="1485"/>
                  <a:pt x="891" y="1485"/>
                  <a:pt x="891" y="1485"/>
                </a:cubicBezTo>
                <a:cubicBezTo>
                  <a:pt x="892" y="1486"/>
                  <a:pt x="892" y="1486"/>
                  <a:pt x="892" y="1486"/>
                </a:cubicBezTo>
                <a:cubicBezTo>
                  <a:pt x="894" y="1485"/>
                  <a:pt x="894" y="1485"/>
                  <a:pt x="894" y="1485"/>
                </a:cubicBezTo>
                <a:cubicBezTo>
                  <a:pt x="898" y="1487"/>
                  <a:pt x="898" y="1487"/>
                  <a:pt x="898" y="1487"/>
                </a:cubicBezTo>
                <a:cubicBezTo>
                  <a:pt x="901" y="1490"/>
                  <a:pt x="901" y="1490"/>
                  <a:pt x="901" y="1490"/>
                </a:cubicBezTo>
                <a:cubicBezTo>
                  <a:pt x="904" y="1490"/>
                  <a:pt x="904" y="1490"/>
                  <a:pt x="904" y="1490"/>
                </a:cubicBezTo>
                <a:cubicBezTo>
                  <a:pt x="910" y="1490"/>
                  <a:pt x="910" y="1490"/>
                  <a:pt x="910" y="1490"/>
                </a:cubicBezTo>
                <a:cubicBezTo>
                  <a:pt x="914" y="1488"/>
                  <a:pt x="914" y="1488"/>
                  <a:pt x="914" y="1488"/>
                </a:cubicBezTo>
                <a:cubicBezTo>
                  <a:pt x="913" y="1487"/>
                  <a:pt x="913" y="1487"/>
                  <a:pt x="913" y="1487"/>
                </a:cubicBezTo>
                <a:cubicBezTo>
                  <a:pt x="916" y="1486"/>
                  <a:pt x="916" y="1486"/>
                  <a:pt x="916" y="1486"/>
                </a:cubicBezTo>
                <a:cubicBezTo>
                  <a:pt x="916" y="1484"/>
                  <a:pt x="916" y="1484"/>
                  <a:pt x="916" y="1484"/>
                </a:cubicBezTo>
                <a:cubicBezTo>
                  <a:pt x="916" y="1482"/>
                  <a:pt x="916" y="1482"/>
                  <a:pt x="916" y="1482"/>
                </a:cubicBezTo>
                <a:cubicBezTo>
                  <a:pt x="916" y="1481"/>
                  <a:pt x="916" y="1481"/>
                  <a:pt x="916" y="1481"/>
                </a:cubicBezTo>
                <a:cubicBezTo>
                  <a:pt x="917" y="1480"/>
                  <a:pt x="917" y="1480"/>
                  <a:pt x="917" y="1480"/>
                </a:cubicBezTo>
                <a:cubicBezTo>
                  <a:pt x="915" y="1479"/>
                  <a:pt x="915" y="1479"/>
                  <a:pt x="915" y="1479"/>
                </a:cubicBezTo>
                <a:cubicBezTo>
                  <a:pt x="914" y="1477"/>
                  <a:pt x="914" y="1477"/>
                  <a:pt x="914" y="1477"/>
                </a:cubicBezTo>
                <a:cubicBezTo>
                  <a:pt x="914" y="1475"/>
                  <a:pt x="914" y="1475"/>
                  <a:pt x="914" y="1475"/>
                </a:cubicBezTo>
                <a:cubicBezTo>
                  <a:pt x="914" y="1474"/>
                  <a:pt x="914" y="1474"/>
                  <a:pt x="914" y="1474"/>
                </a:cubicBezTo>
                <a:cubicBezTo>
                  <a:pt x="914" y="1473"/>
                  <a:pt x="914" y="1473"/>
                  <a:pt x="914" y="1473"/>
                </a:cubicBezTo>
                <a:cubicBezTo>
                  <a:pt x="916" y="1471"/>
                  <a:pt x="916" y="1471"/>
                  <a:pt x="916" y="1471"/>
                </a:cubicBezTo>
                <a:cubicBezTo>
                  <a:pt x="916" y="1470"/>
                  <a:pt x="916" y="1470"/>
                  <a:pt x="916" y="1470"/>
                </a:cubicBezTo>
                <a:cubicBezTo>
                  <a:pt x="916" y="1470"/>
                  <a:pt x="916" y="1470"/>
                  <a:pt x="916" y="1470"/>
                </a:cubicBezTo>
                <a:cubicBezTo>
                  <a:pt x="917" y="1469"/>
                  <a:pt x="917" y="1469"/>
                  <a:pt x="917" y="1469"/>
                </a:cubicBezTo>
                <a:cubicBezTo>
                  <a:pt x="916" y="1467"/>
                  <a:pt x="916" y="1467"/>
                  <a:pt x="916" y="1467"/>
                </a:cubicBezTo>
                <a:cubicBezTo>
                  <a:pt x="915" y="1467"/>
                  <a:pt x="915" y="1467"/>
                  <a:pt x="915" y="1467"/>
                </a:cubicBezTo>
                <a:cubicBezTo>
                  <a:pt x="915" y="1466"/>
                  <a:pt x="915" y="1466"/>
                  <a:pt x="915" y="1466"/>
                </a:cubicBezTo>
                <a:cubicBezTo>
                  <a:pt x="914" y="1464"/>
                  <a:pt x="914" y="1464"/>
                  <a:pt x="914" y="1464"/>
                </a:cubicBezTo>
                <a:cubicBezTo>
                  <a:pt x="914" y="1461"/>
                  <a:pt x="914" y="1461"/>
                  <a:pt x="914" y="1461"/>
                </a:cubicBezTo>
                <a:cubicBezTo>
                  <a:pt x="914" y="1460"/>
                  <a:pt x="914" y="1460"/>
                  <a:pt x="914" y="1460"/>
                </a:cubicBezTo>
                <a:cubicBezTo>
                  <a:pt x="914" y="1458"/>
                  <a:pt x="914" y="1458"/>
                  <a:pt x="914" y="1458"/>
                </a:cubicBezTo>
                <a:cubicBezTo>
                  <a:pt x="914" y="1457"/>
                  <a:pt x="914" y="1457"/>
                  <a:pt x="914" y="1457"/>
                </a:cubicBezTo>
                <a:cubicBezTo>
                  <a:pt x="915" y="1458"/>
                  <a:pt x="915" y="1458"/>
                  <a:pt x="915" y="1458"/>
                </a:cubicBezTo>
                <a:cubicBezTo>
                  <a:pt x="916" y="1458"/>
                  <a:pt x="916" y="1458"/>
                  <a:pt x="916" y="1458"/>
                </a:cubicBezTo>
                <a:cubicBezTo>
                  <a:pt x="919" y="1459"/>
                  <a:pt x="919" y="1459"/>
                  <a:pt x="919" y="1459"/>
                </a:cubicBezTo>
                <a:cubicBezTo>
                  <a:pt x="922" y="1461"/>
                  <a:pt x="922" y="1461"/>
                  <a:pt x="922" y="1461"/>
                </a:cubicBezTo>
                <a:cubicBezTo>
                  <a:pt x="923" y="1461"/>
                  <a:pt x="923" y="1461"/>
                  <a:pt x="923" y="1461"/>
                </a:cubicBezTo>
                <a:cubicBezTo>
                  <a:pt x="927" y="1460"/>
                  <a:pt x="927" y="1460"/>
                  <a:pt x="927" y="1460"/>
                </a:cubicBezTo>
                <a:cubicBezTo>
                  <a:pt x="930" y="1461"/>
                  <a:pt x="930" y="1461"/>
                  <a:pt x="930" y="1461"/>
                </a:cubicBezTo>
                <a:cubicBezTo>
                  <a:pt x="934" y="1461"/>
                  <a:pt x="934" y="1461"/>
                  <a:pt x="934" y="1461"/>
                </a:cubicBezTo>
                <a:cubicBezTo>
                  <a:pt x="941" y="1459"/>
                  <a:pt x="941" y="1459"/>
                  <a:pt x="941" y="1459"/>
                </a:cubicBezTo>
                <a:cubicBezTo>
                  <a:pt x="947" y="1456"/>
                  <a:pt x="947" y="1456"/>
                  <a:pt x="947" y="1456"/>
                </a:cubicBezTo>
                <a:cubicBezTo>
                  <a:pt x="948" y="1455"/>
                  <a:pt x="948" y="1455"/>
                  <a:pt x="948" y="1455"/>
                </a:cubicBezTo>
                <a:cubicBezTo>
                  <a:pt x="949" y="1456"/>
                  <a:pt x="949" y="1456"/>
                  <a:pt x="949" y="1456"/>
                </a:cubicBezTo>
                <a:cubicBezTo>
                  <a:pt x="953" y="1455"/>
                  <a:pt x="953" y="1455"/>
                  <a:pt x="953" y="1455"/>
                </a:cubicBezTo>
                <a:cubicBezTo>
                  <a:pt x="958" y="1451"/>
                  <a:pt x="958" y="1451"/>
                  <a:pt x="958" y="1451"/>
                </a:cubicBezTo>
                <a:cubicBezTo>
                  <a:pt x="959" y="1449"/>
                  <a:pt x="959" y="1449"/>
                  <a:pt x="959" y="1449"/>
                </a:cubicBezTo>
                <a:cubicBezTo>
                  <a:pt x="959" y="1447"/>
                  <a:pt x="959" y="1447"/>
                  <a:pt x="959" y="1447"/>
                </a:cubicBezTo>
                <a:cubicBezTo>
                  <a:pt x="960" y="1444"/>
                  <a:pt x="960" y="1444"/>
                  <a:pt x="960" y="1444"/>
                </a:cubicBezTo>
                <a:cubicBezTo>
                  <a:pt x="960" y="1443"/>
                  <a:pt x="960" y="1443"/>
                  <a:pt x="960" y="1443"/>
                </a:cubicBezTo>
                <a:cubicBezTo>
                  <a:pt x="961" y="1444"/>
                  <a:pt x="961" y="1444"/>
                  <a:pt x="961" y="1444"/>
                </a:cubicBezTo>
                <a:cubicBezTo>
                  <a:pt x="961" y="1443"/>
                  <a:pt x="961" y="1443"/>
                  <a:pt x="961" y="1443"/>
                </a:cubicBezTo>
                <a:cubicBezTo>
                  <a:pt x="962" y="1440"/>
                  <a:pt x="962" y="1440"/>
                  <a:pt x="962" y="1440"/>
                </a:cubicBezTo>
                <a:cubicBezTo>
                  <a:pt x="964" y="1437"/>
                  <a:pt x="964" y="1437"/>
                  <a:pt x="964" y="1437"/>
                </a:cubicBezTo>
                <a:cubicBezTo>
                  <a:pt x="965" y="1435"/>
                  <a:pt x="965" y="1435"/>
                  <a:pt x="965" y="1435"/>
                </a:cubicBezTo>
                <a:cubicBezTo>
                  <a:pt x="965" y="1430"/>
                  <a:pt x="965" y="1430"/>
                  <a:pt x="965" y="1430"/>
                </a:cubicBezTo>
                <a:cubicBezTo>
                  <a:pt x="964" y="1429"/>
                  <a:pt x="964" y="1429"/>
                  <a:pt x="964" y="1429"/>
                </a:cubicBezTo>
                <a:cubicBezTo>
                  <a:pt x="964" y="1429"/>
                  <a:pt x="964" y="1429"/>
                  <a:pt x="964" y="1429"/>
                </a:cubicBezTo>
                <a:cubicBezTo>
                  <a:pt x="962" y="1430"/>
                  <a:pt x="962" y="1430"/>
                  <a:pt x="962" y="1430"/>
                </a:cubicBezTo>
                <a:cubicBezTo>
                  <a:pt x="960" y="1430"/>
                  <a:pt x="960" y="1430"/>
                  <a:pt x="960" y="1430"/>
                </a:cubicBezTo>
                <a:cubicBezTo>
                  <a:pt x="957" y="1428"/>
                  <a:pt x="957" y="1428"/>
                  <a:pt x="957" y="1428"/>
                </a:cubicBezTo>
                <a:cubicBezTo>
                  <a:pt x="956" y="1425"/>
                  <a:pt x="956" y="1425"/>
                  <a:pt x="956" y="1425"/>
                </a:cubicBezTo>
                <a:cubicBezTo>
                  <a:pt x="956" y="1424"/>
                  <a:pt x="956" y="1424"/>
                  <a:pt x="956" y="1424"/>
                </a:cubicBezTo>
                <a:cubicBezTo>
                  <a:pt x="959" y="1419"/>
                  <a:pt x="959" y="1419"/>
                  <a:pt x="959" y="1419"/>
                </a:cubicBezTo>
                <a:cubicBezTo>
                  <a:pt x="959" y="1417"/>
                  <a:pt x="959" y="1417"/>
                  <a:pt x="959" y="1417"/>
                </a:cubicBezTo>
                <a:cubicBezTo>
                  <a:pt x="958" y="1415"/>
                  <a:pt x="958" y="1415"/>
                  <a:pt x="958" y="1415"/>
                </a:cubicBezTo>
                <a:cubicBezTo>
                  <a:pt x="952" y="1411"/>
                  <a:pt x="952" y="1411"/>
                  <a:pt x="952" y="1411"/>
                </a:cubicBezTo>
                <a:cubicBezTo>
                  <a:pt x="948" y="1410"/>
                  <a:pt x="948" y="1410"/>
                  <a:pt x="948" y="1410"/>
                </a:cubicBezTo>
                <a:cubicBezTo>
                  <a:pt x="944" y="1406"/>
                  <a:pt x="944" y="1406"/>
                  <a:pt x="944" y="1406"/>
                </a:cubicBezTo>
                <a:cubicBezTo>
                  <a:pt x="943" y="1405"/>
                  <a:pt x="943" y="1405"/>
                  <a:pt x="943" y="1405"/>
                </a:cubicBezTo>
                <a:cubicBezTo>
                  <a:pt x="943" y="1404"/>
                  <a:pt x="943" y="1404"/>
                  <a:pt x="943" y="1404"/>
                </a:cubicBezTo>
                <a:cubicBezTo>
                  <a:pt x="943" y="1402"/>
                  <a:pt x="943" y="1402"/>
                  <a:pt x="943" y="1402"/>
                </a:cubicBezTo>
                <a:cubicBezTo>
                  <a:pt x="942" y="1401"/>
                  <a:pt x="942" y="1401"/>
                  <a:pt x="942" y="1401"/>
                </a:cubicBezTo>
                <a:cubicBezTo>
                  <a:pt x="943" y="1400"/>
                  <a:pt x="943" y="1400"/>
                  <a:pt x="943" y="1400"/>
                </a:cubicBezTo>
                <a:cubicBezTo>
                  <a:pt x="942" y="1396"/>
                  <a:pt x="942" y="1396"/>
                  <a:pt x="942" y="1396"/>
                </a:cubicBezTo>
                <a:cubicBezTo>
                  <a:pt x="942" y="1392"/>
                  <a:pt x="942" y="1392"/>
                  <a:pt x="942" y="1392"/>
                </a:cubicBezTo>
                <a:cubicBezTo>
                  <a:pt x="942" y="1392"/>
                  <a:pt x="942" y="1392"/>
                  <a:pt x="942" y="1392"/>
                </a:cubicBezTo>
                <a:cubicBezTo>
                  <a:pt x="942" y="1396"/>
                  <a:pt x="942" y="1396"/>
                  <a:pt x="942" y="1396"/>
                </a:cubicBezTo>
                <a:cubicBezTo>
                  <a:pt x="944" y="1400"/>
                  <a:pt x="944" y="1400"/>
                  <a:pt x="944" y="1400"/>
                </a:cubicBezTo>
                <a:cubicBezTo>
                  <a:pt x="947" y="1404"/>
                  <a:pt x="947" y="1404"/>
                  <a:pt x="947" y="1404"/>
                </a:cubicBezTo>
                <a:cubicBezTo>
                  <a:pt x="948" y="1404"/>
                  <a:pt x="948" y="1404"/>
                  <a:pt x="948" y="1404"/>
                </a:cubicBezTo>
                <a:cubicBezTo>
                  <a:pt x="951" y="1407"/>
                  <a:pt x="951" y="1407"/>
                  <a:pt x="951" y="1407"/>
                </a:cubicBezTo>
                <a:cubicBezTo>
                  <a:pt x="952" y="1408"/>
                  <a:pt x="952" y="1408"/>
                  <a:pt x="952" y="1408"/>
                </a:cubicBezTo>
                <a:cubicBezTo>
                  <a:pt x="957" y="1407"/>
                  <a:pt x="957" y="1407"/>
                  <a:pt x="957" y="1407"/>
                </a:cubicBezTo>
                <a:cubicBezTo>
                  <a:pt x="959" y="1407"/>
                  <a:pt x="959" y="1407"/>
                  <a:pt x="959" y="1407"/>
                </a:cubicBezTo>
                <a:cubicBezTo>
                  <a:pt x="962" y="1409"/>
                  <a:pt x="962" y="1409"/>
                  <a:pt x="962" y="1409"/>
                </a:cubicBezTo>
                <a:cubicBezTo>
                  <a:pt x="963" y="1409"/>
                  <a:pt x="963" y="1409"/>
                  <a:pt x="963" y="1409"/>
                </a:cubicBezTo>
                <a:cubicBezTo>
                  <a:pt x="965" y="1409"/>
                  <a:pt x="965" y="1409"/>
                  <a:pt x="965" y="1409"/>
                </a:cubicBezTo>
                <a:cubicBezTo>
                  <a:pt x="965" y="1410"/>
                  <a:pt x="965" y="1410"/>
                  <a:pt x="965" y="1410"/>
                </a:cubicBezTo>
                <a:cubicBezTo>
                  <a:pt x="965" y="1411"/>
                  <a:pt x="965" y="1411"/>
                  <a:pt x="965" y="1411"/>
                </a:cubicBezTo>
                <a:cubicBezTo>
                  <a:pt x="965" y="1412"/>
                  <a:pt x="965" y="1412"/>
                  <a:pt x="965" y="1412"/>
                </a:cubicBezTo>
                <a:cubicBezTo>
                  <a:pt x="967" y="1412"/>
                  <a:pt x="967" y="1412"/>
                  <a:pt x="967" y="1412"/>
                </a:cubicBezTo>
                <a:cubicBezTo>
                  <a:pt x="969" y="1410"/>
                  <a:pt x="969" y="1410"/>
                  <a:pt x="969" y="1410"/>
                </a:cubicBezTo>
                <a:cubicBezTo>
                  <a:pt x="972" y="1410"/>
                  <a:pt x="972" y="1410"/>
                  <a:pt x="972" y="1410"/>
                </a:cubicBezTo>
                <a:cubicBezTo>
                  <a:pt x="974" y="1411"/>
                  <a:pt x="974" y="1411"/>
                  <a:pt x="974" y="1411"/>
                </a:cubicBezTo>
                <a:cubicBezTo>
                  <a:pt x="975" y="1411"/>
                  <a:pt x="975" y="1411"/>
                  <a:pt x="975" y="1411"/>
                </a:cubicBezTo>
                <a:cubicBezTo>
                  <a:pt x="976" y="1411"/>
                  <a:pt x="976" y="1411"/>
                  <a:pt x="976" y="1411"/>
                </a:cubicBezTo>
                <a:cubicBezTo>
                  <a:pt x="978" y="1412"/>
                  <a:pt x="978" y="1412"/>
                  <a:pt x="978" y="1412"/>
                </a:cubicBezTo>
                <a:cubicBezTo>
                  <a:pt x="979" y="1412"/>
                  <a:pt x="979" y="1412"/>
                  <a:pt x="979" y="1412"/>
                </a:cubicBezTo>
                <a:cubicBezTo>
                  <a:pt x="980" y="1411"/>
                  <a:pt x="980" y="1411"/>
                  <a:pt x="980" y="1411"/>
                </a:cubicBezTo>
                <a:cubicBezTo>
                  <a:pt x="981" y="1410"/>
                  <a:pt x="981" y="1410"/>
                  <a:pt x="981" y="1410"/>
                </a:cubicBezTo>
                <a:cubicBezTo>
                  <a:pt x="981" y="1410"/>
                  <a:pt x="981" y="1410"/>
                  <a:pt x="981" y="1410"/>
                </a:cubicBezTo>
                <a:cubicBezTo>
                  <a:pt x="982" y="1410"/>
                  <a:pt x="982" y="1410"/>
                  <a:pt x="982" y="1410"/>
                </a:cubicBezTo>
                <a:cubicBezTo>
                  <a:pt x="986" y="1409"/>
                  <a:pt x="986" y="1409"/>
                  <a:pt x="986" y="1409"/>
                </a:cubicBezTo>
                <a:cubicBezTo>
                  <a:pt x="988" y="1406"/>
                  <a:pt x="988" y="1406"/>
                  <a:pt x="988" y="1406"/>
                </a:cubicBezTo>
                <a:cubicBezTo>
                  <a:pt x="989" y="1405"/>
                  <a:pt x="989" y="1405"/>
                  <a:pt x="989" y="1405"/>
                </a:cubicBezTo>
                <a:cubicBezTo>
                  <a:pt x="988" y="1405"/>
                  <a:pt x="988" y="1405"/>
                  <a:pt x="988" y="1405"/>
                </a:cubicBezTo>
                <a:cubicBezTo>
                  <a:pt x="989" y="1403"/>
                  <a:pt x="989" y="1403"/>
                  <a:pt x="989" y="1403"/>
                </a:cubicBezTo>
                <a:cubicBezTo>
                  <a:pt x="991" y="1401"/>
                  <a:pt x="991" y="1401"/>
                  <a:pt x="991" y="1401"/>
                </a:cubicBezTo>
                <a:cubicBezTo>
                  <a:pt x="991" y="1398"/>
                  <a:pt x="991" y="1398"/>
                  <a:pt x="991" y="1398"/>
                </a:cubicBezTo>
                <a:cubicBezTo>
                  <a:pt x="993" y="1397"/>
                  <a:pt x="993" y="1397"/>
                  <a:pt x="993" y="1397"/>
                </a:cubicBezTo>
                <a:cubicBezTo>
                  <a:pt x="994" y="1396"/>
                  <a:pt x="994" y="1396"/>
                  <a:pt x="994" y="1396"/>
                </a:cubicBezTo>
                <a:cubicBezTo>
                  <a:pt x="998" y="1393"/>
                  <a:pt x="998" y="1393"/>
                  <a:pt x="998" y="1393"/>
                </a:cubicBezTo>
                <a:cubicBezTo>
                  <a:pt x="999" y="1390"/>
                  <a:pt x="999" y="1390"/>
                  <a:pt x="999" y="1390"/>
                </a:cubicBezTo>
                <a:cubicBezTo>
                  <a:pt x="1001" y="1383"/>
                  <a:pt x="1001" y="1383"/>
                  <a:pt x="1001" y="1383"/>
                </a:cubicBezTo>
                <a:cubicBezTo>
                  <a:pt x="1002" y="1378"/>
                  <a:pt x="1002" y="1378"/>
                  <a:pt x="1002" y="1378"/>
                </a:cubicBezTo>
                <a:cubicBezTo>
                  <a:pt x="1003" y="1377"/>
                  <a:pt x="1003" y="1377"/>
                  <a:pt x="1003" y="1377"/>
                </a:cubicBezTo>
                <a:cubicBezTo>
                  <a:pt x="1002" y="1376"/>
                  <a:pt x="1002" y="1376"/>
                  <a:pt x="1002" y="1376"/>
                </a:cubicBezTo>
                <a:cubicBezTo>
                  <a:pt x="1000" y="1373"/>
                  <a:pt x="1000" y="1373"/>
                  <a:pt x="1000" y="1373"/>
                </a:cubicBezTo>
                <a:cubicBezTo>
                  <a:pt x="1001" y="1371"/>
                  <a:pt x="1001" y="1371"/>
                  <a:pt x="1001" y="1371"/>
                </a:cubicBezTo>
                <a:cubicBezTo>
                  <a:pt x="1003" y="1371"/>
                  <a:pt x="1003" y="1371"/>
                  <a:pt x="1003" y="1371"/>
                </a:cubicBezTo>
                <a:cubicBezTo>
                  <a:pt x="1003" y="1369"/>
                  <a:pt x="1003" y="1369"/>
                  <a:pt x="1003" y="1369"/>
                </a:cubicBezTo>
                <a:cubicBezTo>
                  <a:pt x="1004" y="1367"/>
                  <a:pt x="1004" y="1367"/>
                  <a:pt x="1004" y="1367"/>
                </a:cubicBezTo>
                <a:cubicBezTo>
                  <a:pt x="1004" y="1366"/>
                  <a:pt x="1004" y="1366"/>
                  <a:pt x="1004" y="1366"/>
                </a:cubicBezTo>
                <a:cubicBezTo>
                  <a:pt x="1005" y="1367"/>
                  <a:pt x="1005" y="1367"/>
                  <a:pt x="1005" y="1367"/>
                </a:cubicBezTo>
                <a:cubicBezTo>
                  <a:pt x="1007" y="1367"/>
                  <a:pt x="1007" y="1367"/>
                  <a:pt x="1007" y="1367"/>
                </a:cubicBezTo>
                <a:cubicBezTo>
                  <a:pt x="1008" y="1365"/>
                  <a:pt x="1008" y="1365"/>
                  <a:pt x="1008" y="1365"/>
                </a:cubicBezTo>
                <a:cubicBezTo>
                  <a:pt x="1009" y="1363"/>
                  <a:pt x="1009" y="1363"/>
                  <a:pt x="1009" y="1363"/>
                </a:cubicBezTo>
                <a:cubicBezTo>
                  <a:pt x="1009" y="1362"/>
                  <a:pt x="1009" y="1362"/>
                  <a:pt x="1009" y="1362"/>
                </a:cubicBezTo>
                <a:cubicBezTo>
                  <a:pt x="1009" y="1360"/>
                  <a:pt x="1009" y="1360"/>
                  <a:pt x="1009" y="1360"/>
                </a:cubicBezTo>
                <a:cubicBezTo>
                  <a:pt x="1010" y="1359"/>
                  <a:pt x="1010" y="1359"/>
                  <a:pt x="1010" y="1359"/>
                </a:cubicBezTo>
                <a:cubicBezTo>
                  <a:pt x="1011" y="1359"/>
                  <a:pt x="1011" y="1359"/>
                  <a:pt x="1011" y="1359"/>
                </a:cubicBezTo>
                <a:cubicBezTo>
                  <a:pt x="1012" y="1357"/>
                  <a:pt x="1012" y="1357"/>
                  <a:pt x="1012" y="1357"/>
                </a:cubicBezTo>
                <a:cubicBezTo>
                  <a:pt x="1011" y="1356"/>
                  <a:pt x="1011" y="1356"/>
                  <a:pt x="1011" y="1356"/>
                </a:cubicBezTo>
                <a:cubicBezTo>
                  <a:pt x="1010" y="1354"/>
                  <a:pt x="1010" y="1354"/>
                  <a:pt x="1010" y="1354"/>
                </a:cubicBezTo>
                <a:cubicBezTo>
                  <a:pt x="1010" y="1351"/>
                  <a:pt x="1010" y="1351"/>
                  <a:pt x="1010" y="1351"/>
                </a:cubicBezTo>
                <a:cubicBezTo>
                  <a:pt x="1010" y="1350"/>
                  <a:pt x="1010" y="1350"/>
                  <a:pt x="1010" y="1350"/>
                </a:cubicBezTo>
                <a:cubicBezTo>
                  <a:pt x="1011" y="1351"/>
                  <a:pt x="1011" y="1351"/>
                  <a:pt x="1011" y="1351"/>
                </a:cubicBezTo>
                <a:cubicBezTo>
                  <a:pt x="1012" y="1353"/>
                  <a:pt x="1012" y="1353"/>
                  <a:pt x="1012" y="1353"/>
                </a:cubicBezTo>
                <a:cubicBezTo>
                  <a:pt x="1014" y="1356"/>
                  <a:pt x="1014" y="1356"/>
                  <a:pt x="1014" y="1356"/>
                </a:cubicBezTo>
                <a:cubicBezTo>
                  <a:pt x="1015" y="1356"/>
                  <a:pt x="1015" y="1356"/>
                  <a:pt x="1015" y="1356"/>
                </a:cubicBezTo>
                <a:cubicBezTo>
                  <a:pt x="1016" y="1355"/>
                  <a:pt x="1016" y="1355"/>
                  <a:pt x="1016" y="1355"/>
                </a:cubicBezTo>
                <a:cubicBezTo>
                  <a:pt x="1017" y="1356"/>
                  <a:pt x="1017" y="1356"/>
                  <a:pt x="1017" y="1356"/>
                </a:cubicBezTo>
                <a:cubicBezTo>
                  <a:pt x="1017" y="1358"/>
                  <a:pt x="1017" y="1358"/>
                  <a:pt x="1017" y="1358"/>
                </a:cubicBezTo>
                <a:cubicBezTo>
                  <a:pt x="1016" y="1358"/>
                  <a:pt x="1016" y="1358"/>
                  <a:pt x="1016" y="1358"/>
                </a:cubicBezTo>
                <a:cubicBezTo>
                  <a:pt x="1015" y="1361"/>
                  <a:pt x="1015" y="1361"/>
                  <a:pt x="1015" y="1361"/>
                </a:cubicBezTo>
                <a:cubicBezTo>
                  <a:pt x="1013" y="1365"/>
                  <a:pt x="1013" y="1365"/>
                  <a:pt x="1013" y="1365"/>
                </a:cubicBezTo>
                <a:cubicBezTo>
                  <a:pt x="1011" y="1365"/>
                  <a:pt x="1011" y="1365"/>
                  <a:pt x="1011" y="1365"/>
                </a:cubicBezTo>
                <a:cubicBezTo>
                  <a:pt x="1011" y="1368"/>
                  <a:pt x="1011" y="1368"/>
                  <a:pt x="1011" y="1368"/>
                </a:cubicBezTo>
                <a:cubicBezTo>
                  <a:pt x="1010" y="1369"/>
                  <a:pt x="1010" y="1369"/>
                  <a:pt x="1010" y="1369"/>
                </a:cubicBezTo>
                <a:cubicBezTo>
                  <a:pt x="1009" y="1369"/>
                  <a:pt x="1009" y="1369"/>
                  <a:pt x="1009" y="1369"/>
                </a:cubicBezTo>
                <a:cubicBezTo>
                  <a:pt x="1007" y="1370"/>
                  <a:pt x="1007" y="1370"/>
                  <a:pt x="1007" y="1370"/>
                </a:cubicBezTo>
                <a:cubicBezTo>
                  <a:pt x="1006" y="1372"/>
                  <a:pt x="1006" y="1372"/>
                  <a:pt x="1006" y="1372"/>
                </a:cubicBezTo>
                <a:cubicBezTo>
                  <a:pt x="1005" y="1373"/>
                  <a:pt x="1005" y="1373"/>
                  <a:pt x="1005" y="1373"/>
                </a:cubicBezTo>
                <a:cubicBezTo>
                  <a:pt x="1004" y="1373"/>
                  <a:pt x="1004" y="1373"/>
                  <a:pt x="1004" y="1373"/>
                </a:cubicBezTo>
                <a:cubicBezTo>
                  <a:pt x="1003" y="1374"/>
                  <a:pt x="1003" y="1374"/>
                  <a:pt x="1003" y="1374"/>
                </a:cubicBezTo>
                <a:cubicBezTo>
                  <a:pt x="1003" y="1375"/>
                  <a:pt x="1003" y="1375"/>
                  <a:pt x="1003" y="1375"/>
                </a:cubicBezTo>
                <a:cubicBezTo>
                  <a:pt x="1005" y="1375"/>
                  <a:pt x="1005" y="1375"/>
                  <a:pt x="1005" y="1375"/>
                </a:cubicBezTo>
                <a:cubicBezTo>
                  <a:pt x="1011" y="1370"/>
                  <a:pt x="1011" y="1370"/>
                  <a:pt x="1011" y="1370"/>
                </a:cubicBezTo>
                <a:cubicBezTo>
                  <a:pt x="1015" y="1367"/>
                  <a:pt x="1015" y="1367"/>
                  <a:pt x="1015" y="1367"/>
                </a:cubicBezTo>
                <a:cubicBezTo>
                  <a:pt x="1019" y="1359"/>
                  <a:pt x="1019" y="1359"/>
                  <a:pt x="1019" y="1359"/>
                </a:cubicBezTo>
                <a:cubicBezTo>
                  <a:pt x="1021" y="1355"/>
                  <a:pt x="1021" y="1355"/>
                  <a:pt x="1021" y="1355"/>
                </a:cubicBezTo>
                <a:cubicBezTo>
                  <a:pt x="1023" y="1349"/>
                  <a:pt x="1023" y="1349"/>
                  <a:pt x="1023" y="1349"/>
                </a:cubicBezTo>
                <a:cubicBezTo>
                  <a:pt x="1028" y="1341"/>
                  <a:pt x="1028" y="1341"/>
                  <a:pt x="1028" y="1341"/>
                </a:cubicBezTo>
                <a:cubicBezTo>
                  <a:pt x="1032" y="1335"/>
                  <a:pt x="1032" y="1335"/>
                  <a:pt x="1032" y="1335"/>
                </a:cubicBezTo>
                <a:cubicBezTo>
                  <a:pt x="1033" y="1334"/>
                  <a:pt x="1033" y="1334"/>
                  <a:pt x="1033" y="1334"/>
                </a:cubicBezTo>
                <a:cubicBezTo>
                  <a:pt x="1032" y="1333"/>
                  <a:pt x="1032" y="1333"/>
                  <a:pt x="1032" y="1333"/>
                </a:cubicBezTo>
                <a:cubicBezTo>
                  <a:pt x="1033" y="1332"/>
                  <a:pt x="1033" y="1332"/>
                  <a:pt x="1033" y="1332"/>
                </a:cubicBezTo>
                <a:cubicBezTo>
                  <a:pt x="1034" y="1331"/>
                  <a:pt x="1034" y="1331"/>
                  <a:pt x="1034" y="1331"/>
                </a:cubicBezTo>
                <a:cubicBezTo>
                  <a:pt x="1034" y="1329"/>
                  <a:pt x="1034" y="1329"/>
                  <a:pt x="1034" y="1329"/>
                </a:cubicBezTo>
                <a:cubicBezTo>
                  <a:pt x="1036" y="1328"/>
                  <a:pt x="1036" y="1328"/>
                  <a:pt x="1036" y="1328"/>
                </a:cubicBezTo>
                <a:cubicBezTo>
                  <a:pt x="1035" y="1326"/>
                  <a:pt x="1035" y="1326"/>
                  <a:pt x="1035" y="1326"/>
                </a:cubicBezTo>
                <a:cubicBezTo>
                  <a:pt x="1036" y="1325"/>
                  <a:pt x="1036" y="1325"/>
                  <a:pt x="1036" y="1325"/>
                </a:cubicBezTo>
                <a:cubicBezTo>
                  <a:pt x="1035" y="1325"/>
                  <a:pt x="1035" y="1325"/>
                  <a:pt x="1035" y="1325"/>
                </a:cubicBezTo>
                <a:cubicBezTo>
                  <a:pt x="1034" y="1324"/>
                  <a:pt x="1034" y="1324"/>
                  <a:pt x="1034" y="1324"/>
                </a:cubicBezTo>
                <a:cubicBezTo>
                  <a:pt x="1035" y="1322"/>
                  <a:pt x="1035" y="1322"/>
                  <a:pt x="1035" y="1322"/>
                </a:cubicBezTo>
                <a:cubicBezTo>
                  <a:pt x="1033" y="1319"/>
                  <a:pt x="1033" y="1319"/>
                  <a:pt x="1033" y="1319"/>
                </a:cubicBezTo>
                <a:cubicBezTo>
                  <a:pt x="1033" y="1318"/>
                  <a:pt x="1033" y="1318"/>
                  <a:pt x="1033" y="1318"/>
                </a:cubicBezTo>
                <a:cubicBezTo>
                  <a:pt x="1033" y="1317"/>
                  <a:pt x="1033" y="1317"/>
                  <a:pt x="1033" y="1317"/>
                </a:cubicBezTo>
                <a:cubicBezTo>
                  <a:pt x="1033" y="1315"/>
                  <a:pt x="1033" y="1315"/>
                  <a:pt x="1033" y="1315"/>
                </a:cubicBezTo>
                <a:cubicBezTo>
                  <a:pt x="1032" y="1312"/>
                  <a:pt x="1032" y="1312"/>
                  <a:pt x="1032" y="1312"/>
                </a:cubicBezTo>
                <a:cubicBezTo>
                  <a:pt x="1031" y="1309"/>
                  <a:pt x="1031" y="1309"/>
                  <a:pt x="1031" y="1309"/>
                </a:cubicBezTo>
                <a:cubicBezTo>
                  <a:pt x="1032" y="1309"/>
                  <a:pt x="1032" y="1309"/>
                  <a:pt x="1032" y="1309"/>
                </a:cubicBezTo>
                <a:cubicBezTo>
                  <a:pt x="1034" y="1308"/>
                  <a:pt x="1034" y="1308"/>
                  <a:pt x="1034" y="1308"/>
                </a:cubicBezTo>
                <a:cubicBezTo>
                  <a:pt x="1034" y="1306"/>
                  <a:pt x="1034" y="1306"/>
                  <a:pt x="1034" y="1306"/>
                </a:cubicBezTo>
                <a:cubicBezTo>
                  <a:pt x="1032" y="1306"/>
                  <a:pt x="1032" y="1306"/>
                  <a:pt x="1032" y="1306"/>
                </a:cubicBezTo>
                <a:cubicBezTo>
                  <a:pt x="1035" y="1305"/>
                  <a:pt x="1035" y="1305"/>
                  <a:pt x="1035" y="1305"/>
                </a:cubicBezTo>
                <a:cubicBezTo>
                  <a:pt x="1035" y="1303"/>
                  <a:pt x="1035" y="1303"/>
                  <a:pt x="1035" y="1303"/>
                </a:cubicBezTo>
                <a:cubicBezTo>
                  <a:pt x="1032" y="1302"/>
                  <a:pt x="1032" y="1302"/>
                  <a:pt x="1032" y="1302"/>
                </a:cubicBezTo>
                <a:cubicBezTo>
                  <a:pt x="1034" y="1301"/>
                  <a:pt x="1034" y="1301"/>
                  <a:pt x="1034" y="1301"/>
                </a:cubicBezTo>
                <a:cubicBezTo>
                  <a:pt x="1036" y="1300"/>
                  <a:pt x="1036" y="1300"/>
                  <a:pt x="1036" y="1300"/>
                </a:cubicBezTo>
                <a:cubicBezTo>
                  <a:pt x="1037" y="1300"/>
                  <a:pt x="1037" y="1300"/>
                  <a:pt x="1037" y="1300"/>
                </a:cubicBezTo>
                <a:cubicBezTo>
                  <a:pt x="1040" y="1297"/>
                  <a:pt x="1040" y="1297"/>
                  <a:pt x="1040" y="1297"/>
                </a:cubicBezTo>
                <a:cubicBezTo>
                  <a:pt x="1042" y="1296"/>
                  <a:pt x="1042" y="1296"/>
                  <a:pt x="1042" y="1296"/>
                </a:cubicBezTo>
                <a:cubicBezTo>
                  <a:pt x="1042" y="1295"/>
                  <a:pt x="1042" y="1295"/>
                  <a:pt x="1042" y="1295"/>
                </a:cubicBezTo>
                <a:cubicBezTo>
                  <a:pt x="1044" y="1293"/>
                  <a:pt x="1044" y="1293"/>
                  <a:pt x="1044" y="1293"/>
                </a:cubicBezTo>
                <a:cubicBezTo>
                  <a:pt x="1048" y="1291"/>
                  <a:pt x="1048" y="1291"/>
                  <a:pt x="1048" y="1291"/>
                </a:cubicBezTo>
                <a:cubicBezTo>
                  <a:pt x="1052" y="1286"/>
                  <a:pt x="1052" y="1286"/>
                  <a:pt x="1052" y="1286"/>
                </a:cubicBezTo>
                <a:cubicBezTo>
                  <a:pt x="1055" y="1286"/>
                  <a:pt x="1055" y="1286"/>
                  <a:pt x="1055" y="1286"/>
                </a:cubicBezTo>
                <a:cubicBezTo>
                  <a:pt x="1057" y="1284"/>
                  <a:pt x="1057" y="1284"/>
                  <a:pt x="1057" y="1284"/>
                </a:cubicBezTo>
                <a:cubicBezTo>
                  <a:pt x="1060" y="1282"/>
                  <a:pt x="1060" y="1282"/>
                  <a:pt x="1060" y="1282"/>
                </a:cubicBezTo>
                <a:cubicBezTo>
                  <a:pt x="1062" y="1282"/>
                  <a:pt x="1062" y="1282"/>
                  <a:pt x="1062" y="1282"/>
                </a:cubicBezTo>
                <a:cubicBezTo>
                  <a:pt x="1063" y="1283"/>
                  <a:pt x="1063" y="1283"/>
                  <a:pt x="1063" y="1283"/>
                </a:cubicBezTo>
                <a:cubicBezTo>
                  <a:pt x="1064" y="1283"/>
                  <a:pt x="1064" y="1283"/>
                  <a:pt x="1064" y="1283"/>
                </a:cubicBezTo>
                <a:cubicBezTo>
                  <a:pt x="1065" y="1282"/>
                  <a:pt x="1065" y="1282"/>
                  <a:pt x="1065" y="1282"/>
                </a:cubicBezTo>
                <a:cubicBezTo>
                  <a:pt x="1066" y="1279"/>
                  <a:pt x="1066" y="1279"/>
                  <a:pt x="1066" y="1279"/>
                </a:cubicBezTo>
                <a:cubicBezTo>
                  <a:pt x="1070" y="1276"/>
                  <a:pt x="1070" y="1276"/>
                  <a:pt x="1070" y="1276"/>
                </a:cubicBezTo>
                <a:cubicBezTo>
                  <a:pt x="1072" y="1276"/>
                  <a:pt x="1072" y="1276"/>
                  <a:pt x="1072" y="1276"/>
                </a:cubicBezTo>
                <a:cubicBezTo>
                  <a:pt x="1072" y="1275"/>
                  <a:pt x="1072" y="1275"/>
                  <a:pt x="1072" y="1275"/>
                </a:cubicBezTo>
                <a:cubicBezTo>
                  <a:pt x="1071" y="1275"/>
                  <a:pt x="1071" y="1275"/>
                  <a:pt x="1071" y="1275"/>
                </a:cubicBezTo>
                <a:cubicBezTo>
                  <a:pt x="1070" y="1274"/>
                  <a:pt x="1070" y="1274"/>
                  <a:pt x="1070" y="1274"/>
                </a:cubicBezTo>
                <a:cubicBezTo>
                  <a:pt x="1069" y="1273"/>
                  <a:pt x="1069" y="1273"/>
                  <a:pt x="1069" y="1273"/>
                </a:cubicBezTo>
                <a:cubicBezTo>
                  <a:pt x="1070" y="1273"/>
                  <a:pt x="1070" y="1273"/>
                  <a:pt x="1070" y="1273"/>
                </a:cubicBezTo>
                <a:cubicBezTo>
                  <a:pt x="1073" y="1271"/>
                  <a:pt x="1073" y="1271"/>
                  <a:pt x="1073" y="1271"/>
                </a:cubicBezTo>
                <a:cubicBezTo>
                  <a:pt x="1075" y="1271"/>
                  <a:pt x="1075" y="1271"/>
                  <a:pt x="1075" y="1271"/>
                </a:cubicBezTo>
                <a:cubicBezTo>
                  <a:pt x="1076" y="1271"/>
                  <a:pt x="1076" y="1271"/>
                  <a:pt x="1076" y="1271"/>
                </a:cubicBezTo>
                <a:cubicBezTo>
                  <a:pt x="1078" y="1270"/>
                  <a:pt x="1078" y="1270"/>
                  <a:pt x="1078" y="1270"/>
                </a:cubicBezTo>
                <a:cubicBezTo>
                  <a:pt x="1079" y="1270"/>
                  <a:pt x="1079" y="1270"/>
                  <a:pt x="1079" y="1270"/>
                </a:cubicBezTo>
                <a:cubicBezTo>
                  <a:pt x="1079" y="1271"/>
                  <a:pt x="1079" y="1271"/>
                  <a:pt x="1079" y="1271"/>
                </a:cubicBezTo>
                <a:cubicBezTo>
                  <a:pt x="1077" y="1273"/>
                  <a:pt x="1077" y="1273"/>
                  <a:pt x="1077" y="1273"/>
                </a:cubicBezTo>
                <a:cubicBezTo>
                  <a:pt x="1074" y="1273"/>
                  <a:pt x="1074" y="1273"/>
                  <a:pt x="1074" y="1273"/>
                </a:cubicBezTo>
                <a:cubicBezTo>
                  <a:pt x="1074" y="1274"/>
                  <a:pt x="1074" y="1274"/>
                  <a:pt x="1074" y="1274"/>
                </a:cubicBezTo>
                <a:cubicBezTo>
                  <a:pt x="1075" y="1274"/>
                  <a:pt x="1075" y="1274"/>
                  <a:pt x="1075" y="1274"/>
                </a:cubicBezTo>
                <a:cubicBezTo>
                  <a:pt x="1078" y="1273"/>
                  <a:pt x="1078" y="1273"/>
                  <a:pt x="1078" y="1273"/>
                </a:cubicBezTo>
                <a:cubicBezTo>
                  <a:pt x="1083" y="1271"/>
                  <a:pt x="1083" y="1271"/>
                  <a:pt x="1083" y="1271"/>
                </a:cubicBezTo>
                <a:cubicBezTo>
                  <a:pt x="1083" y="1270"/>
                  <a:pt x="1083" y="1270"/>
                  <a:pt x="1083" y="1270"/>
                </a:cubicBezTo>
                <a:cubicBezTo>
                  <a:pt x="1084" y="1269"/>
                  <a:pt x="1084" y="1269"/>
                  <a:pt x="1084" y="1269"/>
                </a:cubicBezTo>
                <a:cubicBezTo>
                  <a:pt x="1085" y="1269"/>
                  <a:pt x="1085" y="1269"/>
                  <a:pt x="1085" y="1269"/>
                </a:cubicBezTo>
                <a:cubicBezTo>
                  <a:pt x="1085" y="1271"/>
                  <a:pt x="1085" y="1271"/>
                  <a:pt x="1085" y="1271"/>
                </a:cubicBezTo>
                <a:cubicBezTo>
                  <a:pt x="1085" y="1271"/>
                  <a:pt x="1085" y="1272"/>
                  <a:pt x="1085" y="1272"/>
                </a:cubicBezTo>
                <a:cubicBezTo>
                  <a:pt x="1085" y="1272"/>
                  <a:pt x="1088" y="1273"/>
                  <a:pt x="1088" y="1273"/>
                </a:cubicBezTo>
                <a:cubicBezTo>
                  <a:pt x="1090" y="1272"/>
                  <a:pt x="1090" y="1272"/>
                  <a:pt x="1090" y="1272"/>
                </a:cubicBezTo>
                <a:cubicBezTo>
                  <a:pt x="1092" y="1272"/>
                  <a:pt x="1092" y="1272"/>
                  <a:pt x="1092" y="1272"/>
                </a:cubicBezTo>
                <a:cubicBezTo>
                  <a:pt x="1096" y="1272"/>
                  <a:pt x="1096" y="1272"/>
                  <a:pt x="1096" y="1272"/>
                </a:cubicBezTo>
                <a:cubicBezTo>
                  <a:pt x="1098" y="1271"/>
                  <a:pt x="1098" y="1271"/>
                  <a:pt x="1098" y="1271"/>
                </a:cubicBezTo>
                <a:cubicBezTo>
                  <a:pt x="1098" y="1270"/>
                  <a:pt x="1098" y="1270"/>
                  <a:pt x="1098" y="1270"/>
                </a:cubicBezTo>
                <a:cubicBezTo>
                  <a:pt x="1097" y="1269"/>
                  <a:pt x="1097" y="1269"/>
                  <a:pt x="1097" y="1269"/>
                </a:cubicBezTo>
                <a:cubicBezTo>
                  <a:pt x="1098" y="1268"/>
                  <a:pt x="1098" y="1268"/>
                  <a:pt x="1098" y="1268"/>
                </a:cubicBezTo>
                <a:cubicBezTo>
                  <a:pt x="1102" y="1265"/>
                  <a:pt x="1102" y="1265"/>
                  <a:pt x="1102" y="1265"/>
                </a:cubicBezTo>
                <a:cubicBezTo>
                  <a:pt x="1106" y="1264"/>
                  <a:pt x="1106" y="1264"/>
                  <a:pt x="1106" y="1264"/>
                </a:cubicBezTo>
                <a:cubicBezTo>
                  <a:pt x="1108" y="1263"/>
                  <a:pt x="1108" y="1263"/>
                  <a:pt x="1108" y="1263"/>
                </a:cubicBezTo>
                <a:cubicBezTo>
                  <a:pt x="1109" y="1261"/>
                  <a:pt x="1109" y="1261"/>
                  <a:pt x="1109" y="1261"/>
                </a:cubicBezTo>
                <a:cubicBezTo>
                  <a:pt x="1108" y="1261"/>
                  <a:pt x="1108" y="1261"/>
                  <a:pt x="1108" y="1261"/>
                </a:cubicBezTo>
                <a:cubicBezTo>
                  <a:pt x="1106" y="1257"/>
                  <a:pt x="1106" y="1257"/>
                  <a:pt x="1106" y="1257"/>
                </a:cubicBezTo>
                <a:cubicBezTo>
                  <a:pt x="1108" y="1254"/>
                  <a:pt x="1108" y="1254"/>
                  <a:pt x="1108" y="1254"/>
                </a:cubicBezTo>
                <a:cubicBezTo>
                  <a:pt x="1109" y="1252"/>
                  <a:pt x="1109" y="1252"/>
                  <a:pt x="1109" y="1252"/>
                </a:cubicBezTo>
                <a:cubicBezTo>
                  <a:pt x="1109" y="1250"/>
                  <a:pt x="1109" y="1250"/>
                  <a:pt x="1109" y="1250"/>
                </a:cubicBezTo>
                <a:cubicBezTo>
                  <a:pt x="1110" y="1250"/>
                  <a:pt x="1110" y="1250"/>
                  <a:pt x="1110" y="1250"/>
                </a:cubicBezTo>
                <a:cubicBezTo>
                  <a:pt x="1112" y="1248"/>
                  <a:pt x="1112" y="1248"/>
                  <a:pt x="1112" y="1248"/>
                </a:cubicBezTo>
                <a:cubicBezTo>
                  <a:pt x="1112" y="1246"/>
                  <a:pt x="1112" y="1246"/>
                  <a:pt x="1112" y="1246"/>
                </a:cubicBezTo>
                <a:cubicBezTo>
                  <a:pt x="1112" y="1246"/>
                  <a:pt x="1112" y="1246"/>
                  <a:pt x="1112" y="1246"/>
                </a:cubicBezTo>
                <a:cubicBezTo>
                  <a:pt x="1114" y="1241"/>
                  <a:pt x="1114" y="1241"/>
                  <a:pt x="1114" y="1241"/>
                </a:cubicBezTo>
                <a:cubicBezTo>
                  <a:pt x="1118" y="1237"/>
                  <a:pt x="1118" y="1237"/>
                  <a:pt x="1118" y="1237"/>
                </a:cubicBezTo>
                <a:cubicBezTo>
                  <a:pt x="1118" y="1235"/>
                  <a:pt x="1118" y="1235"/>
                  <a:pt x="1118" y="1235"/>
                </a:cubicBezTo>
                <a:cubicBezTo>
                  <a:pt x="1118" y="1229"/>
                  <a:pt x="1118" y="1229"/>
                  <a:pt x="1118" y="1229"/>
                </a:cubicBezTo>
                <a:cubicBezTo>
                  <a:pt x="1117" y="1227"/>
                  <a:pt x="1117" y="1227"/>
                  <a:pt x="1117" y="1227"/>
                </a:cubicBezTo>
                <a:cubicBezTo>
                  <a:pt x="1118" y="1223"/>
                  <a:pt x="1118" y="1223"/>
                  <a:pt x="1118" y="1223"/>
                </a:cubicBezTo>
                <a:cubicBezTo>
                  <a:pt x="1119" y="1222"/>
                  <a:pt x="1119" y="1222"/>
                  <a:pt x="1119" y="1222"/>
                </a:cubicBezTo>
                <a:cubicBezTo>
                  <a:pt x="1119" y="1221"/>
                  <a:pt x="1119" y="1221"/>
                  <a:pt x="1119" y="1221"/>
                </a:cubicBezTo>
                <a:cubicBezTo>
                  <a:pt x="1122" y="1218"/>
                  <a:pt x="1122" y="1218"/>
                  <a:pt x="1122" y="1218"/>
                </a:cubicBezTo>
                <a:cubicBezTo>
                  <a:pt x="1123" y="1217"/>
                  <a:pt x="1123" y="1217"/>
                  <a:pt x="1123" y="1217"/>
                </a:cubicBezTo>
                <a:cubicBezTo>
                  <a:pt x="1122" y="1213"/>
                  <a:pt x="1122" y="1213"/>
                  <a:pt x="1122" y="1213"/>
                </a:cubicBezTo>
                <a:cubicBezTo>
                  <a:pt x="1124" y="1209"/>
                  <a:pt x="1124" y="1209"/>
                  <a:pt x="1124" y="1209"/>
                </a:cubicBezTo>
                <a:cubicBezTo>
                  <a:pt x="1123" y="1205"/>
                  <a:pt x="1123" y="1205"/>
                  <a:pt x="1123" y="1205"/>
                </a:cubicBezTo>
                <a:cubicBezTo>
                  <a:pt x="1124" y="1203"/>
                  <a:pt x="1124" y="1203"/>
                  <a:pt x="1124" y="1203"/>
                </a:cubicBezTo>
                <a:cubicBezTo>
                  <a:pt x="1124" y="1201"/>
                  <a:pt x="1124" y="1201"/>
                  <a:pt x="1124" y="1201"/>
                </a:cubicBezTo>
                <a:cubicBezTo>
                  <a:pt x="1125" y="1197"/>
                  <a:pt x="1125" y="1197"/>
                  <a:pt x="1125" y="1197"/>
                </a:cubicBezTo>
                <a:cubicBezTo>
                  <a:pt x="1123" y="1184"/>
                  <a:pt x="1123" y="1184"/>
                  <a:pt x="1123" y="1184"/>
                </a:cubicBezTo>
                <a:cubicBezTo>
                  <a:pt x="1123" y="1181"/>
                  <a:pt x="1123" y="1181"/>
                  <a:pt x="1123" y="1181"/>
                </a:cubicBezTo>
                <a:cubicBezTo>
                  <a:pt x="1124" y="1179"/>
                  <a:pt x="1124" y="1179"/>
                  <a:pt x="1124" y="1179"/>
                </a:cubicBezTo>
                <a:cubicBezTo>
                  <a:pt x="1124" y="1177"/>
                  <a:pt x="1124" y="1177"/>
                  <a:pt x="1124" y="1177"/>
                </a:cubicBezTo>
                <a:cubicBezTo>
                  <a:pt x="1123" y="1178"/>
                  <a:pt x="1123" y="1178"/>
                  <a:pt x="1123" y="1178"/>
                </a:cubicBezTo>
                <a:cubicBezTo>
                  <a:pt x="1122" y="1177"/>
                  <a:pt x="1122" y="1177"/>
                  <a:pt x="1122" y="1177"/>
                </a:cubicBezTo>
                <a:cubicBezTo>
                  <a:pt x="1122" y="1176"/>
                  <a:pt x="1122" y="1176"/>
                  <a:pt x="1122" y="1176"/>
                </a:cubicBezTo>
                <a:cubicBezTo>
                  <a:pt x="1123" y="1174"/>
                  <a:pt x="1123" y="1174"/>
                  <a:pt x="1123" y="1174"/>
                </a:cubicBezTo>
                <a:cubicBezTo>
                  <a:pt x="1123" y="1171"/>
                  <a:pt x="1123" y="1171"/>
                  <a:pt x="1123" y="1171"/>
                </a:cubicBezTo>
                <a:cubicBezTo>
                  <a:pt x="1123" y="1170"/>
                  <a:pt x="1123" y="1170"/>
                  <a:pt x="1123" y="1170"/>
                </a:cubicBezTo>
                <a:cubicBezTo>
                  <a:pt x="1125" y="1170"/>
                  <a:pt x="1125" y="1170"/>
                  <a:pt x="1125" y="1170"/>
                </a:cubicBezTo>
                <a:cubicBezTo>
                  <a:pt x="1125" y="1167"/>
                  <a:pt x="1125" y="1167"/>
                  <a:pt x="1125" y="1167"/>
                </a:cubicBezTo>
                <a:cubicBezTo>
                  <a:pt x="1123" y="1165"/>
                  <a:pt x="1123" y="1165"/>
                  <a:pt x="1123" y="1165"/>
                </a:cubicBezTo>
                <a:cubicBezTo>
                  <a:pt x="1121" y="1164"/>
                  <a:pt x="1121" y="1164"/>
                  <a:pt x="1121" y="1164"/>
                </a:cubicBezTo>
                <a:cubicBezTo>
                  <a:pt x="1122" y="1163"/>
                  <a:pt x="1122" y="1163"/>
                  <a:pt x="1122" y="1163"/>
                </a:cubicBezTo>
                <a:cubicBezTo>
                  <a:pt x="1122" y="1162"/>
                  <a:pt x="1122" y="1162"/>
                  <a:pt x="1122" y="1162"/>
                </a:cubicBezTo>
                <a:cubicBezTo>
                  <a:pt x="1122" y="1164"/>
                  <a:pt x="1122" y="1164"/>
                  <a:pt x="1122" y="1164"/>
                </a:cubicBezTo>
                <a:cubicBezTo>
                  <a:pt x="1124" y="1164"/>
                  <a:pt x="1124" y="1164"/>
                  <a:pt x="1124" y="1164"/>
                </a:cubicBezTo>
                <a:cubicBezTo>
                  <a:pt x="1125" y="1165"/>
                  <a:pt x="1125" y="1165"/>
                  <a:pt x="1125" y="1165"/>
                </a:cubicBezTo>
                <a:cubicBezTo>
                  <a:pt x="1126" y="1163"/>
                  <a:pt x="1126" y="1163"/>
                  <a:pt x="1126" y="1163"/>
                </a:cubicBezTo>
                <a:cubicBezTo>
                  <a:pt x="1127" y="1163"/>
                  <a:pt x="1127" y="1163"/>
                  <a:pt x="1127" y="1163"/>
                </a:cubicBezTo>
                <a:cubicBezTo>
                  <a:pt x="1128" y="1164"/>
                  <a:pt x="1128" y="1164"/>
                  <a:pt x="1128" y="1164"/>
                </a:cubicBezTo>
                <a:cubicBezTo>
                  <a:pt x="1129" y="1165"/>
                  <a:pt x="1129" y="1165"/>
                  <a:pt x="1129" y="1165"/>
                </a:cubicBezTo>
                <a:cubicBezTo>
                  <a:pt x="1128" y="1166"/>
                  <a:pt x="1128" y="1166"/>
                  <a:pt x="1128" y="1166"/>
                </a:cubicBezTo>
                <a:cubicBezTo>
                  <a:pt x="1126" y="1167"/>
                  <a:pt x="1126" y="1167"/>
                  <a:pt x="1126" y="1167"/>
                </a:cubicBezTo>
                <a:cubicBezTo>
                  <a:pt x="1126" y="1169"/>
                  <a:pt x="1126" y="1169"/>
                  <a:pt x="1126" y="1169"/>
                </a:cubicBezTo>
                <a:cubicBezTo>
                  <a:pt x="1127" y="1169"/>
                  <a:pt x="1127" y="1169"/>
                  <a:pt x="1127" y="1169"/>
                </a:cubicBezTo>
                <a:cubicBezTo>
                  <a:pt x="1129" y="1167"/>
                  <a:pt x="1129" y="1167"/>
                  <a:pt x="1129" y="1167"/>
                </a:cubicBezTo>
                <a:cubicBezTo>
                  <a:pt x="1132" y="1165"/>
                  <a:pt x="1132" y="1165"/>
                  <a:pt x="1132" y="1165"/>
                </a:cubicBezTo>
                <a:cubicBezTo>
                  <a:pt x="1135" y="1160"/>
                  <a:pt x="1135" y="1160"/>
                  <a:pt x="1135" y="1160"/>
                </a:cubicBezTo>
                <a:cubicBezTo>
                  <a:pt x="1137" y="1156"/>
                  <a:pt x="1137" y="1156"/>
                  <a:pt x="1137" y="1156"/>
                </a:cubicBezTo>
                <a:cubicBezTo>
                  <a:pt x="1137" y="1154"/>
                  <a:pt x="1137" y="1154"/>
                  <a:pt x="1137" y="1154"/>
                </a:cubicBezTo>
                <a:cubicBezTo>
                  <a:pt x="1139" y="1153"/>
                  <a:pt x="1139" y="1153"/>
                  <a:pt x="1139" y="1153"/>
                </a:cubicBezTo>
                <a:cubicBezTo>
                  <a:pt x="1140" y="1149"/>
                  <a:pt x="1140" y="1149"/>
                  <a:pt x="1140" y="1149"/>
                </a:cubicBezTo>
                <a:cubicBezTo>
                  <a:pt x="1141" y="1146"/>
                  <a:pt x="1141" y="1146"/>
                  <a:pt x="1141" y="1146"/>
                </a:cubicBezTo>
                <a:cubicBezTo>
                  <a:pt x="1147" y="1143"/>
                  <a:pt x="1147" y="1143"/>
                  <a:pt x="1147" y="1143"/>
                </a:cubicBezTo>
                <a:cubicBezTo>
                  <a:pt x="1147" y="1141"/>
                  <a:pt x="1147" y="1141"/>
                  <a:pt x="1147" y="1141"/>
                </a:cubicBezTo>
                <a:cubicBezTo>
                  <a:pt x="1149" y="1140"/>
                  <a:pt x="1149" y="1140"/>
                  <a:pt x="1149" y="1140"/>
                </a:cubicBezTo>
                <a:cubicBezTo>
                  <a:pt x="1150" y="1138"/>
                  <a:pt x="1150" y="1138"/>
                  <a:pt x="1150" y="1138"/>
                </a:cubicBezTo>
                <a:cubicBezTo>
                  <a:pt x="1155" y="1134"/>
                  <a:pt x="1155" y="1134"/>
                  <a:pt x="1155" y="1134"/>
                </a:cubicBezTo>
                <a:cubicBezTo>
                  <a:pt x="1159" y="1129"/>
                  <a:pt x="1159" y="1129"/>
                  <a:pt x="1159" y="1129"/>
                </a:cubicBezTo>
                <a:cubicBezTo>
                  <a:pt x="1160" y="1128"/>
                  <a:pt x="1160" y="1128"/>
                  <a:pt x="1160" y="1128"/>
                </a:cubicBezTo>
                <a:cubicBezTo>
                  <a:pt x="1162" y="1122"/>
                  <a:pt x="1162" y="1122"/>
                  <a:pt x="1162" y="1122"/>
                </a:cubicBezTo>
                <a:cubicBezTo>
                  <a:pt x="1163" y="1120"/>
                  <a:pt x="1163" y="1120"/>
                  <a:pt x="1163" y="1120"/>
                </a:cubicBezTo>
                <a:cubicBezTo>
                  <a:pt x="1164" y="1118"/>
                  <a:pt x="1164" y="1118"/>
                  <a:pt x="1164" y="1118"/>
                </a:cubicBezTo>
                <a:cubicBezTo>
                  <a:pt x="1164" y="1116"/>
                  <a:pt x="1164" y="1116"/>
                  <a:pt x="1164" y="1116"/>
                </a:cubicBezTo>
                <a:cubicBezTo>
                  <a:pt x="1163" y="1114"/>
                  <a:pt x="1163" y="1114"/>
                  <a:pt x="1163" y="1114"/>
                </a:cubicBezTo>
                <a:cubicBezTo>
                  <a:pt x="1163" y="1112"/>
                  <a:pt x="1163" y="1112"/>
                  <a:pt x="1163" y="1112"/>
                </a:cubicBezTo>
                <a:lnTo>
                  <a:pt x="1164" y="1111"/>
                </a:lnTo>
                <a:close/>
                <a:moveTo>
                  <a:pt x="503" y="0"/>
                </a:moveTo>
                <a:cubicBezTo>
                  <a:pt x="501" y="0"/>
                  <a:pt x="501" y="0"/>
                  <a:pt x="501" y="0"/>
                </a:cubicBezTo>
                <a:cubicBezTo>
                  <a:pt x="502" y="1"/>
                  <a:pt x="502" y="1"/>
                  <a:pt x="502" y="1"/>
                </a:cubicBezTo>
                <a:lnTo>
                  <a:pt x="503" y="0"/>
                </a:lnTo>
                <a:close/>
                <a:moveTo>
                  <a:pt x="3030" y="1049"/>
                </a:moveTo>
                <a:cubicBezTo>
                  <a:pt x="3032" y="1051"/>
                  <a:pt x="3032" y="1051"/>
                  <a:pt x="3032" y="1051"/>
                </a:cubicBezTo>
                <a:cubicBezTo>
                  <a:pt x="3032" y="1049"/>
                  <a:pt x="3032" y="1049"/>
                  <a:pt x="3032" y="1049"/>
                </a:cubicBezTo>
                <a:cubicBezTo>
                  <a:pt x="3031" y="1048"/>
                  <a:pt x="3031" y="1048"/>
                  <a:pt x="3031" y="1048"/>
                </a:cubicBezTo>
                <a:cubicBezTo>
                  <a:pt x="3029" y="1048"/>
                  <a:pt x="3029" y="1048"/>
                  <a:pt x="3029" y="1048"/>
                </a:cubicBezTo>
                <a:lnTo>
                  <a:pt x="3030" y="1049"/>
                </a:lnTo>
                <a:close/>
                <a:moveTo>
                  <a:pt x="3164" y="1265"/>
                </a:moveTo>
                <a:cubicBezTo>
                  <a:pt x="3167" y="1270"/>
                  <a:pt x="3167" y="1270"/>
                  <a:pt x="3167" y="1270"/>
                </a:cubicBezTo>
                <a:cubicBezTo>
                  <a:pt x="3169" y="1271"/>
                  <a:pt x="3169" y="1271"/>
                  <a:pt x="3169" y="1271"/>
                </a:cubicBezTo>
                <a:cubicBezTo>
                  <a:pt x="3169" y="1273"/>
                  <a:pt x="3169" y="1273"/>
                  <a:pt x="3169" y="1273"/>
                </a:cubicBezTo>
                <a:cubicBezTo>
                  <a:pt x="3170" y="1275"/>
                  <a:pt x="3170" y="1275"/>
                  <a:pt x="3170" y="1275"/>
                </a:cubicBezTo>
                <a:cubicBezTo>
                  <a:pt x="3172" y="1275"/>
                  <a:pt x="3172" y="1275"/>
                  <a:pt x="3172" y="1275"/>
                </a:cubicBezTo>
                <a:cubicBezTo>
                  <a:pt x="3172" y="1276"/>
                  <a:pt x="3172" y="1276"/>
                  <a:pt x="3172" y="1276"/>
                </a:cubicBezTo>
                <a:cubicBezTo>
                  <a:pt x="3175" y="1278"/>
                  <a:pt x="3175" y="1278"/>
                  <a:pt x="3175" y="1278"/>
                </a:cubicBezTo>
                <a:cubicBezTo>
                  <a:pt x="3176" y="1281"/>
                  <a:pt x="3176" y="1281"/>
                  <a:pt x="3176" y="1281"/>
                </a:cubicBezTo>
                <a:cubicBezTo>
                  <a:pt x="3177" y="1281"/>
                  <a:pt x="3177" y="1281"/>
                  <a:pt x="3177" y="1281"/>
                </a:cubicBezTo>
                <a:cubicBezTo>
                  <a:pt x="3178" y="1281"/>
                  <a:pt x="3178" y="1281"/>
                  <a:pt x="3178" y="1281"/>
                </a:cubicBezTo>
                <a:cubicBezTo>
                  <a:pt x="3179" y="1284"/>
                  <a:pt x="3179" y="1284"/>
                  <a:pt x="3179" y="1284"/>
                </a:cubicBezTo>
                <a:cubicBezTo>
                  <a:pt x="3181" y="1284"/>
                  <a:pt x="3181" y="1284"/>
                  <a:pt x="3181" y="1284"/>
                </a:cubicBezTo>
                <a:cubicBezTo>
                  <a:pt x="3182" y="1286"/>
                  <a:pt x="3182" y="1286"/>
                  <a:pt x="3182" y="1286"/>
                </a:cubicBezTo>
                <a:cubicBezTo>
                  <a:pt x="3184" y="1288"/>
                  <a:pt x="3184" y="1288"/>
                  <a:pt x="3184" y="1288"/>
                </a:cubicBezTo>
                <a:cubicBezTo>
                  <a:pt x="3186" y="1287"/>
                  <a:pt x="3186" y="1287"/>
                  <a:pt x="3186" y="1287"/>
                </a:cubicBezTo>
                <a:cubicBezTo>
                  <a:pt x="3187" y="1288"/>
                  <a:pt x="3187" y="1288"/>
                  <a:pt x="3187" y="1288"/>
                </a:cubicBezTo>
                <a:cubicBezTo>
                  <a:pt x="3188" y="1288"/>
                  <a:pt x="3188" y="1288"/>
                  <a:pt x="3188" y="1288"/>
                </a:cubicBezTo>
                <a:cubicBezTo>
                  <a:pt x="3190" y="1289"/>
                  <a:pt x="3190" y="1289"/>
                  <a:pt x="3190" y="1289"/>
                </a:cubicBezTo>
                <a:cubicBezTo>
                  <a:pt x="3190" y="1286"/>
                  <a:pt x="3190" y="1286"/>
                  <a:pt x="3190" y="1286"/>
                </a:cubicBezTo>
                <a:cubicBezTo>
                  <a:pt x="3188" y="1285"/>
                  <a:pt x="3188" y="1285"/>
                  <a:pt x="3188" y="1285"/>
                </a:cubicBezTo>
                <a:cubicBezTo>
                  <a:pt x="3185" y="1283"/>
                  <a:pt x="3185" y="1283"/>
                  <a:pt x="3185" y="1283"/>
                </a:cubicBezTo>
                <a:cubicBezTo>
                  <a:pt x="3182" y="1278"/>
                  <a:pt x="3182" y="1278"/>
                  <a:pt x="3182" y="1278"/>
                </a:cubicBezTo>
                <a:cubicBezTo>
                  <a:pt x="3181" y="1277"/>
                  <a:pt x="3181" y="1277"/>
                  <a:pt x="3181" y="1277"/>
                </a:cubicBezTo>
                <a:cubicBezTo>
                  <a:pt x="3179" y="1278"/>
                  <a:pt x="3179" y="1278"/>
                  <a:pt x="3179" y="1278"/>
                </a:cubicBezTo>
                <a:cubicBezTo>
                  <a:pt x="3177" y="1274"/>
                  <a:pt x="3177" y="1274"/>
                  <a:pt x="3177" y="1274"/>
                </a:cubicBezTo>
                <a:cubicBezTo>
                  <a:pt x="3173" y="1269"/>
                  <a:pt x="3173" y="1269"/>
                  <a:pt x="3173" y="1269"/>
                </a:cubicBezTo>
                <a:cubicBezTo>
                  <a:pt x="3172" y="1268"/>
                  <a:pt x="3172" y="1268"/>
                  <a:pt x="3172" y="1268"/>
                </a:cubicBezTo>
                <a:cubicBezTo>
                  <a:pt x="3171" y="1266"/>
                  <a:pt x="3171" y="1266"/>
                  <a:pt x="3171" y="1266"/>
                </a:cubicBezTo>
                <a:cubicBezTo>
                  <a:pt x="3169" y="1265"/>
                  <a:pt x="3169" y="1265"/>
                  <a:pt x="3169" y="1265"/>
                </a:cubicBezTo>
                <a:cubicBezTo>
                  <a:pt x="3168" y="1263"/>
                  <a:pt x="3168" y="1263"/>
                  <a:pt x="3168" y="1263"/>
                </a:cubicBezTo>
                <a:cubicBezTo>
                  <a:pt x="3167" y="1262"/>
                  <a:pt x="3167" y="1262"/>
                  <a:pt x="3167" y="1262"/>
                </a:cubicBezTo>
                <a:cubicBezTo>
                  <a:pt x="3166" y="1263"/>
                  <a:pt x="3166" y="1263"/>
                  <a:pt x="3166" y="1263"/>
                </a:cubicBezTo>
                <a:cubicBezTo>
                  <a:pt x="3164" y="1260"/>
                  <a:pt x="3164" y="1260"/>
                  <a:pt x="3164" y="1260"/>
                </a:cubicBezTo>
                <a:cubicBezTo>
                  <a:pt x="3163" y="1262"/>
                  <a:pt x="3163" y="1262"/>
                  <a:pt x="3163" y="1262"/>
                </a:cubicBezTo>
                <a:cubicBezTo>
                  <a:pt x="3164" y="1263"/>
                  <a:pt x="3164" y="1263"/>
                  <a:pt x="3164" y="1263"/>
                </a:cubicBezTo>
                <a:lnTo>
                  <a:pt x="3164" y="1265"/>
                </a:lnTo>
                <a:close/>
                <a:moveTo>
                  <a:pt x="3198" y="1566"/>
                </a:moveTo>
                <a:cubicBezTo>
                  <a:pt x="3198" y="1565"/>
                  <a:pt x="3198" y="1565"/>
                  <a:pt x="3198" y="1565"/>
                </a:cubicBezTo>
                <a:cubicBezTo>
                  <a:pt x="3197" y="1565"/>
                  <a:pt x="3197" y="1565"/>
                  <a:pt x="3197" y="1565"/>
                </a:cubicBezTo>
                <a:cubicBezTo>
                  <a:pt x="3196" y="1566"/>
                  <a:pt x="3196" y="1566"/>
                  <a:pt x="3196" y="1566"/>
                </a:cubicBezTo>
                <a:cubicBezTo>
                  <a:pt x="3196" y="1568"/>
                  <a:pt x="3196" y="1568"/>
                  <a:pt x="3196" y="1568"/>
                </a:cubicBezTo>
                <a:cubicBezTo>
                  <a:pt x="3195" y="1568"/>
                  <a:pt x="3195" y="1568"/>
                  <a:pt x="3195" y="1568"/>
                </a:cubicBezTo>
                <a:cubicBezTo>
                  <a:pt x="3196" y="1568"/>
                  <a:pt x="3196" y="1568"/>
                  <a:pt x="3196" y="1568"/>
                </a:cubicBezTo>
                <a:cubicBezTo>
                  <a:pt x="3197" y="1567"/>
                  <a:pt x="3197" y="1567"/>
                  <a:pt x="3197" y="1567"/>
                </a:cubicBezTo>
                <a:lnTo>
                  <a:pt x="3198" y="1566"/>
                </a:lnTo>
                <a:close/>
                <a:moveTo>
                  <a:pt x="3260" y="1520"/>
                </a:moveTo>
                <a:cubicBezTo>
                  <a:pt x="3257" y="1519"/>
                  <a:pt x="3257" y="1519"/>
                  <a:pt x="3257" y="1519"/>
                </a:cubicBezTo>
                <a:cubicBezTo>
                  <a:pt x="3256" y="1518"/>
                  <a:pt x="3256" y="1518"/>
                  <a:pt x="3256" y="1518"/>
                </a:cubicBezTo>
                <a:cubicBezTo>
                  <a:pt x="3257" y="1518"/>
                  <a:pt x="3257" y="1518"/>
                  <a:pt x="3257" y="1518"/>
                </a:cubicBezTo>
                <a:cubicBezTo>
                  <a:pt x="3257" y="1517"/>
                  <a:pt x="3257" y="1517"/>
                  <a:pt x="3257" y="1517"/>
                </a:cubicBezTo>
                <a:cubicBezTo>
                  <a:pt x="3255" y="1517"/>
                  <a:pt x="3255" y="1517"/>
                  <a:pt x="3255" y="1517"/>
                </a:cubicBezTo>
                <a:cubicBezTo>
                  <a:pt x="3253" y="1518"/>
                  <a:pt x="3253" y="1518"/>
                  <a:pt x="3253" y="1518"/>
                </a:cubicBezTo>
                <a:cubicBezTo>
                  <a:pt x="3249" y="1522"/>
                  <a:pt x="3249" y="1522"/>
                  <a:pt x="3249" y="1522"/>
                </a:cubicBezTo>
                <a:cubicBezTo>
                  <a:pt x="3247" y="1522"/>
                  <a:pt x="3247" y="1522"/>
                  <a:pt x="3247" y="1522"/>
                </a:cubicBezTo>
                <a:cubicBezTo>
                  <a:pt x="3245" y="1523"/>
                  <a:pt x="3245" y="1523"/>
                  <a:pt x="3245" y="1523"/>
                </a:cubicBezTo>
                <a:cubicBezTo>
                  <a:pt x="3244" y="1522"/>
                  <a:pt x="3244" y="1522"/>
                  <a:pt x="3244" y="1522"/>
                </a:cubicBezTo>
                <a:cubicBezTo>
                  <a:pt x="3239" y="1518"/>
                  <a:pt x="3239" y="1518"/>
                  <a:pt x="3239" y="1518"/>
                </a:cubicBezTo>
                <a:cubicBezTo>
                  <a:pt x="3238" y="1518"/>
                  <a:pt x="3238" y="1518"/>
                  <a:pt x="3238" y="1518"/>
                </a:cubicBezTo>
                <a:cubicBezTo>
                  <a:pt x="3237" y="1516"/>
                  <a:pt x="3237" y="1516"/>
                  <a:pt x="3237" y="1516"/>
                </a:cubicBezTo>
                <a:cubicBezTo>
                  <a:pt x="3236" y="1515"/>
                  <a:pt x="3236" y="1515"/>
                  <a:pt x="3236" y="1515"/>
                </a:cubicBezTo>
                <a:cubicBezTo>
                  <a:pt x="3237" y="1514"/>
                  <a:pt x="3237" y="1514"/>
                  <a:pt x="3237" y="1514"/>
                </a:cubicBezTo>
                <a:cubicBezTo>
                  <a:pt x="3237" y="1511"/>
                  <a:pt x="3237" y="1511"/>
                  <a:pt x="3237" y="1511"/>
                </a:cubicBezTo>
                <a:cubicBezTo>
                  <a:pt x="3236" y="1508"/>
                  <a:pt x="3236" y="1508"/>
                  <a:pt x="3236" y="1508"/>
                </a:cubicBezTo>
                <a:cubicBezTo>
                  <a:pt x="3236" y="1507"/>
                  <a:pt x="3236" y="1507"/>
                  <a:pt x="3236" y="1507"/>
                </a:cubicBezTo>
                <a:cubicBezTo>
                  <a:pt x="3235" y="1506"/>
                  <a:pt x="3235" y="1506"/>
                  <a:pt x="3235" y="1506"/>
                </a:cubicBezTo>
                <a:cubicBezTo>
                  <a:pt x="3236" y="1504"/>
                  <a:pt x="3236" y="1504"/>
                  <a:pt x="3236" y="1504"/>
                </a:cubicBezTo>
                <a:cubicBezTo>
                  <a:pt x="3236" y="1502"/>
                  <a:pt x="3236" y="1502"/>
                  <a:pt x="3236" y="1502"/>
                </a:cubicBezTo>
                <a:cubicBezTo>
                  <a:pt x="3235" y="1502"/>
                  <a:pt x="3235" y="1502"/>
                  <a:pt x="3235" y="1502"/>
                </a:cubicBezTo>
                <a:cubicBezTo>
                  <a:pt x="3235" y="1500"/>
                  <a:pt x="3235" y="1500"/>
                  <a:pt x="3235" y="1500"/>
                </a:cubicBezTo>
                <a:cubicBezTo>
                  <a:pt x="3234" y="1498"/>
                  <a:pt x="3234" y="1498"/>
                  <a:pt x="3234" y="1498"/>
                </a:cubicBezTo>
                <a:cubicBezTo>
                  <a:pt x="3233" y="1499"/>
                  <a:pt x="3233" y="1499"/>
                  <a:pt x="3233" y="1499"/>
                </a:cubicBezTo>
                <a:cubicBezTo>
                  <a:pt x="3232" y="1498"/>
                  <a:pt x="3232" y="1498"/>
                  <a:pt x="3232" y="1498"/>
                </a:cubicBezTo>
                <a:cubicBezTo>
                  <a:pt x="3231" y="1499"/>
                  <a:pt x="3231" y="1499"/>
                  <a:pt x="3231" y="1499"/>
                </a:cubicBezTo>
                <a:cubicBezTo>
                  <a:pt x="3233" y="1500"/>
                  <a:pt x="3233" y="1500"/>
                  <a:pt x="3233" y="1500"/>
                </a:cubicBezTo>
                <a:cubicBezTo>
                  <a:pt x="3233" y="1502"/>
                  <a:pt x="3233" y="1502"/>
                  <a:pt x="3233" y="1502"/>
                </a:cubicBezTo>
                <a:cubicBezTo>
                  <a:pt x="3233" y="1503"/>
                  <a:pt x="3233" y="1503"/>
                  <a:pt x="3233" y="1503"/>
                </a:cubicBezTo>
                <a:cubicBezTo>
                  <a:pt x="3232" y="1504"/>
                  <a:pt x="3232" y="1504"/>
                  <a:pt x="3232" y="1504"/>
                </a:cubicBezTo>
                <a:cubicBezTo>
                  <a:pt x="3232" y="1506"/>
                  <a:pt x="3232" y="1506"/>
                  <a:pt x="3232" y="1506"/>
                </a:cubicBezTo>
                <a:cubicBezTo>
                  <a:pt x="3233" y="1508"/>
                  <a:pt x="3233" y="1508"/>
                  <a:pt x="3233" y="1508"/>
                </a:cubicBezTo>
                <a:cubicBezTo>
                  <a:pt x="3233" y="1509"/>
                  <a:pt x="3233" y="1509"/>
                  <a:pt x="3233" y="1509"/>
                </a:cubicBezTo>
                <a:cubicBezTo>
                  <a:pt x="3231" y="1509"/>
                  <a:pt x="3231" y="1509"/>
                  <a:pt x="3231" y="1509"/>
                </a:cubicBezTo>
                <a:cubicBezTo>
                  <a:pt x="3230" y="1508"/>
                  <a:pt x="3230" y="1508"/>
                  <a:pt x="3230" y="1508"/>
                </a:cubicBezTo>
                <a:cubicBezTo>
                  <a:pt x="3230" y="1506"/>
                  <a:pt x="3230" y="1506"/>
                  <a:pt x="3230" y="1506"/>
                </a:cubicBezTo>
                <a:cubicBezTo>
                  <a:pt x="3228" y="1506"/>
                  <a:pt x="3228" y="1506"/>
                  <a:pt x="3228" y="1506"/>
                </a:cubicBezTo>
                <a:cubicBezTo>
                  <a:pt x="3228" y="1505"/>
                  <a:pt x="3228" y="1505"/>
                  <a:pt x="3228" y="1505"/>
                </a:cubicBezTo>
                <a:cubicBezTo>
                  <a:pt x="3226" y="1504"/>
                  <a:pt x="3226" y="1504"/>
                  <a:pt x="3226" y="1504"/>
                </a:cubicBezTo>
                <a:cubicBezTo>
                  <a:pt x="3225" y="1504"/>
                  <a:pt x="3225" y="1504"/>
                  <a:pt x="3225" y="1504"/>
                </a:cubicBezTo>
                <a:cubicBezTo>
                  <a:pt x="3225" y="1503"/>
                  <a:pt x="3225" y="1503"/>
                  <a:pt x="3225" y="1503"/>
                </a:cubicBezTo>
                <a:cubicBezTo>
                  <a:pt x="3226" y="1503"/>
                  <a:pt x="3226" y="1503"/>
                  <a:pt x="3226" y="1503"/>
                </a:cubicBezTo>
                <a:cubicBezTo>
                  <a:pt x="3227" y="1501"/>
                  <a:pt x="3227" y="1501"/>
                  <a:pt x="3227" y="1501"/>
                </a:cubicBezTo>
                <a:cubicBezTo>
                  <a:pt x="3225" y="1500"/>
                  <a:pt x="3225" y="1500"/>
                  <a:pt x="3225" y="1500"/>
                </a:cubicBezTo>
                <a:cubicBezTo>
                  <a:pt x="3227" y="1498"/>
                  <a:pt x="3227" y="1498"/>
                  <a:pt x="3227" y="1498"/>
                </a:cubicBezTo>
                <a:cubicBezTo>
                  <a:pt x="3228" y="1497"/>
                  <a:pt x="3228" y="1497"/>
                  <a:pt x="3228" y="1497"/>
                </a:cubicBezTo>
                <a:cubicBezTo>
                  <a:pt x="3229" y="1495"/>
                  <a:pt x="3229" y="1495"/>
                  <a:pt x="3229" y="1495"/>
                </a:cubicBezTo>
                <a:cubicBezTo>
                  <a:pt x="3228" y="1494"/>
                  <a:pt x="3228" y="1494"/>
                  <a:pt x="3228" y="1494"/>
                </a:cubicBezTo>
                <a:cubicBezTo>
                  <a:pt x="3228" y="1493"/>
                  <a:pt x="3228" y="1493"/>
                  <a:pt x="3228" y="1493"/>
                </a:cubicBezTo>
                <a:cubicBezTo>
                  <a:pt x="3228" y="1491"/>
                  <a:pt x="3228" y="1491"/>
                  <a:pt x="3228" y="1491"/>
                </a:cubicBezTo>
                <a:cubicBezTo>
                  <a:pt x="3228" y="1489"/>
                  <a:pt x="3228" y="1489"/>
                  <a:pt x="3228" y="1489"/>
                </a:cubicBezTo>
                <a:cubicBezTo>
                  <a:pt x="3226" y="1487"/>
                  <a:pt x="3226" y="1487"/>
                  <a:pt x="3226" y="1487"/>
                </a:cubicBezTo>
                <a:cubicBezTo>
                  <a:pt x="3226" y="1486"/>
                  <a:pt x="3226" y="1486"/>
                  <a:pt x="3226" y="1486"/>
                </a:cubicBezTo>
                <a:cubicBezTo>
                  <a:pt x="3227" y="1487"/>
                  <a:pt x="3227" y="1487"/>
                  <a:pt x="3227" y="1487"/>
                </a:cubicBezTo>
                <a:cubicBezTo>
                  <a:pt x="3229" y="1486"/>
                  <a:pt x="3229" y="1486"/>
                  <a:pt x="3229" y="1486"/>
                </a:cubicBezTo>
                <a:cubicBezTo>
                  <a:pt x="3229" y="1484"/>
                  <a:pt x="3229" y="1484"/>
                  <a:pt x="3229" y="1484"/>
                </a:cubicBezTo>
                <a:cubicBezTo>
                  <a:pt x="3230" y="1484"/>
                  <a:pt x="3230" y="1484"/>
                  <a:pt x="3230" y="1484"/>
                </a:cubicBezTo>
                <a:cubicBezTo>
                  <a:pt x="3230" y="1481"/>
                  <a:pt x="3230" y="1481"/>
                  <a:pt x="3230" y="1481"/>
                </a:cubicBezTo>
                <a:cubicBezTo>
                  <a:pt x="3229" y="1478"/>
                  <a:pt x="3229" y="1478"/>
                  <a:pt x="3229" y="1478"/>
                </a:cubicBezTo>
                <a:cubicBezTo>
                  <a:pt x="3229" y="1476"/>
                  <a:pt x="3229" y="1476"/>
                  <a:pt x="3229" y="1476"/>
                </a:cubicBezTo>
                <a:cubicBezTo>
                  <a:pt x="3229" y="1477"/>
                  <a:pt x="3229" y="1477"/>
                  <a:pt x="3229" y="1477"/>
                </a:cubicBezTo>
                <a:cubicBezTo>
                  <a:pt x="3226" y="1478"/>
                  <a:pt x="3226" y="1478"/>
                  <a:pt x="3226" y="1478"/>
                </a:cubicBezTo>
                <a:cubicBezTo>
                  <a:pt x="3224" y="1476"/>
                  <a:pt x="3224" y="1476"/>
                  <a:pt x="3224" y="1476"/>
                </a:cubicBezTo>
                <a:cubicBezTo>
                  <a:pt x="3225" y="1475"/>
                  <a:pt x="3225" y="1475"/>
                  <a:pt x="3225" y="1475"/>
                </a:cubicBezTo>
                <a:cubicBezTo>
                  <a:pt x="3224" y="1474"/>
                  <a:pt x="3224" y="1474"/>
                  <a:pt x="3224" y="1474"/>
                </a:cubicBezTo>
                <a:cubicBezTo>
                  <a:pt x="3224" y="1474"/>
                  <a:pt x="3224" y="1474"/>
                  <a:pt x="3224" y="1474"/>
                </a:cubicBezTo>
                <a:cubicBezTo>
                  <a:pt x="3224" y="1473"/>
                  <a:pt x="3224" y="1473"/>
                  <a:pt x="3224" y="1473"/>
                </a:cubicBezTo>
                <a:cubicBezTo>
                  <a:pt x="3226" y="1472"/>
                  <a:pt x="3226" y="1472"/>
                  <a:pt x="3226" y="1472"/>
                </a:cubicBezTo>
                <a:cubicBezTo>
                  <a:pt x="3226" y="1471"/>
                  <a:pt x="3226" y="1471"/>
                  <a:pt x="3226" y="1471"/>
                </a:cubicBezTo>
                <a:cubicBezTo>
                  <a:pt x="3224" y="1470"/>
                  <a:pt x="3224" y="1470"/>
                  <a:pt x="3224" y="1470"/>
                </a:cubicBezTo>
                <a:cubicBezTo>
                  <a:pt x="3222" y="1469"/>
                  <a:pt x="3222" y="1469"/>
                  <a:pt x="3222" y="1469"/>
                </a:cubicBezTo>
                <a:cubicBezTo>
                  <a:pt x="3221" y="1470"/>
                  <a:pt x="3221" y="1470"/>
                  <a:pt x="3221" y="1470"/>
                </a:cubicBezTo>
                <a:cubicBezTo>
                  <a:pt x="3221" y="1468"/>
                  <a:pt x="3221" y="1468"/>
                  <a:pt x="3221" y="1468"/>
                </a:cubicBezTo>
                <a:cubicBezTo>
                  <a:pt x="3222" y="1468"/>
                  <a:pt x="3222" y="1468"/>
                  <a:pt x="3222" y="1468"/>
                </a:cubicBezTo>
                <a:cubicBezTo>
                  <a:pt x="3222" y="1467"/>
                  <a:pt x="3222" y="1467"/>
                  <a:pt x="3222" y="1467"/>
                </a:cubicBezTo>
                <a:cubicBezTo>
                  <a:pt x="3221" y="1467"/>
                  <a:pt x="3221" y="1467"/>
                  <a:pt x="3221" y="1467"/>
                </a:cubicBezTo>
                <a:cubicBezTo>
                  <a:pt x="3220" y="1467"/>
                  <a:pt x="3220" y="1467"/>
                  <a:pt x="3220" y="1467"/>
                </a:cubicBezTo>
                <a:cubicBezTo>
                  <a:pt x="3220" y="1468"/>
                  <a:pt x="3220" y="1468"/>
                  <a:pt x="3220" y="1468"/>
                </a:cubicBezTo>
                <a:cubicBezTo>
                  <a:pt x="3220" y="1470"/>
                  <a:pt x="3220" y="1470"/>
                  <a:pt x="3220" y="1470"/>
                </a:cubicBezTo>
                <a:cubicBezTo>
                  <a:pt x="3218" y="1469"/>
                  <a:pt x="3218" y="1469"/>
                  <a:pt x="3218" y="1469"/>
                </a:cubicBezTo>
                <a:cubicBezTo>
                  <a:pt x="3219" y="1468"/>
                  <a:pt x="3219" y="1468"/>
                  <a:pt x="3219" y="1468"/>
                </a:cubicBezTo>
                <a:cubicBezTo>
                  <a:pt x="3218" y="1466"/>
                  <a:pt x="3218" y="1466"/>
                  <a:pt x="3218" y="1466"/>
                </a:cubicBezTo>
                <a:cubicBezTo>
                  <a:pt x="3217" y="1464"/>
                  <a:pt x="3217" y="1464"/>
                  <a:pt x="3217" y="1464"/>
                </a:cubicBezTo>
                <a:cubicBezTo>
                  <a:pt x="3218" y="1462"/>
                  <a:pt x="3218" y="1462"/>
                  <a:pt x="3218" y="1462"/>
                </a:cubicBezTo>
                <a:cubicBezTo>
                  <a:pt x="3218" y="1461"/>
                  <a:pt x="3218" y="1461"/>
                  <a:pt x="3218" y="1461"/>
                </a:cubicBezTo>
                <a:cubicBezTo>
                  <a:pt x="3218" y="1461"/>
                  <a:pt x="3218" y="1461"/>
                  <a:pt x="3218" y="1461"/>
                </a:cubicBezTo>
                <a:cubicBezTo>
                  <a:pt x="3217" y="1460"/>
                  <a:pt x="3217" y="1460"/>
                  <a:pt x="3217" y="1460"/>
                </a:cubicBezTo>
                <a:cubicBezTo>
                  <a:pt x="3216" y="1461"/>
                  <a:pt x="3216" y="1461"/>
                  <a:pt x="3216" y="1461"/>
                </a:cubicBezTo>
                <a:cubicBezTo>
                  <a:pt x="3213" y="1461"/>
                  <a:pt x="3213" y="1461"/>
                  <a:pt x="3213" y="1461"/>
                </a:cubicBezTo>
                <a:cubicBezTo>
                  <a:pt x="3213" y="1461"/>
                  <a:pt x="3213" y="1461"/>
                  <a:pt x="3213" y="1461"/>
                </a:cubicBezTo>
                <a:cubicBezTo>
                  <a:pt x="3215" y="1463"/>
                  <a:pt x="3215" y="1463"/>
                  <a:pt x="3215" y="1463"/>
                </a:cubicBezTo>
                <a:cubicBezTo>
                  <a:pt x="3217" y="1468"/>
                  <a:pt x="3217" y="1468"/>
                  <a:pt x="3217" y="1468"/>
                </a:cubicBezTo>
                <a:cubicBezTo>
                  <a:pt x="3217" y="1470"/>
                  <a:pt x="3217" y="1470"/>
                  <a:pt x="3217" y="1470"/>
                </a:cubicBezTo>
                <a:cubicBezTo>
                  <a:pt x="3217" y="1473"/>
                  <a:pt x="3217" y="1473"/>
                  <a:pt x="3217" y="1473"/>
                </a:cubicBezTo>
                <a:cubicBezTo>
                  <a:pt x="3216" y="1474"/>
                  <a:pt x="3216" y="1474"/>
                  <a:pt x="3216" y="1474"/>
                </a:cubicBezTo>
                <a:cubicBezTo>
                  <a:pt x="3215" y="1474"/>
                  <a:pt x="3215" y="1474"/>
                  <a:pt x="3215" y="1474"/>
                </a:cubicBezTo>
                <a:cubicBezTo>
                  <a:pt x="3215" y="1475"/>
                  <a:pt x="3215" y="1475"/>
                  <a:pt x="3215" y="1475"/>
                </a:cubicBezTo>
                <a:cubicBezTo>
                  <a:pt x="3216" y="1479"/>
                  <a:pt x="3216" y="1479"/>
                  <a:pt x="3216" y="1479"/>
                </a:cubicBezTo>
                <a:cubicBezTo>
                  <a:pt x="3217" y="1479"/>
                  <a:pt x="3217" y="1479"/>
                  <a:pt x="3217" y="1479"/>
                </a:cubicBezTo>
                <a:cubicBezTo>
                  <a:pt x="3218" y="1478"/>
                  <a:pt x="3218" y="1478"/>
                  <a:pt x="3218" y="1478"/>
                </a:cubicBezTo>
                <a:cubicBezTo>
                  <a:pt x="3220" y="1478"/>
                  <a:pt x="3220" y="1478"/>
                  <a:pt x="3220" y="1478"/>
                </a:cubicBezTo>
                <a:cubicBezTo>
                  <a:pt x="3219" y="1479"/>
                  <a:pt x="3219" y="1479"/>
                  <a:pt x="3219" y="1479"/>
                </a:cubicBezTo>
                <a:cubicBezTo>
                  <a:pt x="3217" y="1480"/>
                  <a:pt x="3217" y="1480"/>
                  <a:pt x="3217" y="1480"/>
                </a:cubicBezTo>
                <a:cubicBezTo>
                  <a:pt x="3218" y="1483"/>
                  <a:pt x="3218" y="1483"/>
                  <a:pt x="3218" y="1483"/>
                </a:cubicBezTo>
                <a:cubicBezTo>
                  <a:pt x="3219" y="1486"/>
                  <a:pt x="3219" y="1486"/>
                  <a:pt x="3219" y="1486"/>
                </a:cubicBezTo>
                <a:cubicBezTo>
                  <a:pt x="3220" y="1491"/>
                  <a:pt x="3220" y="1491"/>
                  <a:pt x="3220" y="1491"/>
                </a:cubicBezTo>
                <a:cubicBezTo>
                  <a:pt x="3220" y="1494"/>
                  <a:pt x="3220" y="1494"/>
                  <a:pt x="3220" y="1494"/>
                </a:cubicBezTo>
                <a:cubicBezTo>
                  <a:pt x="3220" y="1496"/>
                  <a:pt x="3220" y="1496"/>
                  <a:pt x="3220" y="1496"/>
                </a:cubicBezTo>
                <a:cubicBezTo>
                  <a:pt x="3221" y="1495"/>
                  <a:pt x="3221" y="1495"/>
                  <a:pt x="3221" y="1495"/>
                </a:cubicBezTo>
                <a:cubicBezTo>
                  <a:pt x="3221" y="1494"/>
                  <a:pt x="3221" y="1494"/>
                  <a:pt x="3221" y="1494"/>
                </a:cubicBezTo>
                <a:cubicBezTo>
                  <a:pt x="3221" y="1492"/>
                  <a:pt x="3221" y="1492"/>
                  <a:pt x="3221" y="1492"/>
                </a:cubicBezTo>
                <a:cubicBezTo>
                  <a:pt x="3221" y="1492"/>
                  <a:pt x="3221" y="1492"/>
                  <a:pt x="3221" y="1492"/>
                </a:cubicBezTo>
                <a:cubicBezTo>
                  <a:pt x="3222" y="1493"/>
                  <a:pt x="3222" y="1493"/>
                  <a:pt x="3222" y="1493"/>
                </a:cubicBezTo>
                <a:cubicBezTo>
                  <a:pt x="3222" y="1495"/>
                  <a:pt x="3222" y="1495"/>
                  <a:pt x="3222" y="1495"/>
                </a:cubicBezTo>
                <a:cubicBezTo>
                  <a:pt x="3223" y="1495"/>
                  <a:pt x="3223" y="1495"/>
                  <a:pt x="3223" y="1495"/>
                </a:cubicBezTo>
                <a:cubicBezTo>
                  <a:pt x="3223" y="1494"/>
                  <a:pt x="3223" y="1494"/>
                  <a:pt x="3223" y="1494"/>
                </a:cubicBezTo>
                <a:cubicBezTo>
                  <a:pt x="3223" y="1493"/>
                  <a:pt x="3223" y="1493"/>
                  <a:pt x="3223" y="1493"/>
                </a:cubicBezTo>
                <a:cubicBezTo>
                  <a:pt x="3224" y="1493"/>
                  <a:pt x="3224" y="1493"/>
                  <a:pt x="3224" y="1493"/>
                </a:cubicBezTo>
                <a:cubicBezTo>
                  <a:pt x="3224" y="1494"/>
                  <a:pt x="3224" y="1494"/>
                  <a:pt x="3224" y="1494"/>
                </a:cubicBezTo>
                <a:cubicBezTo>
                  <a:pt x="3223" y="1496"/>
                  <a:pt x="3223" y="1496"/>
                  <a:pt x="3223" y="1496"/>
                </a:cubicBezTo>
                <a:cubicBezTo>
                  <a:pt x="3222" y="1498"/>
                  <a:pt x="3222" y="1498"/>
                  <a:pt x="3222" y="1498"/>
                </a:cubicBezTo>
                <a:cubicBezTo>
                  <a:pt x="3222" y="1499"/>
                  <a:pt x="3222" y="1499"/>
                  <a:pt x="3222" y="1499"/>
                </a:cubicBezTo>
                <a:cubicBezTo>
                  <a:pt x="3221" y="1499"/>
                  <a:pt x="3221" y="1499"/>
                  <a:pt x="3221" y="1499"/>
                </a:cubicBezTo>
                <a:cubicBezTo>
                  <a:pt x="3221" y="1498"/>
                  <a:pt x="3221" y="1498"/>
                  <a:pt x="3221" y="1498"/>
                </a:cubicBezTo>
                <a:cubicBezTo>
                  <a:pt x="3220" y="1498"/>
                  <a:pt x="3220" y="1498"/>
                  <a:pt x="3220" y="1498"/>
                </a:cubicBezTo>
                <a:cubicBezTo>
                  <a:pt x="3220" y="1501"/>
                  <a:pt x="3220" y="1501"/>
                  <a:pt x="3220" y="1501"/>
                </a:cubicBezTo>
                <a:cubicBezTo>
                  <a:pt x="3222" y="1505"/>
                  <a:pt x="3222" y="1505"/>
                  <a:pt x="3222" y="1505"/>
                </a:cubicBezTo>
                <a:cubicBezTo>
                  <a:pt x="3222" y="1505"/>
                  <a:pt x="3222" y="1505"/>
                  <a:pt x="3222" y="1505"/>
                </a:cubicBezTo>
                <a:cubicBezTo>
                  <a:pt x="3223" y="1505"/>
                  <a:pt x="3223" y="1505"/>
                  <a:pt x="3223" y="1505"/>
                </a:cubicBezTo>
                <a:cubicBezTo>
                  <a:pt x="3224" y="1506"/>
                  <a:pt x="3224" y="1506"/>
                  <a:pt x="3224" y="1506"/>
                </a:cubicBezTo>
                <a:cubicBezTo>
                  <a:pt x="3224" y="1507"/>
                  <a:pt x="3224" y="1507"/>
                  <a:pt x="3224" y="1507"/>
                </a:cubicBezTo>
                <a:cubicBezTo>
                  <a:pt x="3225" y="1508"/>
                  <a:pt x="3225" y="1508"/>
                  <a:pt x="3225" y="1508"/>
                </a:cubicBezTo>
                <a:cubicBezTo>
                  <a:pt x="3223" y="1509"/>
                  <a:pt x="3223" y="1509"/>
                  <a:pt x="3223" y="1509"/>
                </a:cubicBezTo>
                <a:cubicBezTo>
                  <a:pt x="3223" y="1510"/>
                  <a:pt x="3223" y="1510"/>
                  <a:pt x="3223" y="1510"/>
                </a:cubicBezTo>
                <a:cubicBezTo>
                  <a:pt x="3224" y="1511"/>
                  <a:pt x="3224" y="1511"/>
                  <a:pt x="3224" y="1511"/>
                </a:cubicBezTo>
                <a:cubicBezTo>
                  <a:pt x="3223" y="1512"/>
                  <a:pt x="3223" y="1512"/>
                  <a:pt x="3223" y="1512"/>
                </a:cubicBezTo>
                <a:cubicBezTo>
                  <a:pt x="3222" y="1515"/>
                  <a:pt x="3222" y="1515"/>
                  <a:pt x="3222" y="1515"/>
                </a:cubicBezTo>
                <a:cubicBezTo>
                  <a:pt x="3222" y="1517"/>
                  <a:pt x="3222" y="1517"/>
                  <a:pt x="3222" y="1517"/>
                </a:cubicBezTo>
                <a:cubicBezTo>
                  <a:pt x="3221" y="1518"/>
                  <a:pt x="3221" y="1518"/>
                  <a:pt x="3221" y="1518"/>
                </a:cubicBezTo>
                <a:cubicBezTo>
                  <a:pt x="3222" y="1519"/>
                  <a:pt x="3222" y="1519"/>
                  <a:pt x="3222" y="1519"/>
                </a:cubicBezTo>
                <a:cubicBezTo>
                  <a:pt x="3222" y="1520"/>
                  <a:pt x="3222" y="1520"/>
                  <a:pt x="3222" y="1520"/>
                </a:cubicBezTo>
                <a:cubicBezTo>
                  <a:pt x="3220" y="1520"/>
                  <a:pt x="3220" y="1520"/>
                  <a:pt x="3220" y="1520"/>
                </a:cubicBezTo>
                <a:cubicBezTo>
                  <a:pt x="3220" y="1521"/>
                  <a:pt x="3220" y="1521"/>
                  <a:pt x="3220" y="1521"/>
                </a:cubicBezTo>
                <a:cubicBezTo>
                  <a:pt x="3220" y="1522"/>
                  <a:pt x="3220" y="1522"/>
                  <a:pt x="3220" y="1522"/>
                </a:cubicBezTo>
                <a:cubicBezTo>
                  <a:pt x="3221" y="1523"/>
                  <a:pt x="3221" y="1523"/>
                  <a:pt x="3221" y="1523"/>
                </a:cubicBezTo>
                <a:cubicBezTo>
                  <a:pt x="3220" y="1524"/>
                  <a:pt x="3220" y="1524"/>
                  <a:pt x="3220" y="1524"/>
                </a:cubicBezTo>
                <a:cubicBezTo>
                  <a:pt x="3218" y="1524"/>
                  <a:pt x="3218" y="1524"/>
                  <a:pt x="3218" y="1524"/>
                </a:cubicBezTo>
                <a:cubicBezTo>
                  <a:pt x="3217" y="1526"/>
                  <a:pt x="3217" y="1526"/>
                  <a:pt x="3217" y="1526"/>
                </a:cubicBezTo>
                <a:cubicBezTo>
                  <a:pt x="3216" y="1534"/>
                  <a:pt x="3216" y="1534"/>
                  <a:pt x="3216" y="1534"/>
                </a:cubicBezTo>
                <a:cubicBezTo>
                  <a:pt x="3216" y="1535"/>
                  <a:pt x="3216" y="1535"/>
                  <a:pt x="3216" y="1535"/>
                </a:cubicBezTo>
                <a:cubicBezTo>
                  <a:pt x="3214" y="1536"/>
                  <a:pt x="3214" y="1536"/>
                  <a:pt x="3214" y="1536"/>
                </a:cubicBezTo>
                <a:cubicBezTo>
                  <a:pt x="3213" y="1536"/>
                  <a:pt x="3213" y="1536"/>
                  <a:pt x="3213" y="1536"/>
                </a:cubicBezTo>
                <a:cubicBezTo>
                  <a:pt x="3211" y="1536"/>
                  <a:pt x="3211" y="1536"/>
                  <a:pt x="3211" y="1536"/>
                </a:cubicBezTo>
                <a:cubicBezTo>
                  <a:pt x="3209" y="1536"/>
                  <a:pt x="3209" y="1536"/>
                  <a:pt x="3209" y="1536"/>
                </a:cubicBezTo>
                <a:cubicBezTo>
                  <a:pt x="3206" y="1538"/>
                  <a:pt x="3206" y="1538"/>
                  <a:pt x="3206" y="1538"/>
                </a:cubicBezTo>
                <a:cubicBezTo>
                  <a:pt x="3204" y="1540"/>
                  <a:pt x="3204" y="1540"/>
                  <a:pt x="3204" y="1540"/>
                </a:cubicBezTo>
                <a:cubicBezTo>
                  <a:pt x="3203" y="1542"/>
                  <a:pt x="3203" y="1542"/>
                  <a:pt x="3203" y="1542"/>
                </a:cubicBezTo>
                <a:cubicBezTo>
                  <a:pt x="3204" y="1545"/>
                  <a:pt x="3204" y="1545"/>
                  <a:pt x="3204" y="1545"/>
                </a:cubicBezTo>
                <a:cubicBezTo>
                  <a:pt x="3205" y="1547"/>
                  <a:pt x="3205" y="1547"/>
                  <a:pt x="3205" y="1547"/>
                </a:cubicBezTo>
                <a:cubicBezTo>
                  <a:pt x="3208" y="1549"/>
                  <a:pt x="3208" y="1549"/>
                  <a:pt x="3208" y="1549"/>
                </a:cubicBezTo>
                <a:cubicBezTo>
                  <a:pt x="3210" y="1551"/>
                  <a:pt x="3210" y="1551"/>
                  <a:pt x="3210" y="1551"/>
                </a:cubicBezTo>
                <a:cubicBezTo>
                  <a:pt x="3212" y="1552"/>
                  <a:pt x="3212" y="1552"/>
                  <a:pt x="3212" y="1552"/>
                </a:cubicBezTo>
                <a:cubicBezTo>
                  <a:pt x="3213" y="1553"/>
                  <a:pt x="3213" y="1553"/>
                  <a:pt x="3213" y="1553"/>
                </a:cubicBezTo>
                <a:cubicBezTo>
                  <a:pt x="3214" y="1557"/>
                  <a:pt x="3214" y="1557"/>
                  <a:pt x="3214" y="1557"/>
                </a:cubicBezTo>
                <a:cubicBezTo>
                  <a:pt x="3214" y="1558"/>
                  <a:pt x="3214" y="1558"/>
                  <a:pt x="3214" y="1558"/>
                </a:cubicBezTo>
                <a:cubicBezTo>
                  <a:pt x="3214" y="1558"/>
                  <a:pt x="3214" y="1558"/>
                  <a:pt x="3214" y="1558"/>
                </a:cubicBezTo>
                <a:cubicBezTo>
                  <a:pt x="3214" y="1561"/>
                  <a:pt x="3214" y="1561"/>
                  <a:pt x="3214" y="1561"/>
                </a:cubicBezTo>
                <a:cubicBezTo>
                  <a:pt x="3213" y="1563"/>
                  <a:pt x="3213" y="1563"/>
                  <a:pt x="3213" y="1563"/>
                </a:cubicBezTo>
                <a:cubicBezTo>
                  <a:pt x="3209" y="1568"/>
                  <a:pt x="3209" y="1568"/>
                  <a:pt x="3209" y="1568"/>
                </a:cubicBezTo>
                <a:cubicBezTo>
                  <a:pt x="3206" y="1571"/>
                  <a:pt x="3206" y="1571"/>
                  <a:pt x="3206" y="1571"/>
                </a:cubicBezTo>
                <a:cubicBezTo>
                  <a:pt x="3203" y="1573"/>
                  <a:pt x="3203" y="1573"/>
                  <a:pt x="3203" y="1573"/>
                </a:cubicBezTo>
                <a:cubicBezTo>
                  <a:pt x="3202" y="1575"/>
                  <a:pt x="3202" y="1575"/>
                  <a:pt x="3202" y="1575"/>
                </a:cubicBezTo>
                <a:cubicBezTo>
                  <a:pt x="3202" y="1576"/>
                  <a:pt x="3202" y="1576"/>
                  <a:pt x="3202" y="1576"/>
                </a:cubicBezTo>
                <a:cubicBezTo>
                  <a:pt x="3204" y="1576"/>
                  <a:pt x="3204" y="1576"/>
                  <a:pt x="3204" y="1576"/>
                </a:cubicBezTo>
                <a:cubicBezTo>
                  <a:pt x="3205" y="1575"/>
                  <a:pt x="3205" y="1575"/>
                  <a:pt x="3205" y="1575"/>
                </a:cubicBezTo>
                <a:cubicBezTo>
                  <a:pt x="3205" y="1575"/>
                  <a:pt x="3205" y="1575"/>
                  <a:pt x="3205" y="1575"/>
                </a:cubicBezTo>
                <a:cubicBezTo>
                  <a:pt x="3206" y="1577"/>
                  <a:pt x="3206" y="1577"/>
                  <a:pt x="3206" y="1577"/>
                </a:cubicBezTo>
                <a:cubicBezTo>
                  <a:pt x="3205" y="1578"/>
                  <a:pt x="3205" y="1578"/>
                  <a:pt x="3205" y="1578"/>
                </a:cubicBezTo>
                <a:cubicBezTo>
                  <a:pt x="3206" y="1578"/>
                  <a:pt x="3206" y="1578"/>
                  <a:pt x="3206" y="1578"/>
                </a:cubicBezTo>
                <a:cubicBezTo>
                  <a:pt x="3207" y="1578"/>
                  <a:pt x="3207" y="1578"/>
                  <a:pt x="3207" y="1578"/>
                </a:cubicBezTo>
                <a:cubicBezTo>
                  <a:pt x="3207" y="1578"/>
                  <a:pt x="3207" y="1578"/>
                  <a:pt x="3207" y="1578"/>
                </a:cubicBezTo>
                <a:cubicBezTo>
                  <a:pt x="3207" y="1580"/>
                  <a:pt x="3207" y="1580"/>
                  <a:pt x="3207" y="1580"/>
                </a:cubicBezTo>
                <a:cubicBezTo>
                  <a:pt x="3208" y="1580"/>
                  <a:pt x="3208" y="1580"/>
                  <a:pt x="3208" y="1580"/>
                </a:cubicBezTo>
                <a:cubicBezTo>
                  <a:pt x="3209" y="1580"/>
                  <a:pt x="3209" y="1580"/>
                  <a:pt x="3209" y="1580"/>
                </a:cubicBezTo>
                <a:cubicBezTo>
                  <a:pt x="3213" y="1578"/>
                  <a:pt x="3213" y="1578"/>
                  <a:pt x="3213" y="1578"/>
                </a:cubicBezTo>
                <a:cubicBezTo>
                  <a:pt x="3216" y="1575"/>
                  <a:pt x="3216" y="1575"/>
                  <a:pt x="3216" y="1575"/>
                </a:cubicBezTo>
                <a:cubicBezTo>
                  <a:pt x="3219" y="1572"/>
                  <a:pt x="3219" y="1572"/>
                  <a:pt x="3219" y="1572"/>
                </a:cubicBezTo>
                <a:cubicBezTo>
                  <a:pt x="3222" y="1569"/>
                  <a:pt x="3222" y="1569"/>
                  <a:pt x="3222" y="1569"/>
                </a:cubicBezTo>
                <a:cubicBezTo>
                  <a:pt x="3225" y="1564"/>
                  <a:pt x="3225" y="1564"/>
                  <a:pt x="3225" y="1564"/>
                </a:cubicBezTo>
                <a:cubicBezTo>
                  <a:pt x="3227" y="1563"/>
                  <a:pt x="3227" y="1563"/>
                  <a:pt x="3227" y="1563"/>
                </a:cubicBezTo>
                <a:cubicBezTo>
                  <a:pt x="3228" y="1563"/>
                  <a:pt x="3228" y="1563"/>
                  <a:pt x="3228" y="1563"/>
                </a:cubicBezTo>
                <a:cubicBezTo>
                  <a:pt x="3229" y="1562"/>
                  <a:pt x="3229" y="1562"/>
                  <a:pt x="3229" y="1562"/>
                </a:cubicBezTo>
                <a:cubicBezTo>
                  <a:pt x="3229" y="1560"/>
                  <a:pt x="3229" y="1560"/>
                  <a:pt x="3229" y="1560"/>
                </a:cubicBezTo>
                <a:cubicBezTo>
                  <a:pt x="3230" y="1559"/>
                  <a:pt x="3230" y="1559"/>
                  <a:pt x="3230" y="1559"/>
                </a:cubicBezTo>
                <a:cubicBezTo>
                  <a:pt x="3232" y="1559"/>
                  <a:pt x="3232" y="1559"/>
                  <a:pt x="3232" y="1559"/>
                </a:cubicBezTo>
                <a:cubicBezTo>
                  <a:pt x="3233" y="1555"/>
                  <a:pt x="3233" y="1555"/>
                  <a:pt x="3233" y="1555"/>
                </a:cubicBezTo>
                <a:cubicBezTo>
                  <a:pt x="3236" y="1552"/>
                  <a:pt x="3236" y="1552"/>
                  <a:pt x="3236" y="1552"/>
                </a:cubicBezTo>
                <a:cubicBezTo>
                  <a:pt x="3236" y="1551"/>
                  <a:pt x="3236" y="1551"/>
                  <a:pt x="3236" y="1551"/>
                </a:cubicBezTo>
                <a:cubicBezTo>
                  <a:pt x="3237" y="1550"/>
                  <a:pt x="3237" y="1550"/>
                  <a:pt x="3237" y="1550"/>
                </a:cubicBezTo>
                <a:cubicBezTo>
                  <a:pt x="3235" y="1548"/>
                  <a:pt x="3235" y="1548"/>
                  <a:pt x="3235" y="1548"/>
                </a:cubicBezTo>
                <a:cubicBezTo>
                  <a:pt x="3233" y="1548"/>
                  <a:pt x="3233" y="1548"/>
                  <a:pt x="3233" y="1548"/>
                </a:cubicBezTo>
                <a:cubicBezTo>
                  <a:pt x="3232" y="1548"/>
                  <a:pt x="3232" y="1548"/>
                  <a:pt x="3232" y="1548"/>
                </a:cubicBezTo>
                <a:cubicBezTo>
                  <a:pt x="3233" y="1547"/>
                  <a:pt x="3233" y="1547"/>
                  <a:pt x="3233" y="1547"/>
                </a:cubicBezTo>
                <a:cubicBezTo>
                  <a:pt x="3235" y="1547"/>
                  <a:pt x="3235" y="1547"/>
                  <a:pt x="3235" y="1547"/>
                </a:cubicBezTo>
                <a:cubicBezTo>
                  <a:pt x="3239" y="1542"/>
                  <a:pt x="3239" y="1542"/>
                  <a:pt x="3239" y="1542"/>
                </a:cubicBezTo>
                <a:cubicBezTo>
                  <a:pt x="3241" y="1541"/>
                  <a:pt x="3241" y="1541"/>
                  <a:pt x="3241" y="1541"/>
                </a:cubicBezTo>
                <a:cubicBezTo>
                  <a:pt x="3244" y="1542"/>
                  <a:pt x="3244" y="1542"/>
                  <a:pt x="3244" y="1542"/>
                </a:cubicBezTo>
                <a:cubicBezTo>
                  <a:pt x="3246" y="1542"/>
                  <a:pt x="3246" y="1542"/>
                  <a:pt x="3246" y="1542"/>
                </a:cubicBezTo>
                <a:cubicBezTo>
                  <a:pt x="3246" y="1543"/>
                  <a:pt x="3246" y="1543"/>
                  <a:pt x="3246" y="1543"/>
                </a:cubicBezTo>
                <a:cubicBezTo>
                  <a:pt x="3246" y="1544"/>
                  <a:pt x="3246" y="1544"/>
                  <a:pt x="3246" y="1544"/>
                </a:cubicBezTo>
                <a:cubicBezTo>
                  <a:pt x="3248" y="1543"/>
                  <a:pt x="3248" y="1543"/>
                  <a:pt x="3248" y="1543"/>
                </a:cubicBezTo>
                <a:cubicBezTo>
                  <a:pt x="3249" y="1542"/>
                  <a:pt x="3249" y="1542"/>
                  <a:pt x="3249" y="1542"/>
                </a:cubicBezTo>
                <a:cubicBezTo>
                  <a:pt x="3246" y="1541"/>
                  <a:pt x="3246" y="1541"/>
                  <a:pt x="3246" y="1541"/>
                </a:cubicBezTo>
                <a:cubicBezTo>
                  <a:pt x="3247" y="1539"/>
                  <a:pt x="3247" y="1539"/>
                  <a:pt x="3247" y="1539"/>
                </a:cubicBezTo>
                <a:cubicBezTo>
                  <a:pt x="3248" y="1536"/>
                  <a:pt x="3248" y="1536"/>
                  <a:pt x="3248" y="1536"/>
                </a:cubicBezTo>
                <a:cubicBezTo>
                  <a:pt x="3249" y="1535"/>
                  <a:pt x="3249" y="1535"/>
                  <a:pt x="3249" y="1535"/>
                </a:cubicBezTo>
                <a:cubicBezTo>
                  <a:pt x="3251" y="1535"/>
                  <a:pt x="3251" y="1535"/>
                  <a:pt x="3251" y="1535"/>
                </a:cubicBezTo>
                <a:cubicBezTo>
                  <a:pt x="3251" y="1535"/>
                  <a:pt x="3251" y="1535"/>
                  <a:pt x="3251" y="1535"/>
                </a:cubicBezTo>
                <a:cubicBezTo>
                  <a:pt x="3252" y="1535"/>
                  <a:pt x="3252" y="1535"/>
                  <a:pt x="3252" y="1535"/>
                </a:cubicBezTo>
                <a:cubicBezTo>
                  <a:pt x="3253" y="1533"/>
                  <a:pt x="3253" y="1533"/>
                  <a:pt x="3253" y="1533"/>
                </a:cubicBezTo>
                <a:cubicBezTo>
                  <a:pt x="3256" y="1529"/>
                  <a:pt x="3256" y="1529"/>
                  <a:pt x="3256" y="1529"/>
                </a:cubicBezTo>
                <a:cubicBezTo>
                  <a:pt x="3256" y="1527"/>
                  <a:pt x="3256" y="1527"/>
                  <a:pt x="3256" y="1527"/>
                </a:cubicBezTo>
                <a:cubicBezTo>
                  <a:pt x="3256" y="1526"/>
                  <a:pt x="3256" y="1526"/>
                  <a:pt x="3256" y="1526"/>
                </a:cubicBezTo>
                <a:cubicBezTo>
                  <a:pt x="3257" y="1524"/>
                  <a:pt x="3257" y="1524"/>
                  <a:pt x="3257" y="1524"/>
                </a:cubicBezTo>
                <a:cubicBezTo>
                  <a:pt x="3258" y="1522"/>
                  <a:pt x="3258" y="1522"/>
                  <a:pt x="3258" y="1522"/>
                </a:cubicBezTo>
                <a:cubicBezTo>
                  <a:pt x="3260" y="1521"/>
                  <a:pt x="3260" y="1521"/>
                  <a:pt x="3260" y="1521"/>
                </a:cubicBezTo>
                <a:lnTo>
                  <a:pt x="3260" y="1520"/>
                </a:lnTo>
                <a:close/>
                <a:moveTo>
                  <a:pt x="3190" y="1266"/>
                </a:moveTo>
                <a:cubicBezTo>
                  <a:pt x="3190" y="1265"/>
                  <a:pt x="3190" y="1265"/>
                  <a:pt x="3190" y="1265"/>
                </a:cubicBezTo>
                <a:cubicBezTo>
                  <a:pt x="3188" y="1265"/>
                  <a:pt x="3188" y="1265"/>
                  <a:pt x="3188" y="1265"/>
                </a:cubicBezTo>
                <a:cubicBezTo>
                  <a:pt x="3188" y="1266"/>
                  <a:pt x="3188" y="1266"/>
                  <a:pt x="3188" y="1266"/>
                </a:cubicBezTo>
                <a:cubicBezTo>
                  <a:pt x="3187" y="1268"/>
                  <a:pt x="3187" y="1268"/>
                  <a:pt x="3187" y="1268"/>
                </a:cubicBezTo>
                <a:cubicBezTo>
                  <a:pt x="3189" y="1268"/>
                  <a:pt x="3189" y="1268"/>
                  <a:pt x="3189" y="1268"/>
                </a:cubicBezTo>
                <a:lnTo>
                  <a:pt x="3190" y="1266"/>
                </a:lnTo>
                <a:close/>
                <a:moveTo>
                  <a:pt x="3194" y="1273"/>
                </a:moveTo>
                <a:cubicBezTo>
                  <a:pt x="3196" y="1274"/>
                  <a:pt x="3196" y="1274"/>
                  <a:pt x="3196" y="1274"/>
                </a:cubicBezTo>
                <a:cubicBezTo>
                  <a:pt x="3197" y="1273"/>
                  <a:pt x="3197" y="1273"/>
                  <a:pt x="3197" y="1273"/>
                </a:cubicBezTo>
                <a:cubicBezTo>
                  <a:pt x="3195" y="1271"/>
                  <a:pt x="3195" y="1271"/>
                  <a:pt x="3195" y="1271"/>
                </a:cubicBezTo>
                <a:cubicBezTo>
                  <a:pt x="3196" y="1270"/>
                  <a:pt x="3196" y="1270"/>
                  <a:pt x="3196" y="1270"/>
                </a:cubicBezTo>
                <a:cubicBezTo>
                  <a:pt x="3196" y="1268"/>
                  <a:pt x="3196" y="1268"/>
                  <a:pt x="3196" y="1268"/>
                </a:cubicBezTo>
                <a:cubicBezTo>
                  <a:pt x="3195" y="1267"/>
                  <a:pt x="3195" y="1267"/>
                  <a:pt x="3195" y="1267"/>
                </a:cubicBezTo>
                <a:cubicBezTo>
                  <a:pt x="3193" y="1269"/>
                  <a:pt x="3193" y="1269"/>
                  <a:pt x="3193" y="1269"/>
                </a:cubicBezTo>
                <a:cubicBezTo>
                  <a:pt x="3193" y="1270"/>
                  <a:pt x="3193" y="1270"/>
                  <a:pt x="3193" y="1270"/>
                </a:cubicBezTo>
                <a:cubicBezTo>
                  <a:pt x="3193" y="1271"/>
                  <a:pt x="3193" y="1271"/>
                  <a:pt x="3193" y="1271"/>
                </a:cubicBezTo>
                <a:lnTo>
                  <a:pt x="3194" y="1273"/>
                </a:lnTo>
                <a:close/>
                <a:moveTo>
                  <a:pt x="3192" y="1152"/>
                </a:moveTo>
                <a:cubicBezTo>
                  <a:pt x="3194" y="1151"/>
                  <a:pt x="3194" y="1151"/>
                  <a:pt x="3194" y="1151"/>
                </a:cubicBezTo>
                <a:cubicBezTo>
                  <a:pt x="3193" y="1150"/>
                  <a:pt x="3193" y="1150"/>
                  <a:pt x="3193" y="1150"/>
                </a:cubicBezTo>
                <a:cubicBezTo>
                  <a:pt x="3191" y="1150"/>
                  <a:pt x="3191" y="1150"/>
                  <a:pt x="3191" y="1150"/>
                </a:cubicBezTo>
                <a:cubicBezTo>
                  <a:pt x="3190" y="1151"/>
                  <a:pt x="3190" y="1151"/>
                  <a:pt x="3190" y="1151"/>
                </a:cubicBezTo>
                <a:cubicBezTo>
                  <a:pt x="3190" y="1152"/>
                  <a:pt x="3190" y="1152"/>
                  <a:pt x="3190" y="1152"/>
                </a:cubicBezTo>
                <a:lnTo>
                  <a:pt x="3192" y="1152"/>
                </a:lnTo>
                <a:close/>
                <a:moveTo>
                  <a:pt x="3212" y="1201"/>
                </a:moveTo>
                <a:cubicBezTo>
                  <a:pt x="3211" y="1197"/>
                  <a:pt x="3211" y="1197"/>
                  <a:pt x="3211" y="1197"/>
                </a:cubicBezTo>
                <a:cubicBezTo>
                  <a:pt x="3211" y="1201"/>
                  <a:pt x="3211" y="1201"/>
                  <a:pt x="3211" y="1201"/>
                </a:cubicBezTo>
                <a:cubicBezTo>
                  <a:pt x="3211" y="1203"/>
                  <a:pt x="3211" y="1203"/>
                  <a:pt x="3211" y="1203"/>
                </a:cubicBezTo>
                <a:lnTo>
                  <a:pt x="3212" y="1201"/>
                </a:lnTo>
                <a:close/>
                <a:moveTo>
                  <a:pt x="3207" y="1216"/>
                </a:moveTo>
                <a:cubicBezTo>
                  <a:pt x="3208" y="1217"/>
                  <a:pt x="3208" y="1217"/>
                  <a:pt x="3208" y="1217"/>
                </a:cubicBezTo>
                <a:cubicBezTo>
                  <a:pt x="3209" y="1217"/>
                  <a:pt x="3209" y="1217"/>
                  <a:pt x="3209" y="1217"/>
                </a:cubicBezTo>
                <a:cubicBezTo>
                  <a:pt x="3210" y="1216"/>
                  <a:pt x="3210" y="1216"/>
                  <a:pt x="3210" y="1216"/>
                </a:cubicBezTo>
                <a:cubicBezTo>
                  <a:pt x="3211" y="1216"/>
                  <a:pt x="3211" y="1216"/>
                  <a:pt x="3211" y="1216"/>
                </a:cubicBezTo>
                <a:cubicBezTo>
                  <a:pt x="3211" y="1215"/>
                  <a:pt x="3211" y="1215"/>
                  <a:pt x="3211" y="1215"/>
                </a:cubicBezTo>
                <a:cubicBezTo>
                  <a:pt x="3210" y="1214"/>
                  <a:pt x="3210" y="1214"/>
                  <a:pt x="3210" y="1214"/>
                </a:cubicBezTo>
                <a:cubicBezTo>
                  <a:pt x="3210" y="1213"/>
                  <a:pt x="3210" y="1213"/>
                  <a:pt x="3210" y="1213"/>
                </a:cubicBezTo>
                <a:cubicBezTo>
                  <a:pt x="3207" y="1215"/>
                  <a:pt x="3207" y="1215"/>
                  <a:pt x="3207" y="1215"/>
                </a:cubicBezTo>
                <a:lnTo>
                  <a:pt x="3207" y="1216"/>
                </a:lnTo>
                <a:close/>
                <a:moveTo>
                  <a:pt x="3217" y="1255"/>
                </a:moveTo>
                <a:cubicBezTo>
                  <a:pt x="3218" y="1253"/>
                  <a:pt x="3218" y="1253"/>
                  <a:pt x="3218" y="1253"/>
                </a:cubicBezTo>
                <a:cubicBezTo>
                  <a:pt x="3217" y="1251"/>
                  <a:pt x="3217" y="1251"/>
                  <a:pt x="3217" y="1251"/>
                </a:cubicBezTo>
                <a:cubicBezTo>
                  <a:pt x="3217" y="1253"/>
                  <a:pt x="3217" y="1253"/>
                  <a:pt x="3217" y="1253"/>
                </a:cubicBezTo>
                <a:lnTo>
                  <a:pt x="3217" y="1255"/>
                </a:lnTo>
                <a:close/>
                <a:moveTo>
                  <a:pt x="3209" y="1203"/>
                </a:moveTo>
                <a:cubicBezTo>
                  <a:pt x="3209" y="1202"/>
                  <a:pt x="3209" y="1202"/>
                  <a:pt x="3209" y="1202"/>
                </a:cubicBezTo>
                <a:cubicBezTo>
                  <a:pt x="3207" y="1203"/>
                  <a:pt x="3207" y="1203"/>
                  <a:pt x="3207" y="1203"/>
                </a:cubicBezTo>
                <a:cubicBezTo>
                  <a:pt x="3207" y="1203"/>
                  <a:pt x="3206" y="1204"/>
                  <a:pt x="3206" y="1204"/>
                </a:cubicBezTo>
                <a:cubicBezTo>
                  <a:pt x="3207" y="1204"/>
                  <a:pt x="3207" y="1204"/>
                  <a:pt x="3207" y="1204"/>
                </a:cubicBezTo>
                <a:lnTo>
                  <a:pt x="3209" y="1203"/>
                </a:lnTo>
                <a:close/>
                <a:moveTo>
                  <a:pt x="3216" y="1247"/>
                </a:moveTo>
                <a:cubicBezTo>
                  <a:pt x="3217" y="1244"/>
                  <a:pt x="3217" y="1244"/>
                  <a:pt x="3217" y="1244"/>
                </a:cubicBezTo>
                <a:cubicBezTo>
                  <a:pt x="3215" y="1242"/>
                  <a:pt x="3215" y="1242"/>
                  <a:pt x="3215" y="1242"/>
                </a:cubicBezTo>
                <a:cubicBezTo>
                  <a:pt x="3215" y="1243"/>
                  <a:pt x="3215" y="1243"/>
                  <a:pt x="3215" y="1243"/>
                </a:cubicBezTo>
                <a:cubicBezTo>
                  <a:pt x="3215" y="1245"/>
                  <a:pt x="3215" y="1245"/>
                  <a:pt x="3215" y="1245"/>
                </a:cubicBezTo>
                <a:lnTo>
                  <a:pt x="3216" y="1247"/>
                </a:lnTo>
                <a:close/>
                <a:moveTo>
                  <a:pt x="3212" y="1220"/>
                </a:moveTo>
                <a:cubicBezTo>
                  <a:pt x="3210" y="1219"/>
                  <a:pt x="3210" y="1219"/>
                  <a:pt x="3210" y="1219"/>
                </a:cubicBezTo>
                <a:cubicBezTo>
                  <a:pt x="3209" y="1221"/>
                  <a:pt x="3209" y="1221"/>
                  <a:pt x="3209" y="1221"/>
                </a:cubicBezTo>
                <a:cubicBezTo>
                  <a:pt x="3210" y="1221"/>
                  <a:pt x="3210" y="1221"/>
                  <a:pt x="3210" y="1221"/>
                </a:cubicBezTo>
                <a:cubicBezTo>
                  <a:pt x="3212" y="1221"/>
                  <a:pt x="3212" y="1221"/>
                  <a:pt x="3212" y="1221"/>
                </a:cubicBezTo>
                <a:lnTo>
                  <a:pt x="3212" y="1220"/>
                </a:lnTo>
                <a:close/>
                <a:moveTo>
                  <a:pt x="3208" y="1231"/>
                </a:moveTo>
                <a:cubicBezTo>
                  <a:pt x="3210" y="1233"/>
                  <a:pt x="3210" y="1233"/>
                  <a:pt x="3210" y="1233"/>
                </a:cubicBezTo>
                <a:cubicBezTo>
                  <a:pt x="3212" y="1232"/>
                  <a:pt x="3212" y="1232"/>
                  <a:pt x="3212" y="1232"/>
                </a:cubicBezTo>
                <a:cubicBezTo>
                  <a:pt x="3212" y="1230"/>
                  <a:pt x="3212" y="1230"/>
                  <a:pt x="3212" y="1230"/>
                </a:cubicBezTo>
                <a:cubicBezTo>
                  <a:pt x="3211" y="1229"/>
                  <a:pt x="3211" y="1229"/>
                  <a:pt x="3211" y="1229"/>
                </a:cubicBezTo>
                <a:cubicBezTo>
                  <a:pt x="3208" y="1230"/>
                  <a:pt x="3208" y="1230"/>
                  <a:pt x="3208" y="1230"/>
                </a:cubicBezTo>
                <a:lnTo>
                  <a:pt x="3208" y="1231"/>
                </a:lnTo>
                <a:close/>
                <a:moveTo>
                  <a:pt x="2794" y="661"/>
                </a:moveTo>
                <a:cubicBezTo>
                  <a:pt x="2794" y="660"/>
                  <a:pt x="2794" y="660"/>
                  <a:pt x="2794" y="660"/>
                </a:cubicBezTo>
                <a:cubicBezTo>
                  <a:pt x="2793" y="660"/>
                  <a:pt x="2793" y="660"/>
                  <a:pt x="2793" y="660"/>
                </a:cubicBezTo>
                <a:cubicBezTo>
                  <a:pt x="2793" y="661"/>
                  <a:pt x="2793" y="661"/>
                  <a:pt x="2793" y="661"/>
                </a:cubicBezTo>
                <a:cubicBezTo>
                  <a:pt x="2793" y="663"/>
                  <a:pt x="2793" y="663"/>
                  <a:pt x="2793" y="663"/>
                </a:cubicBezTo>
                <a:cubicBezTo>
                  <a:pt x="2794" y="664"/>
                  <a:pt x="2794" y="664"/>
                  <a:pt x="2794" y="664"/>
                </a:cubicBezTo>
                <a:cubicBezTo>
                  <a:pt x="2795" y="664"/>
                  <a:pt x="2795" y="664"/>
                  <a:pt x="2795" y="664"/>
                </a:cubicBezTo>
                <a:cubicBezTo>
                  <a:pt x="2795" y="663"/>
                  <a:pt x="2795" y="663"/>
                  <a:pt x="2795" y="663"/>
                </a:cubicBezTo>
                <a:lnTo>
                  <a:pt x="2794" y="661"/>
                </a:lnTo>
                <a:close/>
                <a:moveTo>
                  <a:pt x="3212" y="1210"/>
                </a:moveTo>
                <a:cubicBezTo>
                  <a:pt x="3212" y="1208"/>
                  <a:pt x="3212" y="1208"/>
                  <a:pt x="3212" y="1208"/>
                </a:cubicBezTo>
                <a:cubicBezTo>
                  <a:pt x="3212" y="1206"/>
                  <a:pt x="3212" y="1206"/>
                  <a:pt x="3212" y="1206"/>
                </a:cubicBezTo>
                <a:cubicBezTo>
                  <a:pt x="3211" y="1205"/>
                  <a:pt x="3211" y="1205"/>
                  <a:pt x="3211" y="1205"/>
                </a:cubicBezTo>
                <a:cubicBezTo>
                  <a:pt x="3211" y="1205"/>
                  <a:pt x="3210" y="1208"/>
                  <a:pt x="3210" y="1208"/>
                </a:cubicBezTo>
                <a:cubicBezTo>
                  <a:pt x="3211" y="1210"/>
                  <a:pt x="3211" y="1210"/>
                  <a:pt x="3211" y="1210"/>
                </a:cubicBezTo>
                <a:lnTo>
                  <a:pt x="3212" y="1210"/>
                </a:lnTo>
                <a:close/>
                <a:moveTo>
                  <a:pt x="3057" y="1088"/>
                </a:moveTo>
                <a:cubicBezTo>
                  <a:pt x="3059" y="1086"/>
                  <a:pt x="3059" y="1086"/>
                  <a:pt x="3059" y="1086"/>
                </a:cubicBezTo>
                <a:cubicBezTo>
                  <a:pt x="3059" y="1081"/>
                  <a:pt x="3059" y="1081"/>
                  <a:pt x="3059" y="1081"/>
                </a:cubicBezTo>
                <a:cubicBezTo>
                  <a:pt x="3057" y="1079"/>
                  <a:pt x="3057" y="1079"/>
                  <a:pt x="3057" y="1079"/>
                </a:cubicBezTo>
                <a:cubicBezTo>
                  <a:pt x="3056" y="1080"/>
                  <a:pt x="3056" y="1080"/>
                  <a:pt x="3056" y="1080"/>
                </a:cubicBezTo>
                <a:cubicBezTo>
                  <a:pt x="3055" y="1081"/>
                  <a:pt x="3055" y="1081"/>
                  <a:pt x="3055" y="1081"/>
                </a:cubicBezTo>
                <a:cubicBezTo>
                  <a:pt x="3054" y="1080"/>
                  <a:pt x="3054" y="1080"/>
                  <a:pt x="3054" y="1080"/>
                </a:cubicBezTo>
                <a:cubicBezTo>
                  <a:pt x="3051" y="1080"/>
                  <a:pt x="3051" y="1080"/>
                  <a:pt x="3051" y="1080"/>
                </a:cubicBezTo>
                <a:cubicBezTo>
                  <a:pt x="3050" y="1081"/>
                  <a:pt x="3050" y="1081"/>
                  <a:pt x="3050" y="1081"/>
                </a:cubicBezTo>
                <a:cubicBezTo>
                  <a:pt x="3051" y="1086"/>
                  <a:pt x="3051" y="1086"/>
                  <a:pt x="3051" y="1086"/>
                </a:cubicBezTo>
                <a:cubicBezTo>
                  <a:pt x="3052" y="1087"/>
                  <a:pt x="3052" y="1087"/>
                  <a:pt x="3052" y="1087"/>
                </a:cubicBezTo>
                <a:cubicBezTo>
                  <a:pt x="3051" y="1088"/>
                  <a:pt x="3051" y="1088"/>
                  <a:pt x="3051" y="1088"/>
                </a:cubicBezTo>
                <a:cubicBezTo>
                  <a:pt x="3049" y="1088"/>
                  <a:pt x="3049" y="1088"/>
                  <a:pt x="3049" y="1088"/>
                </a:cubicBezTo>
                <a:cubicBezTo>
                  <a:pt x="3045" y="1091"/>
                  <a:pt x="3045" y="1091"/>
                  <a:pt x="3045" y="1091"/>
                </a:cubicBezTo>
                <a:cubicBezTo>
                  <a:pt x="3045" y="1093"/>
                  <a:pt x="3045" y="1093"/>
                  <a:pt x="3045" y="1093"/>
                </a:cubicBezTo>
                <a:cubicBezTo>
                  <a:pt x="3043" y="1094"/>
                  <a:pt x="3043" y="1094"/>
                  <a:pt x="3043" y="1094"/>
                </a:cubicBezTo>
                <a:cubicBezTo>
                  <a:pt x="3042" y="1093"/>
                  <a:pt x="3042" y="1093"/>
                  <a:pt x="3042" y="1093"/>
                </a:cubicBezTo>
                <a:cubicBezTo>
                  <a:pt x="3041" y="1094"/>
                  <a:pt x="3041" y="1094"/>
                  <a:pt x="3041" y="1094"/>
                </a:cubicBezTo>
                <a:cubicBezTo>
                  <a:pt x="3040" y="1093"/>
                  <a:pt x="3040" y="1093"/>
                  <a:pt x="3040" y="1093"/>
                </a:cubicBezTo>
                <a:cubicBezTo>
                  <a:pt x="3038" y="1093"/>
                  <a:pt x="3038" y="1093"/>
                  <a:pt x="3038" y="1093"/>
                </a:cubicBezTo>
                <a:cubicBezTo>
                  <a:pt x="3037" y="1095"/>
                  <a:pt x="3037" y="1095"/>
                  <a:pt x="3037" y="1095"/>
                </a:cubicBezTo>
                <a:cubicBezTo>
                  <a:pt x="3036" y="1094"/>
                  <a:pt x="3036" y="1094"/>
                  <a:pt x="3036" y="1094"/>
                </a:cubicBezTo>
                <a:cubicBezTo>
                  <a:pt x="3035" y="1092"/>
                  <a:pt x="3035" y="1092"/>
                  <a:pt x="3035" y="1092"/>
                </a:cubicBezTo>
                <a:cubicBezTo>
                  <a:pt x="3035" y="1090"/>
                  <a:pt x="3035" y="1090"/>
                  <a:pt x="3035" y="1090"/>
                </a:cubicBezTo>
                <a:cubicBezTo>
                  <a:pt x="3034" y="1089"/>
                  <a:pt x="3034" y="1089"/>
                  <a:pt x="3034" y="1089"/>
                </a:cubicBezTo>
                <a:cubicBezTo>
                  <a:pt x="3033" y="1090"/>
                  <a:pt x="3033" y="1090"/>
                  <a:pt x="3033" y="1090"/>
                </a:cubicBezTo>
                <a:cubicBezTo>
                  <a:pt x="3033" y="1092"/>
                  <a:pt x="3033" y="1092"/>
                  <a:pt x="3033" y="1092"/>
                </a:cubicBezTo>
                <a:cubicBezTo>
                  <a:pt x="3032" y="1093"/>
                  <a:pt x="3032" y="1093"/>
                  <a:pt x="3032" y="1093"/>
                </a:cubicBezTo>
                <a:cubicBezTo>
                  <a:pt x="3030" y="1092"/>
                  <a:pt x="3030" y="1092"/>
                  <a:pt x="3030" y="1092"/>
                </a:cubicBezTo>
                <a:cubicBezTo>
                  <a:pt x="3027" y="1093"/>
                  <a:pt x="3027" y="1093"/>
                  <a:pt x="3027" y="1093"/>
                </a:cubicBezTo>
                <a:cubicBezTo>
                  <a:pt x="3026" y="1093"/>
                  <a:pt x="3026" y="1093"/>
                  <a:pt x="3026" y="1093"/>
                </a:cubicBezTo>
                <a:cubicBezTo>
                  <a:pt x="3024" y="1093"/>
                  <a:pt x="3024" y="1093"/>
                  <a:pt x="3024" y="1093"/>
                </a:cubicBezTo>
                <a:cubicBezTo>
                  <a:pt x="3022" y="1093"/>
                  <a:pt x="3022" y="1093"/>
                  <a:pt x="3022" y="1093"/>
                </a:cubicBezTo>
                <a:cubicBezTo>
                  <a:pt x="3020" y="1093"/>
                  <a:pt x="3020" y="1093"/>
                  <a:pt x="3020" y="1093"/>
                </a:cubicBezTo>
                <a:cubicBezTo>
                  <a:pt x="3018" y="1092"/>
                  <a:pt x="3018" y="1092"/>
                  <a:pt x="3018" y="1092"/>
                </a:cubicBezTo>
                <a:cubicBezTo>
                  <a:pt x="3016" y="1095"/>
                  <a:pt x="3016" y="1095"/>
                  <a:pt x="3016" y="1095"/>
                </a:cubicBezTo>
                <a:cubicBezTo>
                  <a:pt x="3018" y="1097"/>
                  <a:pt x="3018" y="1097"/>
                  <a:pt x="3018" y="1097"/>
                </a:cubicBezTo>
                <a:cubicBezTo>
                  <a:pt x="3020" y="1097"/>
                  <a:pt x="3020" y="1097"/>
                  <a:pt x="3020" y="1097"/>
                </a:cubicBezTo>
                <a:cubicBezTo>
                  <a:pt x="3024" y="1100"/>
                  <a:pt x="3024" y="1100"/>
                  <a:pt x="3024" y="1100"/>
                </a:cubicBezTo>
                <a:cubicBezTo>
                  <a:pt x="3024" y="1101"/>
                  <a:pt x="3024" y="1101"/>
                  <a:pt x="3024" y="1101"/>
                </a:cubicBezTo>
                <a:cubicBezTo>
                  <a:pt x="3025" y="1100"/>
                  <a:pt x="3025" y="1100"/>
                  <a:pt x="3025" y="1100"/>
                </a:cubicBezTo>
                <a:cubicBezTo>
                  <a:pt x="3029" y="1100"/>
                  <a:pt x="3029" y="1100"/>
                  <a:pt x="3029" y="1100"/>
                </a:cubicBezTo>
                <a:cubicBezTo>
                  <a:pt x="3030" y="1102"/>
                  <a:pt x="3030" y="1102"/>
                  <a:pt x="3030" y="1102"/>
                </a:cubicBezTo>
                <a:cubicBezTo>
                  <a:pt x="3032" y="1102"/>
                  <a:pt x="3032" y="1102"/>
                  <a:pt x="3032" y="1102"/>
                </a:cubicBezTo>
                <a:cubicBezTo>
                  <a:pt x="3034" y="1102"/>
                  <a:pt x="3034" y="1102"/>
                  <a:pt x="3034" y="1102"/>
                </a:cubicBezTo>
                <a:cubicBezTo>
                  <a:pt x="3037" y="1101"/>
                  <a:pt x="3037" y="1101"/>
                  <a:pt x="3037" y="1101"/>
                </a:cubicBezTo>
                <a:cubicBezTo>
                  <a:pt x="3039" y="1102"/>
                  <a:pt x="3039" y="1102"/>
                  <a:pt x="3039" y="1102"/>
                </a:cubicBezTo>
                <a:cubicBezTo>
                  <a:pt x="3041" y="1101"/>
                  <a:pt x="3041" y="1101"/>
                  <a:pt x="3041" y="1101"/>
                </a:cubicBezTo>
                <a:cubicBezTo>
                  <a:pt x="3044" y="1102"/>
                  <a:pt x="3044" y="1102"/>
                  <a:pt x="3044" y="1102"/>
                </a:cubicBezTo>
                <a:cubicBezTo>
                  <a:pt x="3044" y="1101"/>
                  <a:pt x="3044" y="1101"/>
                  <a:pt x="3044" y="1101"/>
                </a:cubicBezTo>
                <a:cubicBezTo>
                  <a:pt x="3044" y="1099"/>
                  <a:pt x="3044" y="1099"/>
                  <a:pt x="3044" y="1099"/>
                </a:cubicBezTo>
                <a:cubicBezTo>
                  <a:pt x="3047" y="1099"/>
                  <a:pt x="3047" y="1099"/>
                  <a:pt x="3047" y="1099"/>
                </a:cubicBezTo>
                <a:cubicBezTo>
                  <a:pt x="3051" y="1095"/>
                  <a:pt x="3051" y="1095"/>
                  <a:pt x="3051" y="1095"/>
                </a:cubicBezTo>
                <a:cubicBezTo>
                  <a:pt x="3051" y="1094"/>
                  <a:pt x="3051" y="1094"/>
                  <a:pt x="3051" y="1094"/>
                </a:cubicBezTo>
                <a:cubicBezTo>
                  <a:pt x="3052" y="1093"/>
                  <a:pt x="3052" y="1093"/>
                  <a:pt x="3052" y="1093"/>
                </a:cubicBezTo>
                <a:cubicBezTo>
                  <a:pt x="3053" y="1094"/>
                  <a:pt x="3053" y="1094"/>
                  <a:pt x="3053" y="1094"/>
                </a:cubicBezTo>
                <a:cubicBezTo>
                  <a:pt x="3056" y="1093"/>
                  <a:pt x="3056" y="1093"/>
                  <a:pt x="3056" y="1093"/>
                </a:cubicBezTo>
                <a:cubicBezTo>
                  <a:pt x="3057" y="1092"/>
                  <a:pt x="3057" y="1092"/>
                  <a:pt x="3057" y="1092"/>
                </a:cubicBezTo>
                <a:cubicBezTo>
                  <a:pt x="3055" y="1090"/>
                  <a:pt x="3055" y="1090"/>
                  <a:pt x="3055" y="1090"/>
                </a:cubicBezTo>
                <a:cubicBezTo>
                  <a:pt x="3055" y="1088"/>
                  <a:pt x="3055" y="1088"/>
                  <a:pt x="3055" y="1088"/>
                </a:cubicBezTo>
                <a:cubicBezTo>
                  <a:pt x="3056" y="1087"/>
                  <a:pt x="3056" y="1087"/>
                  <a:pt x="3056" y="1087"/>
                </a:cubicBezTo>
                <a:lnTo>
                  <a:pt x="3057" y="1088"/>
                </a:lnTo>
                <a:close/>
                <a:moveTo>
                  <a:pt x="2699" y="948"/>
                </a:moveTo>
                <a:cubicBezTo>
                  <a:pt x="2699" y="947"/>
                  <a:pt x="2699" y="947"/>
                  <a:pt x="2699" y="947"/>
                </a:cubicBezTo>
                <a:cubicBezTo>
                  <a:pt x="2698" y="948"/>
                  <a:pt x="2698" y="948"/>
                  <a:pt x="2698" y="948"/>
                </a:cubicBezTo>
                <a:lnTo>
                  <a:pt x="2699" y="948"/>
                </a:lnTo>
                <a:close/>
                <a:moveTo>
                  <a:pt x="2695" y="950"/>
                </a:moveTo>
                <a:cubicBezTo>
                  <a:pt x="2695" y="952"/>
                  <a:pt x="2695" y="952"/>
                  <a:pt x="2695" y="952"/>
                </a:cubicBezTo>
                <a:cubicBezTo>
                  <a:pt x="2696" y="954"/>
                  <a:pt x="2696" y="954"/>
                  <a:pt x="2696" y="954"/>
                </a:cubicBezTo>
                <a:cubicBezTo>
                  <a:pt x="2697" y="954"/>
                  <a:pt x="2697" y="954"/>
                  <a:pt x="2697" y="954"/>
                </a:cubicBezTo>
                <a:cubicBezTo>
                  <a:pt x="2697" y="951"/>
                  <a:pt x="2697" y="951"/>
                  <a:pt x="2697" y="951"/>
                </a:cubicBezTo>
                <a:cubicBezTo>
                  <a:pt x="2698" y="950"/>
                  <a:pt x="2698" y="950"/>
                  <a:pt x="2698" y="950"/>
                </a:cubicBezTo>
                <a:cubicBezTo>
                  <a:pt x="2697" y="950"/>
                  <a:pt x="2697" y="950"/>
                  <a:pt x="2697" y="950"/>
                </a:cubicBezTo>
                <a:lnTo>
                  <a:pt x="2695" y="950"/>
                </a:lnTo>
                <a:close/>
                <a:moveTo>
                  <a:pt x="2700" y="949"/>
                </a:moveTo>
                <a:cubicBezTo>
                  <a:pt x="2700" y="947"/>
                  <a:pt x="2700" y="947"/>
                  <a:pt x="2700" y="947"/>
                </a:cubicBezTo>
                <a:cubicBezTo>
                  <a:pt x="2699" y="948"/>
                  <a:pt x="2699" y="948"/>
                  <a:pt x="2699" y="948"/>
                </a:cubicBezTo>
                <a:lnTo>
                  <a:pt x="2700" y="949"/>
                </a:lnTo>
                <a:close/>
                <a:moveTo>
                  <a:pt x="2732" y="833"/>
                </a:moveTo>
                <a:cubicBezTo>
                  <a:pt x="2734" y="832"/>
                  <a:pt x="2734" y="832"/>
                  <a:pt x="2734" y="832"/>
                </a:cubicBezTo>
                <a:cubicBezTo>
                  <a:pt x="2731" y="832"/>
                  <a:pt x="2731" y="832"/>
                  <a:pt x="2731" y="832"/>
                </a:cubicBezTo>
                <a:lnTo>
                  <a:pt x="2732" y="833"/>
                </a:lnTo>
                <a:close/>
                <a:moveTo>
                  <a:pt x="2691" y="1073"/>
                </a:moveTo>
                <a:cubicBezTo>
                  <a:pt x="2691" y="1073"/>
                  <a:pt x="2691" y="1073"/>
                  <a:pt x="2691" y="1073"/>
                </a:cubicBezTo>
                <a:cubicBezTo>
                  <a:pt x="2690" y="1073"/>
                  <a:pt x="2690" y="1073"/>
                  <a:pt x="2690" y="1073"/>
                </a:cubicBezTo>
                <a:cubicBezTo>
                  <a:pt x="2691" y="1076"/>
                  <a:pt x="2691" y="1076"/>
                  <a:pt x="2691" y="1076"/>
                </a:cubicBezTo>
                <a:cubicBezTo>
                  <a:pt x="2691" y="1076"/>
                  <a:pt x="2691" y="1076"/>
                  <a:pt x="2691" y="1076"/>
                </a:cubicBezTo>
                <a:lnTo>
                  <a:pt x="2691" y="1073"/>
                </a:lnTo>
                <a:close/>
                <a:moveTo>
                  <a:pt x="2729" y="829"/>
                </a:moveTo>
                <a:cubicBezTo>
                  <a:pt x="2731" y="829"/>
                  <a:pt x="2731" y="829"/>
                  <a:pt x="2731" y="829"/>
                </a:cubicBezTo>
                <a:cubicBezTo>
                  <a:pt x="2730" y="828"/>
                  <a:pt x="2730" y="828"/>
                  <a:pt x="2730" y="828"/>
                </a:cubicBezTo>
                <a:lnTo>
                  <a:pt x="2729" y="829"/>
                </a:lnTo>
                <a:close/>
                <a:moveTo>
                  <a:pt x="2695" y="960"/>
                </a:moveTo>
                <a:cubicBezTo>
                  <a:pt x="2697" y="959"/>
                  <a:pt x="2697" y="959"/>
                  <a:pt x="2697" y="959"/>
                </a:cubicBezTo>
                <a:cubicBezTo>
                  <a:pt x="2697" y="958"/>
                  <a:pt x="2697" y="958"/>
                  <a:pt x="2697" y="958"/>
                </a:cubicBezTo>
                <a:cubicBezTo>
                  <a:pt x="2694" y="960"/>
                  <a:pt x="2694" y="960"/>
                  <a:pt x="2694" y="960"/>
                </a:cubicBezTo>
                <a:lnTo>
                  <a:pt x="2695" y="960"/>
                </a:lnTo>
                <a:close/>
                <a:moveTo>
                  <a:pt x="2686" y="1112"/>
                </a:moveTo>
                <a:cubicBezTo>
                  <a:pt x="2685" y="1112"/>
                  <a:pt x="2685" y="1112"/>
                  <a:pt x="2685" y="1112"/>
                </a:cubicBezTo>
                <a:cubicBezTo>
                  <a:pt x="2684" y="1112"/>
                  <a:pt x="2684" y="1112"/>
                  <a:pt x="2684" y="1112"/>
                </a:cubicBezTo>
                <a:cubicBezTo>
                  <a:pt x="2684" y="1113"/>
                  <a:pt x="2684" y="1113"/>
                  <a:pt x="2684" y="1113"/>
                </a:cubicBezTo>
                <a:cubicBezTo>
                  <a:pt x="2685" y="1113"/>
                  <a:pt x="2685" y="1113"/>
                  <a:pt x="2685" y="1113"/>
                </a:cubicBezTo>
                <a:lnTo>
                  <a:pt x="2686" y="1112"/>
                </a:lnTo>
                <a:close/>
                <a:moveTo>
                  <a:pt x="2692" y="1124"/>
                </a:moveTo>
                <a:cubicBezTo>
                  <a:pt x="2689" y="1123"/>
                  <a:pt x="2689" y="1123"/>
                  <a:pt x="2689" y="1123"/>
                </a:cubicBezTo>
                <a:cubicBezTo>
                  <a:pt x="2687" y="1125"/>
                  <a:pt x="2687" y="1125"/>
                  <a:pt x="2687" y="1125"/>
                </a:cubicBezTo>
                <a:cubicBezTo>
                  <a:pt x="2686" y="1127"/>
                  <a:pt x="2686" y="1127"/>
                  <a:pt x="2686" y="1127"/>
                </a:cubicBezTo>
                <a:cubicBezTo>
                  <a:pt x="2685" y="1127"/>
                  <a:pt x="2685" y="1127"/>
                  <a:pt x="2685" y="1127"/>
                </a:cubicBezTo>
                <a:cubicBezTo>
                  <a:pt x="2684" y="1128"/>
                  <a:pt x="2684" y="1128"/>
                  <a:pt x="2684" y="1128"/>
                </a:cubicBezTo>
                <a:cubicBezTo>
                  <a:pt x="2684" y="1129"/>
                  <a:pt x="2684" y="1129"/>
                  <a:pt x="2684" y="1129"/>
                </a:cubicBezTo>
                <a:cubicBezTo>
                  <a:pt x="2688" y="1130"/>
                  <a:pt x="2688" y="1130"/>
                  <a:pt x="2688" y="1130"/>
                </a:cubicBezTo>
                <a:cubicBezTo>
                  <a:pt x="2690" y="1129"/>
                  <a:pt x="2690" y="1129"/>
                  <a:pt x="2690" y="1129"/>
                </a:cubicBezTo>
                <a:cubicBezTo>
                  <a:pt x="2691" y="1130"/>
                  <a:pt x="2691" y="1130"/>
                  <a:pt x="2691" y="1130"/>
                </a:cubicBezTo>
                <a:cubicBezTo>
                  <a:pt x="2691" y="1128"/>
                  <a:pt x="2691" y="1128"/>
                  <a:pt x="2691" y="1128"/>
                </a:cubicBezTo>
                <a:cubicBezTo>
                  <a:pt x="2692" y="1127"/>
                  <a:pt x="2692" y="1127"/>
                  <a:pt x="2692" y="1127"/>
                </a:cubicBezTo>
                <a:lnTo>
                  <a:pt x="2692" y="1124"/>
                </a:lnTo>
                <a:close/>
                <a:moveTo>
                  <a:pt x="2690" y="1076"/>
                </a:moveTo>
                <a:cubicBezTo>
                  <a:pt x="2690" y="1073"/>
                  <a:pt x="2690" y="1073"/>
                  <a:pt x="2690" y="1073"/>
                </a:cubicBezTo>
                <a:cubicBezTo>
                  <a:pt x="2689" y="1072"/>
                  <a:pt x="2689" y="1072"/>
                  <a:pt x="2689" y="1072"/>
                </a:cubicBezTo>
                <a:cubicBezTo>
                  <a:pt x="2689" y="1073"/>
                  <a:pt x="2689" y="1073"/>
                  <a:pt x="2689" y="1073"/>
                </a:cubicBezTo>
                <a:cubicBezTo>
                  <a:pt x="2687" y="1075"/>
                  <a:pt x="2687" y="1075"/>
                  <a:pt x="2687" y="1075"/>
                </a:cubicBezTo>
                <a:cubicBezTo>
                  <a:pt x="2687" y="1078"/>
                  <a:pt x="2687" y="1078"/>
                  <a:pt x="2687" y="1078"/>
                </a:cubicBezTo>
                <a:cubicBezTo>
                  <a:pt x="2688" y="1079"/>
                  <a:pt x="2688" y="1079"/>
                  <a:pt x="2688" y="1079"/>
                </a:cubicBezTo>
                <a:cubicBezTo>
                  <a:pt x="2690" y="1078"/>
                  <a:pt x="2690" y="1078"/>
                  <a:pt x="2690" y="1078"/>
                </a:cubicBezTo>
                <a:lnTo>
                  <a:pt x="2690" y="1076"/>
                </a:lnTo>
                <a:close/>
                <a:moveTo>
                  <a:pt x="2704" y="1002"/>
                </a:moveTo>
                <a:cubicBezTo>
                  <a:pt x="2704" y="1002"/>
                  <a:pt x="2704" y="1002"/>
                  <a:pt x="2704" y="1002"/>
                </a:cubicBezTo>
                <a:cubicBezTo>
                  <a:pt x="2704" y="1000"/>
                  <a:pt x="2704" y="1000"/>
                  <a:pt x="2704" y="1000"/>
                </a:cubicBezTo>
                <a:cubicBezTo>
                  <a:pt x="2703" y="1000"/>
                  <a:pt x="2703" y="1000"/>
                  <a:pt x="2703" y="1000"/>
                </a:cubicBezTo>
                <a:lnTo>
                  <a:pt x="2704" y="1002"/>
                </a:lnTo>
                <a:close/>
                <a:moveTo>
                  <a:pt x="2704" y="994"/>
                </a:moveTo>
                <a:cubicBezTo>
                  <a:pt x="2705" y="994"/>
                  <a:pt x="2705" y="994"/>
                  <a:pt x="2705" y="994"/>
                </a:cubicBezTo>
                <a:cubicBezTo>
                  <a:pt x="2704" y="993"/>
                  <a:pt x="2704" y="993"/>
                  <a:pt x="2704" y="993"/>
                </a:cubicBezTo>
                <a:lnTo>
                  <a:pt x="2704" y="994"/>
                </a:lnTo>
                <a:close/>
                <a:moveTo>
                  <a:pt x="2706" y="998"/>
                </a:moveTo>
                <a:cubicBezTo>
                  <a:pt x="2704" y="998"/>
                  <a:pt x="2704" y="998"/>
                  <a:pt x="2704" y="998"/>
                </a:cubicBezTo>
                <a:cubicBezTo>
                  <a:pt x="2705" y="999"/>
                  <a:pt x="2705" y="999"/>
                  <a:pt x="2705" y="999"/>
                </a:cubicBezTo>
                <a:lnTo>
                  <a:pt x="2706" y="998"/>
                </a:lnTo>
                <a:close/>
                <a:moveTo>
                  <a:pt x="2707" y="993"/>
                </a:moveTo>
                <a:cubicBezTo>
                  <a:pt x="2707" y="993"/>
                  <a:pt x="2707" y="993"/>
                  <a:pt x="2707" y="993"/>
                </a:cubicBezTo>
                <a:cubicBezTo>
                  <a:pt x="2704" y="992"/>
                  <a:pt x="2704" y="992"/>
                  <a:pt x="2704" y="992"/>
                </a:cubicBezTo>
                <a:cubicBezTo>
                  <a:pt x="2704" y="992"/>
                  <a:pt x="2704" y="992"/>
                  <a:pt x="2704" y="992"/>
                </a:cubicBezTo>
                <a:cubicBezTo>
                  <a:pt x="2705" y="993"/>
                  <a:pt x="2705" y="993"/>
                  <a:pt x="2705" y="993"/>
                </a:cubicBezTo>
                <a:lnTo>
                  <a:pt x="2707" y="993"/>
                </a:lnTo>
                <a:close/>
                <a:moveTo>
                  <a:pt x="2734" y="827"/>
                </a:moveTo>
                <a:cubicBezTo>
                  <a:pt x="2734" y="825"/>
                  <a:pt x="2734" y="825"/>
                  <a:pt x="2734" y="825"/>
                </a:cubicBezTo>
                <a:cubicBezTo>
                  <a:pt x="2733" y="826"/>
                  <a:pt x="2733" y="826"/>
                  <a:pt x="2733" y="826"/>
                </a:cubicBezTo>
                <a:lnTo>
                  <a:pt x="2734" y="827"/>
                </a:lnTo>
                <a:close/>
                <a:moveTo>
                  <a:pt x="2785" y="924"/>
                </a:moveTo>
                <a:cubicBezTo>
                  <a:pt x="2784" y="925"/>
                  <a:pt x="2784" y="925"/>
                  <a:pt x="2784" y="925"/>
                </a:cubicBezTo>
                <a:cubicBezTo>
                  <a:pt x="2783" y="927"/>
                  <a:pt x="2783" y="927"/>
                  <a:pt x="2783" y="927"/>
                </a:cubicBezTo>
                <a:cubicBezTo>
                  <a:pt x="2784" y="929"/>
                  <a:pt x="2784" y="929"/>
                  <a:pt x="2784" y="929"/>
                </a:cubicBezTo>
                <a:cubicBezTo>
                  <a:pt x="2784" y="930"/>
                  <a:pt x="2784" y="930"/>
                  <a:pt x="2784" y="930"/>
                </a:cubicBezTo>
                <a:cubicBezTo>
                  <a:pt x="2784" y="931"/>
                  <a:pt x="2784" y="931"/>
                  <a:pt x="2784" y="931"/>
                </a:cubicBezTo>
                <a:cubicBezTo>
                  <a:pt x="2785" y="932"/>
                  <a:pt x="2785" y="932"/>
                  <a:pt x="2785" y="932"/>
                </a:cubicBezTo>
                <a:cubicBezTo>
                  <a:pt x="2786" y="929"/>
                  <a:pt x="2786" y="929"/>
                  <a:pt x="2786" y="929"/>
                </a:cubicBezTo>
                <a:cubicBezTo>
                  <a:pt x="2784" y="928"/>
                  <a:pt x="2784" y="928"/>
                  <a:pt x="2784" y="928"/>
                </a:cubicBezTo>
                <a:cubicBezTo>
                  <a:pt x="2784" y="926"/>
                  <a:pt x="2784" y="926"/>
                  <a:pt x="2784" y="926"/>
                </a:cubicBezTo>
                <a:cubicBezTo>
                  <a:pt x="2785" y="925"/>
                  <a:pt x="2785" y="925"/>
                  <a:pt x="2785" y="925"/>
                </a:cubicBezTo>
                <a:lnTo>
                  <a:pt x="2785" y="924"/>
                </a:lnTo>
                <a:close/>
                <a:moveTo>
                  <a:pt x="2785" y="919"/>
                </a:moveTo>
                <a:cubicBezTo>
                  <a:pt x="2785" y="920"/>
                  <a:pt x="2785" y="920"/>
                  <a:pt x="2785" y="920"/>
                </a:cubicBezTo>
                <a:cubicBezTo>
                  <a:pt x="2786" y="920"/>
                  <a:pt x="2786" y="920"/>
                  <a:pt x="2786" y="920"/>
                </a:cubicBezTo>
                <a:cubicBezTo>
                  <a:pt x="2786" y="919"/>
                  <a:pt x="2786" y="919"/>
                  <a:pt x="2786" y="919"/>
                </a:cubicBezTo>
                <a:lnTo>
                  <a:pt x="2785" y="919"/>
                </a:lnTo>
                <a:close/>
                <a:moveTo>
                  <a:pt x="2784" y="932"/>
                </a:moveTo>
                <a:cubicBezTo>
                  <a:pt x="2784" y="932"/>
                  <a:pt x="2784" y="932"/>
                  <a:pt x="2784" y="932"/>
                </a:cubicBezTo>
                <a:cubicBezTo>
                  <a:pt x="2782" y="932"/>
                  <a:pt x="2782" y="932"/>
                  <a:pt x="2782" y="932"/>
                </a:cubicBezTo>
                <a:cubicBezTo>
                  <a:pt x="2782" y="934"/>
                  <a:pt x="2782" y="934"/>
                  <a:pt x="2782" y="934"/>
                </a:cubicBezTo>
                <a:cubicBezTo>
                  <a:pt x="2783" y="938"/>
                  <a:pt x="2783" y="938"/>
                  <a:pt x="2783" y="938"/>
                </a:cubicBezTo>
                <a:cubicBezTo>
                  <a:pt x="2783" y="939"/>
                  <a:pt x="2783" y="939"/>
                  <a:pt x="2783" y="939"/>
                </a:cubicBezTo>
                <a:cubicBezTo>
                  <a:pt x="2781" y="938"/>
                  <a:pt x="2781" y="938"/>
                  <a:pt x="2781" y="938"/>
                </a:cubicBezTo>
                <a:cubicBezTo>
                  <a:pt x="2780" y="938"/>
                  <a:pt x="2780" y="938"/>
                  <a:pt x="2780" y="938"/>
                </a:cubicBezTo>
                <a:cubicBezTo>
                  <a:pt x="2780" y="941"/>
                  <a:pt x="2780" y="941"/>
                  <a:pt x="2780" y="941"/>
                </a:cubicBezTo>
                <a:cubicBezTo>
                  <a:pt x="2780" y="941"/>
                  <a:pt x="2780" y="941"/>
                  <a:pt x="2780" y="941"/>
                </a:cubicBezTo>
                <a:cubicBezTo>
                  <a:pt x="2779" y="941"/>
                  <a:pt x="2779" y="941"/>
                  <a:pt x="2779" y="941"/>
                </a:cubicBezTo>
                <a:cubicBezTo>
                  <a:pt x="2777" y="940"/>
                  <a:pt x="2777" y="940"/>
                  <a:pt x="2777" y="940"/>
                </a:cubicBezTo>
                <a:cubicBezTo>
                  <a:pt x="2776" y="944"/>
                  <a:pt x="2776" y="944"/>
                  <a:pt x="2776" y="944"/>
                </a:cubicBezTo>
                <a:cubicBezTo>
                  <a:pt x="2776" y="944"/>
                  <a:pt x="2776" y="944"/>
                  <a:pt x="2776" y="944"/>
                </a:cubicBezTo>
                <a:cubicBezTo>
                  <a:pt x="2776" y="946"/>
                  <a:pt x="2776" y="946"/>
                  <a:pt x="2776" y="946"/>
                </a:cubicBezTo>
                <a:cubicBezTo>
                  <a:pt x="2775" y="946"/>
                  <a:pt x="2775" y="946"/>
                  <a:pt x="2775" y="946"/>
                </a:cubicBezTo>
                <a:cubicBezTo>
                  <a:pt x="2774" y="944"/>
                  <a:pt x="2774" y="944"/>
                  <a:pt x="2774" y="944"/>
                </a:cubicBezTo>
                <a:cubicBezTo>
                  <a:pt x="2772" y="945"/>
                  <a:pt x="2772" y="945"/>
                  <a:pt x="2772" y="945"/>
                </a:cubicBezTo>
                <a:cubicBezTo>
                  <a:pt x="2771" y="948"/>
                  <a:pt x="2771" y="948"/>
                  <a:pt x="2771" y="948"/>
                </a:cubicBezTo>
                <a:cubicBezTo>
                  <a:pt x="2768" y="950"/>
                  <a:pt x="2768" y="950"/>
                  <a:pt x="2768" y="950"/>
                </a:cubicBezTo>
                <a:cubicBezTo>
                  <a:pt x="2766" y="950"/>
                  <a:pt x="2766" y="950"/>
                  <a:pt x="2766" y="950"/>
                </a:cubicBezTo>
                <a:cubicBezTo>
                  <a:pt x="2765" y="952"/>
                  <a:pt x="2765" y="952"/>
                  <a:pt x="2765" y="952"/>
                </a:cubicBezTo>
                <a:cubicBezTo>
                  <a:pt x="2767" y="949"/>
                  <a:pt x="2767" y="949"/>
                  <a:pt x="2767" y="949"/>
                </a:cubicBezTo>
                <a:cubicBezTo>
                  <a:pt x="2767" y="945"/>
                  <a:pt x="2767" y="945"/>
                  <a:pt x="2767" y="945"/>
                </a:cubicBezTo>
                <a:cubicBezTo>
                  <a:pt x="2764" y="943"/>
                  <a:pt x="2764" y="943"/>
                  <a:pt x="2764" y="943"/>
                </a:cubicBezTo>
                <a:cubicBezTo>
                  <a:pt x="2762" y="943"/>
                  <a:pt x="2762" y="943"/>
                  <a:pt x="2762" y="943"/>
                </a:cubicBezTo>
                <a:cubicBezTo>
                  <a:pt x="2761" y="945"/>
                  <a:pt x="2761" y="945"/>
                  <a:pt x="2761" y="945"/>
                </a:cubicBezTo>
                <a:cubicBezTo>
                  <a:pt x="2759" y="946"/>
                  <a:pt x="2759" y="946"/>
                  <a:pt x="2759" y="946"/>
                </a:cubicBezTo>
                <a:cubicBezTo>
                  <a:pt x="2758" y="948"/>
                  <a:pt x="2758" y="948"/>
                  <a:pt x="2758" y="948"/>
                </a:cubicBezTo>
                <a:cubicBezTo>
                  <a:pt x="2759" y="950"/>
                  <a:pt x="2759" y="950"/>
                  <a:pt x="2759" y="950"/>
                </a:cubicBezTo>
                <a:cubicBezTo>
                  <a:pt x="2756" y="950"/>
                  <a:pt x="2756" y="950"/>
                  <a:pt x="2756" y="950"/>
                </a:cubicBezTo>
                <a:cubicBezTo>
                  <a:pt x="2754" y="950"/>
                  <a:pt x="2754" y="950"/>
                  <a:pt x="2754" y="950"/>
                </a:cubicBezTo>
                <a:cubicBezTo>
                  <a:pt x="2752" y="951"/>
                  <a:pt x="2752" y="951"/>
                  <a:pt x="2752" y="951"/>
                </a:cubicBezTo>
                <a:cubicBezTo>
                  <a:pt x="2750" y="951"/>
                  <a:pt x="2750" y="951"/>
                  <a:pt x="2750" y="951"/>
                </a:cubicBezTo>
                <a:cubicBezTo>
                  <a:pt x="2749" y="954"/>
                  <a:pt x="2749" y="954"/>
                  <a:pt x="2749" y="954"/>
                </a:cubicBezTo>
                <a:cubicBezTo>
                  <a:pt x="2749" y="955"/>
                  <a:pt x="2749" y="955"/>
                  <a:pt x="2749" y="955"/>
                </a:cubicBezTo>
                <a:cubicBezTo>
                  <a:pt x="2749" y="958"/>
                  <a:pt x="2749" y="958"/>
                  <a:pt x="2749" y="958"/>
                </a:cubicBezTo>
                <a:cubicBezTo>
                  <a:pt x="2747" y="961"/>
                  <a:pt x="2747" y="961"/>
                  <a:pt x="2747" y="961"/>
                </a:cubicBezTo>
                <a:cubicBezTo>
                  <a:pt x="2749" y="963"/>
                  <a:pt x="2749" y="963"/>
                  <a:pt x="2749" y="963"/>
                </a:cubicBezTo>
                <a:cubicBezTo>
                  <a:pt x="2750" y="962"/>
                  <a:pt x="2750" y="962"/>
                  <a:pt x="2750" y="962"/>
                </a:cubicBezTo>
                <a:cubicBezTo>
                  <a:pt x="2752" y="958"/>
                  <a:pt x="2752" y="958"/>
                  <a:pt x="2752" y="958"/>
                </a:cubicBezTo>
                <a:cubicBezTo>
                  <a:pt x="2753" y="957"/>
                  <a:pt x="2753" y="957"/>
                  <a:pt x="2753" y="957"/>
                </a:cubicBezTo>
                <a:cubicBezTo>
                  <a:pt x="2754" y="954"/>
                  <a:pt x="2754" y="954"/>
                  <a:pt x="2754" y="954"/>
                </a:cubicBezTo>
                <a:cubicBezTo>
                  <a:pt x="2755" y="954"/>
                  <a:pt x="2755" y="954"/>
                  <a:pt x="2755" y="954"/>
                </a:cubicBezTo>
                <a:cubicBezTo>
                  <a:pt x="2757" y="955"/>
                  <a:pt x="2757" y="955"/>
                  <a:pt x="2757" y="955"/>
                </a:cubicBezTo>
                <a:cubicBezTo>
                  <a:pt x="2756" y="957"/>
                  <a:pt x="2756" y="957"/>
                  <a:pt x="2756" y="957"/>
                </a:cubicBezTo>
                <a:cubicBezTo>
                  <a:pt x="2757" y="957"/>
                  <a:pt x="2757" y="957"/>
                  <a:pt x="2757" y="957"/>
                </a:cubicBezTo>
                <a:cubicBezTo>
                  <a:pt x="2758" y="957"/>
                  <a:pt x="2758" y="957"/>
                  <a:pt x="2758" y="957"/>
                </a:cubicBezTo>
                <a:cubicBezTo>
                  <a:pt x="2759" y="958"/>
                  <a:pt x="2759" y="958"/>
                  <a:pt x="2759" y="958"/>
                </a:cubicBezTo>
                <a:cubicBezTo>
                  <a:pt x="2759" y="956"/>
                  <a:pt x="2759" y="956"/>
                  <a:pt x="2759" y="956"/>
                </a:cubicBezTo>
                <a:cubicBezTo>
                  <a:pt x="2760" y="955"/>
                  <a:pt x="2760" y="955"/>
                  <a:pt x="2760" y="955"/>
                </a:cubicBezTo>
                <a:cubicBezTo>
                  <a:pt x="2761" y="956"/>
                  <a:pt x="2761" y="956"/>
                  <a:pt x="2761" y="956"/>
                </a:cubicBezTo>
                <a:cubicBezTo>
                  <a:pt x="2760" y="957"/>
                  <a:pt x="2760" y="957"/>
                  <a:pt x="2760" y="957"/>
                </a:cubicBezTo>
                <a:cubicBezTo>
                  <a:pt x="2761" y="957"/>
                  <a:pt x="2761" y="957"/>
                  <a:pt x="2761" y="957"/>
                </a:cubicBezTo>
                <a:cubicBezTo>
                  <a:pt x="2763" y="958"/>
                  <a:pt x="2763" y="958"/>
                  <a:pt x="2763" y="958"/>
                </a:cubicBezTo>
                <a:cubicBezTo>
                  <a:pt x="2764" y="958"/>
                  <a:pt x="2764" y="958"/>
                  <a:pt x="2764" y="958"/>
                </a:cubicBezTo>
                <a:cubicBezTo>
                  <a:pt x="2762" y="956"/>
                  <a:pt x="2762" y="956"/>
                  <a:pt x="2762" y="956"/>
                </a:cubicBezTo>
                <a:cubicBezTo>
                  <a:pt x="2763" y="955"/>
                  <a:pt x="2763" y="955"/>
                  <a:pt x="2763" y="955"/>
                </a:cubicBezTo>
                <a:cubicBezTo>
                  <a:pt x="2763" y="955"/>
                  <a:pt x="2763" y="955"/>
                  <a:pt x="2763" y="955"/>
                </a:cubicBezTo>
                <a:cubicBezTo>
                  <a:pt x="2763" y="954"/>
                  <a:pt x="2763" y="954"/>
                  <a:pt x="2763" y="954"/>
                </a:cubicBezTo>
                <a:cubicBezTo>
                  <a:pt x="2764" y="954"/>
                  <a:pt x="2764" y="954"/>
                  <a:pt x="2764" y="954"/>
                </a:cubicBezTo>
                <a:cubicBezTo>
                  <a:pt x="2766" y="955"/>
                  <a:pt x="2766" y="955"/>
                  <a:pt x="2766" y="955"/>
                </a:cubicBezTo>
                <a:cubicBezTo>
                  <a:pt x="2768" y="956"/>
                  <a:pt x="2768" y="956"/>
                  <a:pt x="2768" y="956"/>
                </a:cubicBezTo>
                <a:cubicBezTo>
                  <a:pt x="2770" y="957"/>
                  <a:pt x="2770" y="957"/>
                  <a:pt x="2770" y="957"/>
                </a:cubicBezTo>
                <a:cubicBezTo>
                  <a:pt x="2770" y="959"/>
                  <a:pt x="2770" y="959"/>
                  <a:pt x="2770" y="959"/>
                </a:cubicBezTo>
                <a:cubicBezTo>
                  <a:pt x="2772" y="961"/>
                  <a:pt x="2772" y="961"/>
                  <a:pt x="2772" y="961"/>
                </a:cubicBezTo>
                <a:cubicBezTo>
                  <a:pt x="2770" y="960"/>
                  <a:pt x="2770" y="960"/>
                  <a:pt x="2770" y="960"/>
                </a:cubicBezTo>
                <a:cubicBezTo>
                  <a:pt x="2769" y="960"/>
                  <a:pt x="2769" y="960"/>
                  <a:pt x="2769" y="960"/>
                </a:cubicBezTo>
                <a:cubicBezTo>
                  <a:pt x="2770" y="961"/>
                  <a:pt x="2770" y="961"/>
                  <a:pt x="2770" y="961"/>
                </a:cubicBezTo>
                <a:cubicBezTo>
                  <a:pt x="2769" y="963"/>
                  <a:pt x="2769" y="963"/>
                  <a:pt x="2769" y="963"/>
                </a:cubicBezTo>
                <a:cubicBezTo>
                  <a:pt x="2770" y="964"/>
                  <a:pt x="2770" y="964"/>
                  <a:pt x="2770" y="964"/>
                </a:cubicBezTo>
                <a:cubicBezTo>
                  <a:pt x="2770" y="965"/>
                  <a:pt x="2770" y="965"/>
                  <a:pt x="2770" y="965"/>
                </a:cubicBezTo>
                <a:cubicBezTo>
                  <a:pt x="2769" y="967"/>
                  <a:pt x="2769" y="967"/>
                  <a:pt x="2769" y="967"/>
                </a:cubicBezTo>
                <a:cubicBezTo>
                  <a:pt x="2771" y="968"/>
                  <a:pt x="2771" y="968"/>
                  <a:pt x="2771" y="968"/>
                </a:cubicBezTo>
                <a:cubicBezTo>
                  <a:pt x="2771" y="970"/>
                  <a:pt x="2771" y="970"/>
                  <a:pt x="2771" y="970"/>
                </a:cubicBezTo>
                <a:cubicBezTo>
                  <a:pt x="2773" y="972"/>
                  <a:pt x="2773" y="972"/>
                  <a:pt x="2773" y="972"/>
                </a:cubicBezTo>
                <a:cubicBezTo>
                  <a:pt x="2775" y="972"/>
                  <a:pt x="2775" y="972"/>
                  <a:pt x="2775" y="972"/>
                </a:cubicBezTo>
                <a:cubicBezTo>
                  <a:pt x="2777" y="974"/>
                  <a:pt x="2777" y="974"/>
                  <a:pt x="2777" y="974"/>
                </a:cubicBezTo>
                <a:cubicBezTo>
                  <a:pt x="2779" y="975"/>
                  <a:pt x="2779" y="975"/>
                  <a:pt x="2779" y="975"/>
                </a:cubicBezTo>
                <a:cubicBezTo>
                  <a:pt x="2781" y="974"/>
                  <a:pt x="2781" y="974"/>
                  <a:pt x="2781" y="974"/>
                </a:cubicBezTo>
                <a:cubicBezTo>
                  <a:pt x="2781" y="973"/>
                  <a:pt x="2781" y="973"/>
                  <a:pt x="2781" y="973"/>
                </a:cubicBezTo>
                <a:cubicBezTo>
                  <a:pt x="2782" y="972"/>
                  <a:pt x="2782" y="972"/>
                  <a:pt x="2782" y="972"/>
                </a:cubicBezTo>
                <a:cubicBezTo>
                  <a:pt x="2783" y="973"/>
                  <a:pt x="2783" y="973"/>
                  <a:pt x="2783" y="973"/>
                </a:cubicBezTo>
                <a:cubicBezTo>
                  <a:pt x="2782" y="974"/>
                  <a:pt x="2782" y="974"/>
                  <a:pt x="2782" y="974"/>
                </a:cubicBezTo>
                <a:cubicBezTo>
                  <a:pt x="2783" y="976"/>
                  <a:pt x="2783" y="976"/>
                  <a:pt x="2783" y="976"/>
                </a:cubicBezTo>
                <a:cubicBezTo>
                  <a:pt x="2783" y="977"/>
                  <a:pt x="2783" y="977"/>
                  <a:pt x="2783" y="977"/>
                </a:cubicBezTo>
                <a:cubicBezTo>
                  <a:pt x="2785" y="976"/>
                  <a:pt x="2785" y="976"/>
                  <a:pt x="2785" y="976"/>
                </a:cubicBezTo>
                <a:cubicBezTo>
                  <a:pt x="2787" y="972"/>
                  <a:pt x="2787" y="972"/>
                  <a:pt x="2787" y="972"/>
                </a:cubicBezTo>
                <a:cubicBezTo>
                  <a:pt x="2788" y="970"/>
                  <a:pt x="2788" y="970"/>
                  <a:pt x="2788" y="970"/>
                </a:cubicBezTo>
                <a:cubicBezTo>
                  <a:pt x="2787" y="969"/>
                  <a:pt x="2787" y="969"/>
                  <a:pt x="2787" y="969"/>
                </a:cubicBezTo>
                <a:cubicBezTo>
                  <a:pt x="2786" y="966"/>
                  <a:pt x="2786" y="966"/>
                  <a:pt x="2786" y="966"/>
                </a:cubicBezTo>
                <a:cubicBezTo>
                  <a:pt x="2784" y="965"/>
                  <a:pt x="2784" y="965"/>
                  <a:pt x="2784" y="965"/>
                </a:cubicBezTo>
                <a:cubicBezTo>
                  <a:pt x="2784" y="963"/>
                  <a:pt x="2784" y="963"/>
                  <a:pt x="2784" y="963"/>
                </a:cubicBezTo>
                <a:cubicBezTo>
                  <a:pt x="2787" y="959"/>
                  <a:pt x="2787" y="959"/>
                  <a:pt x="2787" y="959"/>
                </a:cubicBezTo>
                <a:cubicBezTo>
                  <a:pt x="2788" y="958"/>
                  <a:pt x="2788" y="958"/>
                  <a:pt x="2788" y="958"/>
                </a:cubicBezTo>
                <a:cubicBezTo>
                  <a:pt x="2789" y="960"/>
                  <a:pt x="2789" y="960"/>
                  <a:pt x="2789" y="960"/>
                </a:cubicBezTo>
                <a:cubicBezTo>
                  <a:pt x="2790" y="962"/>
                  <a:pt x="2790" y="962"/>
                  <a:pt x="2790" y="962"/>
                </a:cubicBezTo>
                <a:cubicBezTo>
                  <a:pt x="2791" y="964"/>
                  <a:pt x="2791" y="964"/>
                  <a:pt x="2791" y="964"/>
                </a:cubicBezTo>
                <a:cubicBezTo>
                  <a:pt x="2791" y="965"/>
                  <a:pt x="2791" y="965"/>
                  <a:pt x="2791" y="965"/>
                </a:cubicBezTo>
                <a:cubicBezTo>
                  <a:pt x="2792" y="968"/>
                  <a:pt x="2792" y="968"/>
                  <a:pt x="2792" y="968"/>
                </a:cubicBezTo>
                <a:cubicBezTo>
                  <a:pt x="2792" y="970"/>
                  <a:pt x="2792" y="970"/>
                  <a:pt x="2792" y="970"/>
                </a:cubicBezTo>
                <a:cubicBezTo>
                  <a:pt x="2792" y="968"/>
                  <a:pt x="2792" y="968"/>
                  <a:pt x="2792" y="968"/>
                </a:cubicBezTo>
                <a:cubicBezTo>
                  <a:pt x="2793" y="966"/>
                  <a:pt x="2793" y="966"/>
                  <a:pt x="2793" y="966"/>
                </a:cubicBezTo>
                <a:cubicBezTo>
                  <a:pt x="2792" y="963"/>
                  <a:pt x="2792" y="963"/>
                  <a:pt x="2792" y="963"/>
                </a:cubicBezTo>
                <a:cubicBezTo>
                  <a:pt x="2792" y="962"/>
                  <a:pt x="2792" y="962"/>
                  <a:pt x="2792" y="962"/>
                </a:cubicBezTo>
                <a:cubicBezTo>
                  <a:pt x="2793" y="962"/>
                  <a:pt x="2793" y="962"/>
                  <a:pt x="2793" y="962"/>
                </a:cubicBezTo>
                <a:cubicBezTo>
                  <a:pt x="2794" y="963"/>
                  <a:pt x="2794" y="963"/>
                  <a:pt x="2794" y="963"/>
                </a:cubicBezTo>
                <a:cubicBezTo>
                  <a:pt x="2794" y="962"/>
                  <a:pt x="2794" y="962"/>
                  <a:pt x="2794" y="962"/>
                </a:cubicBezTo>
                <a:cubicBezTo>
                  <a:pt x="2795" y="962"/>
                  <a:pt x="2795" y="962"/>
                  <a:pt x="2795" y="962"/>
                </a:cubicBezTo>
                <a:cubicBezTo>
                  <a:pt x="2796" y="959"/>
                  <a:pt x="2796" y="959"/>
                  <a:pt x="2796" y="959"/>
                </a:cubicBezTo>
                <a:cubicBezTo>
                  <a:pt x="2796" y="956"/>
                  <a:pt x="2796" y="956"/>
                  <a:pt x="2796" y="956"/>
                </a:cubicBezTo>
                <a:cubicBezTo>
                  <a:pt x="2794" y="954"/>
                  <a:pt x="2794" y="954"/>
                  <a:pt x="2794" y="954"/>
                </a:cubicBezTo>
                <a:cubicBezTo>
                  <a:pt x="2793" y="952"/>
                  <a:pt x="2793" y="952"/>
                  <a:pt x="2793" y="952"/>
                </a:cubicBezTo>
                <a:cubicBezTo>
                  <a:pt x="2793" y="950"/>
                  <a:pt x="2793" y="950"/>
                  <a:pt x="2793" y="950"/>
                </a:cubicBezTo>
                <a:cubicBezTo>
                  <a:pt x="2793" y="948"/>
                  <a:pt x="2793" y="948"/>
                  <a:pt x="2793" y="948"/>
                </a:cubicBezTo>
                <a:cubicBezTo>
                  <a:pt x="2792" y="949"/>
                  <a:pt x="2792" y="949"/>
                  <a:pt x="2792" y="949"/>
                </a:cubicBezTo>
                <a:cubicBezTo>
                  <a:pt x="2792" y="947"/>
                  <a:pt x="2792" y="947"/>
                  <a:pt x="2792" y="947"/>
                </a:cubicBezTo>
                <a:cubicBezTo>
                  <a:pt x="2792" y="945"/>
                  <a:pt x="2792" y="945"/>
                  <a:pt x="2792" y="945"/>
                </a:cubicBezTo>
                <a:cubicBezTo>
                  <a:pt x="2792" y="945"/>
                  <a:pt x="2792" y="945"/>
                  <a:pt x="2792" y="945"/>
                </a:cubicBezTo>
                <a:cubicBezTo>
                  <a:pt x="2790" y="944"/>
                  <a:pt x="2790" y="944"/>
                  <a:pt x="2790" y="944"/>
                </a:cubicBezTo>
                <a:cubicBezTo>
                  <a:pt x="2791" y="943"/>
                  <a:pt x="2791" y="943"/>
                  <a:pt x="2791" y="943"/>
                </a:cubicBezTo>
                <a:cubicBezTo>
                  <a:pt x="2792" y="943"/>
                  <a:pt x="2792" y="943"/>
                  <a:pt x="2792" y="943"/>
                </a:cubicBezTo>
                <a:cubicBezTo>
                  <a:pt x="2792" y="940"/>
                  <a:pt x="2792" y="940"/>
                  <a:pt x="2792" y="940"/>
                </a:cubicBezTo>
                <a:cubicBezTo>
                  <a:pt x="2791" y="938"/>
                  <a:pt x="2791" y="938"/>
                  <a:pt x="2791" y="938"/>
                </a:cubicBezTo>
                <a:cubicBezTo>
                  <a:pt x="2791" y="937"/>
                  <a:pt x="2791" y="937"/>
                  <a:pt x="2791" y="937"/>
                </a:cubicBezTo>
                <a:cubicBezTo>
                  <a:pt x="2789" y="938"/>
                  <a:pt x="2789" y="938"/>
                  <a:pt x="2789" y="938"/>
                </a:cubicBezTo>
                <a:cubicBezTo>
                  <a:pt x="2787" y="936"/>
                  <a:pt x="2787" y="936"/>
                  <a:pt x="2787" y="936"/>
                </a:cubicBezTo>
                <a:cubicBezTo>
                  <a:pt x="2785" y="934"/>
                  <a:pt x="2785" y="934"/>
                  <a:pt x="2785" y="934"/>
                </a:cubicBezTo>
                <a:lnTo>
                  <a:pt x="2784" y="932"/>
                </a:lnTo>
                <a:close/>
                <a:moveTo>
                  <a:pt x="2785" y="652"/>
                </a:moveTo>
                <a:cubicBezTo>
                  <a:pt x="2785" y="652"/>
                  <a:pt x="2785" y="652"/>
                  <a:pt x="2785" y="652"/>
                </a:cubicBezTo>
                <a:cubicBezTo>
                  <a:pt x="2786" y="653"/>
                  <a:pt x="2786" y="653"/>
                  <a:pt x="2786" y="653"/>
                </a:cubicBezTo>
                <a:cubicBezTo>
                  <a:pt x="2787" y="653"/>
                  <a:pt x="2787" y="653"/>
                  <a:pt x="2787" y="653"/>
                </a:cubicBezTo>
                <a:cubicBezTo>
                  <a:pt x="2785" y="652"/>
                  <a:pt x="2785" y="652"/>
                  <a:pt x="2785" y="652"/>
                </a:cubicBezTo>
                <a:close/>
                <a:moveTo>
                  <a:pt x="2787" y="933"/>
                </a:moveTo>
                <a:cubicBezTo>
                  <a:pt x="2788" y="934"/>
                  <a:pt x="2788" y="934"/>
                  <a:pt x="2788" y="934"/>
                </a:cubicBezTo>
                <a:cubicBezTo>
                  <a:pt x="2788" y="933"/>
                  <a:pt x="2788" y="933"/>
                  <a:pt x="2788" y="933"/>
                </a:cubicBezTo>
                <a:cubicBezTo>
                  <a:pt x="2787" y="932"/>
                  <a:pt x="2787" y="932"/>
                  <a:pt x="2787" y="932"/>
                </a:cubicBezTo>
                <a:lnTo>
                  <a:pt x="2787" y="933"/>
                </a:lnTo>
                <a:close/>
                <a:moveTo>
                  <a:pt x="2797" y="661"/>
                </a:moveTo>
                <a:cubicBezTo>
                  <a:pt x="2796" y="660"/>
                  <a:pt x="2796" y="660"/>
                  <a:pt x="2796" y="660"/>
                </a:cubicBezTo>
                <a:cubicBezTo>
                  <a:pt x="2796" y="661"/>
                  <a:pt x="2796" y="661"/>
                  <a:pt x="2796" y="661"/>
                </a:cubicBezTo>
                <a:cubicBezTo>
                  <a:pt x="2796" y="662"/>
                  <a:pt x="2796" y="662"/>
                  <a:pt x="2796" y="662"/>
                </a:cubicBezTo>
                <a:cubicBezTo>
                  <a:pt x="2797" y="662"/>
                  <a:pt x="2797" y="662"/>
                  <a:pt x="2797" y="662"/>
                </a:cubicBezTo>
                <a:lnTo>
                  <a:pt x="2797" y="661"/>
                </a:lnTo>
                <a:close/>
                <a:moveTo>
                  <a:pt x="2789" y="928"/>
                </a:moveTo>
                <a:cubicBezTo>
                  <a:pt x="2789" y="930"/>
                  <a:pt x="2789" y="930"/>
                  <a:pt x="2789" y="930"/>
                </a:cubicBezTo>
                <a:cubicBezTo>
                  <a:pt x="2788" y="931"/>
                  <a:pt x="2788" y="931"/>
                  <a:pt x="2788" y="931"/>
                </a:cubicBezTo>
                <a:cubicBezTo>
                  <a:pt x="2789" y="932"/>
                  <a:pt x="2789" y="932"/>
                  <a:pt x="2789" y="932"/>
                </a:cubicBezTo>
                <a:cubicBezTo>
                  <a:pt x="2791" y="932"/>
                  <a:pt x="2791" y="932"/>
                  <a:pt x="2791" y="932"/>
                </a:cubicBezTo>
                <a:cubicBezTo>
                  <a:pt x="2790" y="930"/>
                  <a:pt x="2790" y="930"/>
                  <a:pt x="2790" y="930"/>
                </a:cubicBezTo>
                <a:lnTo>
                  <a:pt x="2789" y="928"/>
                </a:lnTo>
                <a:close/>
                <a:moveTo>
                  <a:pt x="2781" y="641"/>
                </a:moveTo>
                <a:cubicBezTo>
                  <a:pt x="2782" y="641"/>
                  <a:pt x="2782" y="641"/>
                  <a:pt x="2782" y="641"/>
                </a:cubicBezTo>
                <a:cubicBezTo>
                  <a:pt x="2783" y="640"/>
                  <a:pt x="2783" y="640"/>
                  <a:pt x="2783" y="640"/>
                </a:cubicBezTo>
                <a:cubicBezTo>
                  <a:pt x="2783" y="639"/>
                  <a:pt x="2783" y="639"/>
                  <a:pt x="2783" y="639"/>
                </a:cubicBezTo>
                <a:cubicBezTo>
                  <a:pt x="2781" y="639"/>
                  <a:pt x="2781" y="639"/>
                  <a:pt x="2781" y="639"/>
                </a:cubicBezTo>
                <a:cubicBezTo>
                  <a:pt x="2781" y="640"/>
                  <a:pt x="2781" y="640"/>
                  <a:pt x="2781" y="640"/>
                </a:cubicBezTo>
                <a:lnTo>
                  <a:pt x="2781" y="641"/>
                </a:lnTo>
                <a:close/>
                <a:moveTo>
                  <a:pt x="2782" y="657"/>
                </a:moveTo>
                <a:cubicBezTo>
                  <a:pt x="2783" y="656"/>
                  <a:pt x="2783" y="656"/>
                  <a:pt x="2783" y="656"/>
                </a:cubicBezTo>
                <a:cubicBezTo>
                  <a:pt x="2782" y="656"/>
                  <a:pt x="2782" y="656"/>
                  <a:pt x="2782" y="656"/>
                </a:cubicBezTo>
                <a:lnTo>
                  <a:pt x="2782" y="657"/>
                </a:lnTo>
                <a:close/>
                <a:moveTo>
                  <a:pt x="2478" y="862"/>
                </a:moveTo>
                <a:cubicBezTo>
                  <a:pt x="2480" y="862"/>
                  <a:pt x="2480" y="862"/>
                  <a:pt x="2480" y="862"/>
                </a:cubicBezTo>
                <a:cubicBezTo>
                  <a:pt x="2482" y="861"/>
                  <a:pt x="2482" y="861"/>
                  <a:pt x="2482" y="861"/>
                </a:cubicBezTo>
                <a:cubicBezTo>
                  <a:pt x="2480" y="861"/>
                  <a:pt x="2480" y="861"/>
                  <a:pt x="2480" y="861"/>
                </a:cubicBezTo>
                <a:cubicBezTo>
                  <a:pt x="2480" y="860"/>
                  <a:pt x="2480" y="860"/>
                  <a:pt x="2480" y="860"/>
                </a:cubicBezTo>
                <a:cubicBezTo>
                  <a:pt x="2480" y="858"/>
                  <a:pt x="2480" y="858"/>
                  <a:pt x="2480" y="858"/>
                </a:cubicBezTo>
                <a:cubicBezTo>
                  <a:pt x="2480" y="858"/>
                  <a:pt x="2480" y="858"/>
                  <a:pt x="2480" y="858"/>
                </a:cubicBezTo>
                <a:cubicBezTo>
                  <a:pt x="2481" y="860"/>
                  <a:pt x="2481" y="860"/>
                  <a:pt x="2481" y="860"/>
                </a:cubicBezTo>
                <a:cubicBezTo>
                  <a:pt x="2483" y="860"/>
                  <a:pt x="2483" y="860"/>
                  <a:pt x="2483" y="860"/>
                </a:cubicBezTo>
                <a:cubicBezTo>
                  <a:pt x="2486" y="858"/>
                  <a:pt x="2486" y="858"/>
                  <a:pt x="2486" y="858"/>
                </a:cubicBezTo>
                <a:cubicBezTo>
                  <a:pt x="2485" y="857"/>
                  <a:pt x="2485" y="857"/>
                  <a:pt x="2485" y="857"/>
                </a:cubicBezTo>
                <a:cubicBezTo>
                  <a:pt x="2486" y="856"/>
                  <a:pt x="2486" y="856"/>
                  <a:pt x="2486" y="856"/>
                </a:cubicBezTo>
                <a:cubicBezTo>
                  <a:pt x="2486" y="854"/>
                  <a:pt x="2486" y="854"/>
                  <a:pt x="2486" y="854"/>
                </a:cubicBezTo>
                <a:cubicBezTo>
                  <a:pt x="2485" y="853"/>
                  <a:pt x="2485" y="853"/>
                  <a:pt x="2485" y="853"/>
                </a:cubicBezTo>
                <a:cubicBezTo>
                  <a:pt x="2485" y="852"/>
                  <a:pt x="2485" y="852"/>
                  <a:pt x="2485" y="852"/>
                </a:cubicBezTo>
                <a:cubicBezTo>
                  <a:pt x="2486" y="851"/>
                  <a:pt x="2486" y="851"/>
                  <a:pt x="2486" y="851"/>
                </a:cubicBezTo>
                <a:cubicBezTo>
                  <a:pt x="2485" y="850"/>
                  <a:pt x="2485" y="850"/>
                  <a:pt x="2485" y="850"/>
                </a:cubicBezTo>
                <a:cubicBezTo>
                  <a:pt x="2487" y="851"/>
                  <a:pt x="2487" y="851"/>
                  <a:pt x="2487" y="851"/>
                </a:cubicBezTo>
                <a:cubicBezTo>
                  <a:pt x="2487" y="852"/>
                  <a:pt x="2487" y="852"/>
                  <a:pt x="2487" y="852"/>
                </a:cubicBezTo>
                <a:cubicBezTo>
                  <a:pt x="2488" y="852"/>
                  <a:pt x="2488" y="852"/>
                  <a:pt x="2488" y="852"/>
                </a:cubicBezTo>
                <a:cubicBezTo>
                  <a:pt x="2488" y="853"/>
                  <a:pt x="2488" y="853"/>
                  <a:pt x="2488" y="853"/>
                </a:cubicBezTo>
                <a:cubicBezTo>
                  <a:pt x="2490" y="857"/>
                  <a:pt x="2490" y="857"/>
                  <a:pt x="2490" y="857"/>
                </a:cubicBezTo>
                <a:cubicBezTo>
                  <a:pt x="2491" y="858"/>
                  <a:pt x="2491" y="858"/>
                  <a:pt x="2491" y="858"/>
                </a:cubicBezTo>
                <a:cubicBezTo>
                  <a:pt x="2491" y="861"/>
                  <a:pt x="2491" y="861"/>
                  <a:pt x="2491" y="861"/>
                </a:cubicBezTo>
                <a:cubicBezTo>
                  <a:pt x="2493" y="861"/>
                  <a:pt x="2493" y="861"/>
                  <a:pt x="2493" y="861"/>
                </a:cubicBezTo>
                <a:cubicBezTo>
                  <a:pt x="2494" y="860"/>
                  <a:pt x="2494" y="860"/>
                  <a:pt x="2494" y="860"/>
                </a:cubicBezTo>
                <a:cubicBezTo>
                  <a:pt x="2495" y="859"/>
                  <a:pt x="2495" y="859"/>
                  <a:pt x="2495" y="859"/>
                </a:cubicBezTo>
                <a:cubicBezTo>
                  <a:pt x="2495" y="860"/>
                  <a:pt x="2495" y="860"/>
                  <a:pt x="2495" y="860"/>
                </a:cubicBezTo>
                <a:cubicBezTo>
                  <a:pt x="2494" y="861"/>
                  <a:pt x="2494" y="861"/>
                  <a:pt x="2494" y="861"/>
                </a:cubicBezTo>
                <a:cubicBezTo>
                  <a:pt x="2496" y="863"/>
                  <a:pt x="2496" y="863"/>
                  <a:pt x="2496" y="863"/>
                </a:cubicBezTo>
                <a:cubicBezTo>
                  <a:pt x="2496" y="864"/>
                  <a:pt x="2496" y="864"/>
                  <a:pt x="2496" y="864"/>
                </a:cubicBezTo>
                <a:cubicBezTo>
                  <a:pt x="2495" y="865"/>
                  <a:pt x="2495" y="865"/>
                  <a:pt x="2495" y="865"/>
                </a:cubicBezTo>
                <a:cubicBezTo>
                  <a:pt x="2495" y="867"/>
                  <a:pt x="2495" y="867"/>
                  <a:pt x="2495" y="867"/>
                </a:cubicBezTo>
                <a:cubicBezTo>
                  <a:pt x="2497" y="868"/>
                  <a:pt x="2497" y="868"/>
                  <a:pt x="2497" y="868"/>
                </a:cubicBezTo>
                <a:cubicBezTo>
                  <a:pt x="2497" y="875"/>
                  <a:pt x="2497" y="875"/>
                  <a:pt x="2497" y="875"/>
                </a:cubicBezTo>
                <a:cubicBezTo>
                  <a:pt x="2498" y="875"/>
                  <a:pt x="2498" y="875"/>
                  <a:pt x="2498" y="875"/>
                </a:cubicBezTo>
                <a:cubicBezTo>
                  <a:pt x="2498" y="879"/>
                  <a:pt x="2498" y="879"/>
                  <a:pt x="2498" y="879"/>
                </a:cubicBezTo>
                <a:cubicBezTo>
                  <a:pt x="2501" y="880"/>
                  <a:pt x="2501" y="880"/>
                  <a:pt x="2501" y="880"/>
                </a:cubicBezTo>
                <a:cubicBezTo>
                  <a:pt x="2500" y="881"/>
                  <a:pt x="2500" y="881"/>
                  <a:pt x="2500" y="881"/>
                </a:cubicBezTo>
                <a:cubicBezTo>
                  <a:pt x="2500" y="883"/>
                  <a:pt x="2500" y="883"/>
                  <a:pt x="2500" y="883"/>
                </a:cubicBezTo>
                <a:cubicBezTo>
                  <a:pt x="2502" y="885"/>
                  <a:pt x="2502" y="885"/>
                  <a:pt x="2502" y="885"/>
                </a:cubicBezTo>
                <a:cubicBezTo>
                  <a:pt x="2501" y="889"/>
                  <a:pt x="2501" y="889"/>
                  <a:pt x="2501" y="889"/>
                </a:cubicBezTo>
                <a:cubicBezTo>
                  <a:pt x="2502" y="891"/>
                  <a:pt x="2502" y="891"/>
                  <a:pt x="2502" y="891"/>
                </a:cubicBezTo>
                <a:cubicBezTo>
                  <a:pt x="2502" y="893"/>
                  <a:pt x="2502" y="893"/>
                  <a:pt x="2502" y="893"/>
                </a:cubicBezTo>
                <a:cubicBezTo>
                  <a:pt x="2503" y="892"/>
                  <a:pt x="2503" y="892"/>
                  <a:pt x="2503" y="892"/>
                </a:cubicBezTo>
                <a:cubicBezTo>
                  <a:pt x="2503" y="889"/>
                  <a:pt x="2503" y="889"/>
                  <a:pt x="2503" y="889"/>
                </a:cubicBezTo>
                <a:cubicBezTo>
                  <a:pt x="2505" y="891"/>
                  <a:pt x="2505" y="891"/>
                  <a:pt x="2505" y="891"/>
                </a:cubicBezTo>
                <a:cubicBezTo>
                  <a:pt x="2505" y="894"/>
                  <a:pt x="2505" y="894"/>
                  <a:pt x="2505" y="894"/>
                </a:cubicBezTo>
                <a:cubicBezTo>
                  <a:pt x="2507" y="895"/>
                  <a:pt x="2507" y="895"/>
                  <a:pt x="2507" y="895"/>
                </a:cubicBezTo>
                <a:cubicBezTo>
                  <a:pt x="2507" y="901"/>
                  <a:pt x="2507" y="901"/>
                  <a:pt x="2507" y="901"/>
                </a:cubicBezTo>
                <a:cubicBezTo>
                  <a:pt x="2508" y="902"/>
                  <a:pt x="2508" y="902"/>
                  <a:pt x="2508" y="902"/>
                </a:cubicBezTo>
                <a:cubicBezTo>
                  <a:pt x="2509" y="904"/>
                  <a:pt x="2509" y="904"/>
                  <a:pt x="2509" y="904"/>
                </a:cubicBezTo>
                <a:cubicBezTo>
                  <a:pt x="2508" y="905"/>
                  <a:pt x="2508" y="905"/>
                  <a:pt x="2508" y="905"/>
                </a:cubicBezTo>
                <a:cubicBezTo>
                  <a:pt x="2508" y="907"/>
                  <a:pt x="2508" y="907"/>
                  <a:pt x="2508" y="907"/>
                </a:cubicBezTo>
                <a:cubicBezTo>
                  <a:pt x="2509" y="909"/>
                  <a:pt x="2509" y="909"/>
                  <a:pt x="2509" y="909"/>
                </a:cubicBezTo>
                <a:cubicBezTo>
                  <a:pt x="2511" y="910"/>
                  <a:pt x="2511" y="910"/>
                  <a:pt x="2511" y="910"/>
                </a:cubicBezTo>
                <a:cubicBezTo>
                  <a:pt x="2509" y="911"/>
                  <a:pt x="2509" y="911"/>
                  <a:pt x="2509" y="911"/>
                </a:cubicBezTo>
                <a:cubicBezTo>
                  <a:pt x="2510" y="914"/>
                  <a:pt x="2510" y="914"/>
                  <a:pt x="2510" y="914"/>
                </a:cubicBezTo>
                <a:cubicBezTo>
                  <a:pt x="2510" y="915"/>
                  <a:pt x="2510" y="915"/>
                  <a:pt x="2510" y="915"/>
                </a:cubicBezTo>
                <a:cubicBezTo>
                  <a:pt x="2509" y="916"/>
                  <a:pt x="2509" y="916"/>
                  <a:pt x="2509" y="916"/>
                </a:cubicBezTo>
                <a:cubicBezTo>
                  <a:pt x="2509" y="918"/>
                  <a:pt x="2509" y="918"/>
                  <a:pt x="2509" y="918"/>
                </a:cubicBezTo>
                <a:cubicBezTo>
                  <a:pt x="2509" y="919"/>
                  <a:pt x="2509" y="919"/>
                  <a:pt x="2509" y="919"/>
                </a:cubicBezTo>
                <a:cubicBezTo>
                  <a:pt x="2509" y="921"/>
                  <a:pt x="2509" y="921"/>
                  <a:pt x="2509" y="921"/>
                </a:cubicBezTo>
                <a:cubicBezTo>
                  <a:pt x="2508" y="923"/>
                  <a:pt x="2508" y="923"/>
                  <a:pt x="2508" y="923"/>
                </a:cubicBezTo>
                <a:cubicBezTo>
                  <a:pt x="2507" y="923"/>
                  <a:pt x="2507" y="923"/>
                  <a:pt x="2507" y="923"/>
                </a:cubicBezTo>
                <a:cubicBezTo>
                  <a:pt x="2507" y="923"/>
                  <a:pt x="2507" y="923"/>
                  <a:pt x="2507" y="923"/>
                </a:cubicBezTo>
                <a:cubicBezTo>
                  <a:pt x="2507" y="924"/>
                  <a:pt x="2507" y="924"/>
                  <a:pt x="2507" y="924"/>
                </a:cubicBezTo>
                <a:cubicBezTo>
                  <a:pt x="2507" y="925"/>
                  <a:pt x="2507" y="925"/>
                  <a:pt x="2507" y="925"/>
                </a:cubicBezTo>
                <a:cubicBezTo>
                  <a:pt x="2507" y="928"/>
                  <a:pt x="2507" y="928"/>
                  <a:pt x="2507" y="928"/>
                </a:cubicBezTo>
                <a:cubicBezTo>
                  <a:pt x="2508" y="931"/>
                  <a:pt x="2508" y="931"/>
                  <a:pt x="2508" y="931"/>
                </a:cubicBezTo>
                <a:cubicBezTo>
                  <a:pt x="2509" y="928"/>
                  <a:pt x="2509" y="928"/>
                  <a:pt x="2509" y="928"/>
                </a:cubicBezTo>
                <a:cubicBezTo>
                  <a:pt x="2510" y="926"/>
                  <a:pt x="2510" y="926"/>
                  <a:pt x="2510" y="926"/>
                </a:cubicBezTo>
                <a:cubicBezTo>
                  <a:pt x="2510" y="926"/>
                  <a:pt x="2510" y="926"/>
                  <a:pt x="2510" y="926"/>
                </a:cubicBezTo>
                <a:cubicBezTo>
                  <a:pt x="2509" y="930"/>
                  <a:pt x="2509" y="930"/>
                  <a:pt x="2509" y="930"/>
                </a:cubicBezTo>
                <a:cubicBezTo>
                  <a:pt x="2510" y="930"/>
                  <a:pt x="2510" y="930"/>
                  <a:pt x="2510" y="930"/>
                </a:cubicBezTo>
                <a:cubicBezTo>
                  <a:pt x="2509" y="932"/>
                  <a:pt x="2509" y="932"/>
                  <a:pt x="2509" y="932"/>
                </a:cubicBezTo>
                <a:cubicBezTo>
                  <a:pt x="2509" y="933"/>
                  <a:pt x="2509" y="933"/>
                  <a:pt x="2509" y="933"/>
                </a:cubicBezTo>
                <a:cubicBezTo>
                  <a:pt x="2508" y="935"/>
                  <a:pt x="2508" y="935"/>
                  <a:pt x="2508" y="935"/>
                </a:cubicBezTo>
                <a:cubicBezTo>
                  <a:pt x="2509" y="935"/>
                  <a:pt x="2509" y="935"/>
                  <a:pt x="2509" y="935"/>
                </a:cubicBezTo>
                <a:cubicBezTo>
                  <a:pt x="2508" y="937"/>
                  <a:pt x="2508" y="937"/>
                  <a:pt x="2508" y="937"/>
                </a:cubicBezTo>
                <a:cubicBezTo>
                  <a:pt x="2507" y="936"/>
                  <a:pt x="2507" y="936"/>
                  <a:pt x="2507" y="936"/>
                </a:cubicBezTo>
                <a:cubicBezTo>
                  <a:pt x="2507" y="940"/>
                  <a:pt x="2507" y="940"/>
                  <a:pt x="2507" y="940"/>
                </a:cubicBezTo>
                <a:cubicBezTo>
                  <a:pt x="2506" y="941"/>
                  <a:pt x="2506" y="941"/>
                  <a:pt x="2506" y="941"/>
                </a:cubicBezTo>
                <a:cubicBezTo>
                  <a:pt x="2506" y="944"/>
                  <a:pt x="2506" y="944"/>
                  <a:pt x="2506" y="944"/>
                </a:cubicBezTo>
                <a:cubicBezTo>
                  <a:pt x="2506" y="945"/>
                  <a:pt x="2506" y="945"/>
                  <a:pt x="2506" y="945"/>
                </a:cubicBezTo>
                <a:cubicBezTo>
                  <a:pt x="2506" y="948"/>
                  <a:pt x="2506" y="948"/>
                  <a:pt x="2506" y="948"/>
                </a:cubicBezTo>
                <a:cubicBezTo>
                  <a:pt x="2507" y="949"/>
                  <a:pt x="2507" y="949"/>
                  <a:pt x="2507" y="949"/>
                </a:cubicBezTo>
                <a:cubicBezTo>
                  <a:pt x="2509" y="950"/>
                  <a:pt x="2509" y="950"/>
                  <a:pt x="2509" y="950"/>
                </a:cubicBezTo>
                <a:cubicBezTo>
                  <a:pt x="2509" y="948"/>
                  <a:pt x="2509" y="948"/>
                  <a:pt x="2509" y="948"/>
                </a:cubicBezTo>
                <a:cubicBezTo>
                  <a:pt x="2510" y="947"/>
                  <a:pt x="2510" y="947"/>
                  <a:pt x="2510" y="947"/>
                </a:cubicBezTo>
                <a:cubicBezTo>
                  <a:pt x="2510" y="948"/>
                  <a:pt x="2510" y="948"/>
                  <a:pt x="2510" y="948"/>
                </a:cubicBezTo>
                <a:cubicBezTo>
                  <a:pt x="2512" y="949"/>
                  <a:pt x="2512" y="949"/>
                  <a:pt x="2512" y="949"/>
                </a:cubicBezTo>
                <a:cubicBezTo>
                  <a:pt x="2512" y="950"/>
                  <a:pt x="2512" y="950"/>
                  <a:pt x="2512" y="950"/>
                </a:cubicBezTo>
                <a:cubicBezTo>
                  <a:pt x="2513" y="950"/>
                  <a:pt x="2513" y="950"/>
                  <a:pt x="2513" y="950"/>
                </a:cubicBezTo>
                <a:cubicBezTo>
                  <a:pt x="2515" y="954"/>
                  <a:pt x="2515" y="954"/>
                  <a:pt x="2515" y="954"/>
                </a:cubicBezTo>
                <a:cubicBezTo>
                  <a:pt x="2516" y="954"/>
                  <a:pt x="2516" y="954"/>
                  <a:pt x="2516" y="954"/>
                </a:cubicBezTo>
                <a:cubicBezTo>
                  <a:pt x="2518" y="957"/>
                  <a:pt x="2518" y="957"/>
                  <a:pt x="2518" y="957"/>
                </a:cubicBezTo>
                <a:cubicBezTo>
                  <a:pt x="2518" y="959"/>
                  <a:pt x="2518" y="959"/>
                  <a:pt x="2518" y="959"/>
                </a:cubicBezTo>
                <a:cubicBezTo>
                  <a:pt x="2520" y="959"/>
                  <a:pt x="2520" y="959"/>
                  <a:pt x="2520" y="959"/>
                </a:cubicBezTo>
                <a:cubicBezTo>
                  <a:pt x="2521" y="961"/>
                  <a:pt x="2521" y="961"/>
                  <a:pt x="2521" y="961"/>
                </a:cubicBezTo>
                <a:cubicBezTo>
                  <a:pt x="2522" y="961"/>
                  <a:pt x="2522" y="961"/>
                  <a:pt x="2522" y="961"/>
                </a:cubicBezTo>
                <a:cubicBezTo>
                  <a:pt x="2522" y="962"/>
                  <a:pt x="2522" y="962"/>
                  <a:pt x="2522" y="962"/>
                </a:cubicBezTo>
                <a:cubicBezTo>
                  <a:pt x="2521" y="963"/>
                  <a:pt x="2521" y="963"/>
                  <a:pt x="2521" y="963"/>
                </a:cubicBezTo>
                <a:cubicBezTo>
                  <a:pt x="2521" y="964"/>
                  <a:pt x="2521" y="964"/>
                  <a:pt x="2521" y="964"/>
                </a:cubicBezTo>
                <a:cubicBezTo>
                  <a:pt x="2526" y="967"/>
                  <a:pt x="2526" y="967"/>
                  <a:pt x="2526" y="967"/>
                </a:cubicBezTo>
                <a:cubicBezTo>
                  <a:pt x="2526" y="968"/>
                  <a:pt x="2526" y="968"/>
                  <a:pt x="2526" y="968"/>
                </a:cubicBezTo>
                <a:cubicBezTo>
                  <a:pt x="2529" y="972"/>
                  <a:pt x="2529" y="972"/>
                  <a:pt x="2529" y="972"/>
                </a:cubicBezTo>
                <a:cubicBezTo>
                  <a:pt x="2530" y="980"/>
                  <a:pt x="2530" y="980"/>
                  <a:pt x="2530" y="980"/>
                </a:cubicBezTo>
                <a:cubicBezTo>
                  <a:pt x="2531" y="983"/>
                  <a:pt x="2531" y="983"/>
                  <a:pt x="2531" y="983"/>
                </a:cubicBezTo>
                <a:cubicBezTo>
                  <a:pt x="2532" y="985"/>
                  <a:pt x="2532" y="985"/>
                  <a:pt x="2532" y="985"/>
                </a:cubicBezTo>
                <a:cubicBezTo>
                  <a:pt x="2532" y="988"/>
                  <a:pt x="2532" y="988"/>
                  <a:pt x="2532" y="988"/>
                </a:cubicBezTo>
                <a:cubicBezTo>
                  <a:pt x="2531" y="989"/>
                  <a:pt x="2531" y="989"/>
                  <a:pt x="2531" y="989"/>
                </a:cubicBezTo>
                <a:cubicBezTo>
                  <a:pt x="2531" y="991"/>
                  <a:pt x="2531" y="991"/>
                  <a:pt x="2531" y="991"/>
                </a:cubicBezTo>
                <a:cubicBezTo>
                  <a:pt x="2533" y="993"/>
                  <a:pt x="2533" y="993"/>
                  <a:pt x="2533" y="993"/>
                </a:cubicBezTo>
                <a:cubicBezTo>
                  <a:pt x="2532" y="994"/>
                  <a:pt x="2532" y="994"/>
                  <a:pt x="2532" y="994"/>
                </a:cubicBezTo>
                <a:cubicBezTo>
                  <a:pt x="2533" y="995"/>
                  <a:pt x="2533" y="995"/>
                  <a:pt x="2533" y="995"/>
                </a:cubicBezTo>
                <a:cubicBezTo>
                  <a:pt x="2536" y="997"/>
                  <a:pt x="2536" y="997"/>
                  <a:pt x="2536" y="997"/>
                </a:cubicBezTo>
                <a:cubicBezTo>
                  <a:pt x="2538" y="1000"/>
                  <a:pt x="2538" y="1000"/>
                  <a:pt x="2538" y="1000"/>
                </a:cubicBezTo>
                <a:cubicBezTo>
                  <a:pt x="2540" y="1001"/>
                  <a:pt x="2540" y="1001"/>
                  <a:pt x="2540" y="1001"/>
                </a:cubicBezTo>
                <a:cubicBezTo>
                  <a:pt x="2541" y="1003"/>
                  <a:pt x="2541" y="1003"/>
                  <a:pt x="2541" y="1003"/>
                </a:cubicBezTo>
                <a:cubicBezTo>
                  <a:pt x="2539" y="1004"/>
                  <a:pt x="2539" y="1004"/>
                  <a:pt x="2539" y="1004"/>
                </a:cubicBezTo>
                <a:cubicBezTo>
                  <a:pt x="2539" y="1005"/>
                  <a:pt x="2539" y="1005"/>
                  <a:pt x="2539" y="1005"/>
                </a:cubicBezTo>
                <a:cubicBezTo>
                  <a:pt x="2541" y="1007"/>
                  <a:pt x="2541" y="1007"/>
                  <a:pt x="2541" y="1007"/>
                </a:cubicBezTo>
                <a:cubicBezTo>
                  <a:pt x="2544" y="1008"/>
                  <a:pt x="2544" y="1008"/>
                  <a:pt x="2544" y="1008"/>
                </a:cubicBezTo>
                <a:cubicBezTo>
                  <a:pt x="2547" y="1010"/>
                  <a:pt x="2547" y="1010"/>
                  <a:pt x="2547" y="1010"/>
                </a:cubicBezTo>
                <a:cubicBezTo>
                  <a:pt x="2547" y="1012"/>
                  <a:pt x="2547" y="1012"/>
                  <a:pt x="2547" y="1012"/>
                </a:cubicBezTo>
                <a:cubicBezTo>
                  <a:pt x="2549" y="1015"/>
                  <a:pt x="2549" y="1015"/>
                  <a:pt x="2549" y="1015"/>
                </a:cubicBezTo>
                <a:cubicBezTo>
                  <a:pt x="2551" y="1015"/>
                  <a:pt x="2551" y="1015"/>
                  <a:pt x="2551" y="1015"/>
                </a:cubicBezTo>
                <a:cubicBezTo>
                  <a:pt x="2552" y="1015"/>
                  <a:pt x="2552" y="1015"/>
                  <a:pt x="2552" y="1015"/>
                </a:cubicBezTo>
                <a:cubicBezTo>
                  <a:pt x="2553" y="1016"/>
                  <a:pt x="2553" y="1016"/>
                  <a:pt x="2553" y="1016"/>
                </a:cubicBezTo>
                <a:cubicBezTo>
                  <a:pt x="2555" y="1017"/>
                  <a:pt x="2555" y="1017"/>
                  <a:pt x="2555" y="1017"/>
                </a:cubicBezTo>
                <a:cubicBezTo>
                  <a:pt x="2558" y="1019"/>
                  <a:pt x="2558" y="1019"/>
                  <a:pt x="2558" y="1019"/>
                </a:cubicBezTo>
                <a:cubicBezTo>
                  <a:pt x="2561" y="1019"/>
                  <a:pt x="2561" y="1019"/>
                  <a:pt x="2561" y="1019"/>
                </a:cubicBezTo>
                <a:cubicBezTo>
                  <a:pt x="2563" y="1021"/>
                  <a:pt x="2563" y="1021"/>
                  <a:pt x="2563" y="1021"/>
                </a:cubicBezTo>
                <a:cubicBezTo>
                  <a:pt x="2565" y="1022"/>
                  <a:pt x="2565" y="1022"/>
                  <a:pt x="2565" y="1022"/>
                </a:cubicBezTo>
                <a:cubicBezTo>
                  <a:pt x="2565" y="1021"/>
                  <a:pt x="2565" y="1021"/>
                  <a:pt x="2565" y="1021"/>
                </a:cubicBezTo>
                <a:cubicBezTo>
                  <a:pt x="2566" y="1022"/>
                  <a:pt x="2566" y="1022"/>
                  <a:pt x="2566" y="1022"/>
                </a:cubicBezTo>
                <a:cubicBezTo>
                  <a:pt x="2568" y="1021"/>
                  <a:pt x="2568" y="1021"/>
                  <a:pt x="2568" y="1021"/>
                </a:cubicBezTo>
                <a:cubicBezTo>
                  <a:pt x="2568" y="1021"/>
                  <a:pt x="2568" y="1021"/>
                  <a:pt x="2568" y="1021"/>
                </a:cubicBezTo>
                <a:cubicBezTo>
                  <a:pt x="2567" y="1020"/>
                  <a:pt x="2567" y="1020"/>
                  <a:pt x="2567" y="1020"/>
                </a:cubicBezTo>
                <a:cubicBezTo>
                  <a:pt x="2568" y="1020"/>
                  <a:pt x="2568" y="1020"/>
                  <a:pt x="2568" y="1020"/>
                </a:cubicBezTo>
                <a:cubicBezTo>
                  <a:pt x="2568" y="1019"/>
                  <a:pt x="2568" y="1019"/>
                  <a:pt x="2568" y="1019"/>
                </a:cubicBezTo>
                <a:cubicBezTo>
                  <a:pt x="2567" y="1018"/>
                  <a:pt x="2567" y="1018"/>
                  <a:pt x="2567" y="1018"/>
                </a:cubicBezTo>
                <a:cubicBezTo>
                  <a:pt x="2568" y="1019"/>
                  <a:pt x="2568" y="1019"/>
                  <a:pt x="2568" y="1019"/>
                </a:cubicBezTo>
                <a:cubicBezTo>
                  <a:pt x="2568" y="1020"/>
                  <a:pt x="2568" y="1020"/>
                  <a:pt x="2568" y="1020"/>
                </a:cubicBezTo>
                <a:cubicBezTo>
                  <a:pt x="2569" y="1021"/>
                  <a:pt x="2569" y="1021"/>
                  <a:pt x="2569" y="1021"/>
                </a:cubicBezTo>
                <a:cubicBezTo>
                  <a:pt x="2570" y="1021"/>
                  <a:pt x="2570" y="1021"/>
                  <a:pt x="2570" y="1021"/>
                </a:cubicBezTo>
                <a:cubicBezTo>
                  <a:pt x="2570" y="1019"/>
                  <a:pt x="2570" y="1019"/>
                  <a:pt x="2570" y="1019"/>
                </a:cubicBezTo>
                <a:cubicBezTo>
                  <a:pt x="2568" y="1015"/>
                  <a:pt x="2568" y="1015"/>
                  <a:pt x="2568" y="1015"/>
                </a:cubicBezTo>
                <a:cubicBezTo>
                  <a:pt x="2567" y="1014"/>
                  <a:pt x="2567" y="1014"/>
                  <a:pt x="2567" y="1014"/>
                </a:cubicBezTo>
                <a:cubicBezTo>
                  <a:pt x="2567" y="1014"/>
                  <a:pt x="2567" y="1014"/>
                  <a:pt x="2567" y="1014"/>
                </a:cubicBezTo>
                <a:cubicBezTo>
                  <a:pt x="2567" y="1013"/>
                  <a:pt x="2567" y="1013"/>
                  <a:pt x="2567" y="1013"/>
                </a:cubicBezTo>
                <a:cubicBezTo>
                  <a:pt x="2566" y="1012"/>
                  <a:pt x="2566" y="1012"/>
                  <a:pt x="2566" y="1012"/>
                </a:cubicBezTo>
                <a:cubicBezTo>
                  <a:pt x="2566" y="1009"/>
                  <a:pt x="2566" y="1009"/>
                  <a:pt x="2566" y="1009"/>
                </a:cubicBezTo>
                <a:cubicBezTo>
                  <a:pt x="2566" y="1009"/>
                  <a:pt x="2566" y="1009"/>
                  <a:pt x="2566" y="1009"/>
                </a:cubicBezTo>
                <a:cubicBezTo>
                  <a:pt x="2566" y="1008"/>
                  <a:pt x="2566" y="1008"/>
                  <a:pt x="2566" y="1008"/>
                </a:cubicBezTo>
                <a:cubicBezTo>
                  <a:pt x="2564" y="1008"/>
                  <a:pt x="2564" y="1008"/>
                  <a:pt x="2564" y="1008"/>
                </a:cubicBezTo>
                <a:cubicBezTo>
                  <a:pt x="2562" y="1006"/>
                  <a:pt x="2562" y="1006"/>
                  <a:pt x="2562" y="1006"/>
                </a:cubicBezTo>
                <a:cubicBezTo>
                  <a:pt x="2561" y="1003"/>
                  <a:pt x="2561" y="1003"/>
                  <a:pt x="2561" y="1003"/>
                </a:cubicBezTo>
                <a:cubicBezTo>
                  <a:pt x="2561" y="998"/>
                  <a:pt x="2561" y="998"/>
                  <a:pt x="2561" y="998"/>
                </a:cubicBezTo>
                <a:cubicBezTo>
                  <a:pt x="2560" y="997"/>
                  <a:pt x="2560" y="997"/>
                  <a:pt x="2560" y="997"/>
                </a:cubicBezTo>
                <a:cubicBezTo>
                  <a:pt x="2560" y="995"/>
                  <a:pt x="2560" y="995"/>
                  <a:pt x="2560" y="995"/>
                </a:cubicBezTo>
                <a:cubicBezTo>
                  <a:pt x="2560" y="994"/>
                  <a:pt x="2560" y="994"/>
                  <a:pt x="2560" y="994"/>
                </a:cubicBezTo>
                <a:cubicBezTo>
                  <a:pt x="2560" y="989"/>
                  <a:pt x="2560" y="989"/>
                  <a:pt x="2560" y="989"/>
                </a:cubicBezTo>
                <a:cubicBezTo>
                  <a:pt x="2561" y="988"/>
                  <a:pt x="2561" y="988"/>
                  <a:pt x="2561" y="988"/>
                </a:cubicBezTo>
                <a:cubicBezTo>
                  <a:pt x="2560" y="984"/>
                  <a:pt x="2560" y="984"/>
                  <a:pt x="2560" y="984"/>
                </a:cubicBezTo>
                <a:cubicBezTo>
                  <a:pt x="2558" y="980"/>
                  <a:pt x="2558" y="980"/>
                  <a:pt x="2558" y="980"/>
                </a:cubicBezTo>
                <a:cubicBezTo>
                  <a:pt x="2550" y="973"/>
                  <a:pt x="2550" y="973"/>
                  <a:pt x="2550" y="973"/>
                </a:cubicBezTo>
                <a:cubicBezTo>
                  <a:pt x="2549" y="970"/>
                  <a:pt x="2549" y="970"/>
                  <a:pt x="2549" y="970"/>
                </a:cubicBezTo>
                <a:cubicBezTo>
                  <a:pt x="2548" y="970"/>
                  <a:pt x="2548" y="970"/>
                  <a:pt x="2548" y="970"/>
                </a:cubicBezTo>
                <a:cubicBezTo>
                  <a:pt x="2547" y="971"/>
                  <a:pt x="2547" y="971"/>
                  <a:pt x="2547" y="971"/>
                </a:cubicBezTo>
                <a:cubicBezTo>
                  <a:pt x="2546" y="971"/>
                  <a:pt x="2546" y="971"/>
                  <a:pt x="2546" y="971"/>
                </a:cubicBezTo>
                <a:cubicBezTo>
                  <a:pt x="2546" y="971"/>
                  <a:pt x="2546" y="971"/>
                  <a:pt x="2546" y="971"/>
                </a:cubicBezTo>
                <a:cubicBezTo>
                  <a:pt x="2545" y="970"/>
                  <a:pt x="2545" y="970"/>
                  <a:pt x="2545" y="970"/>
                </a:cubicBezTo>
                <a:cubicBezTo>
                  <a:pt x="2543" y="969"/>
                  <a:pt x="2543" y="969"/>
                  <a:pt x="2543" y="969"/>
                </a:cubicBezTo>
                <a:cubicBezTo>
                  <a:pt x="2542" y="968"/>
                  <a:pt x="2542" y="968"/>
                  <a:pt x="2542" y="968"/>
                </a:cubicBezTo>
                <a:cubicBezTo>
                  <a:pt x="2541" y="965"/>
                  <a:pt x="2541" y="965"/>
                  <a:pt x="2541" y="965"/>
                </a:cubicBezTo>
                <a:cubicBezTo>
                  <a:pt x="2539" y="964"/>
                  <a:pt x="2539" y="964"/>
                  <a:pt x="2539" y="964"/>
                </a:cubicBezTo>
                <a:cubicBezTo>
                  <a:pt x="2537" y="964"/>
                  <a:pt x="2537" y="964"/>
                  <a:pt x="2537" y="964"/>
                </a:cubicBezTo>
                <a:cubicBezTo>
                  <a:pt x="2536" y="964"/>
                  <a:pt x="2536" y="964"/>
                  <a:pt x="2536" y="964"/>
                </a:cubicBezTo>
                <a:cubicBezTo>
                  <a:pt x="2535" y="963"/>
                  <a:pt x="2535" y="963"/>
                  <a:pt x="2535" y="963"/>
                </a:cubicBezTo>
                <a:cubicBezTo>
                  <a:pt x="2532" y="961"/>
                  <a:pt x="2532" y="961"/>
                  <a:pt x="2532" y="961"/>
                </a:cubicBezTo>
                <a:cubicBezTo>
                  <a:pt x="2531" y="959"/>
                  <a:pt x="2531" y="959"/>
                  <a:pt x="2531" y="959"/>
                </a:cubicBezTo>
                <a:cubicBezTo>
                  <a:pt x="2531" y="958"/>
                  <a:pt x="2531" y="958"/>
                  <a:pt x="2531" y="958"/>
                </a:cubicBezTo>
                <a:cubicBezTo>
                  <a:pt x="2530" y="957"/>
                  <a:pt x="2530" y="957"/>
                  <a:pt x="2530" y="957"/>
                </a:cubicBezTo>
                <a:cubicBezTo>
                  <a:pt x="2530" y="959"/>
                  <a:pt x="2530" y="959"/>
                  <a:pt x="2530" y="959"/>
                </a:cubicBezTo>
                <a:cubicBezTo>
                  <a:pt x="2527" y="958"/>
                  <a:pt x="2527" y="958"/>
                  <a:pt x="2527" y="958"/>
                </a:cubicBezTo>
                <a:cubicBezTo>
                  <a:pt x="2527" y="956"/>
                  <a:pt x="2527" y="956"/>
                  <a:pt x="2527" y="956"/>
                </a:cubicBezTo>
                <a:cubicBezTo>
                  <a:pt x="2529" y="955"/>
                  <a:pt x="2529" y="955"/>
                  <a:pt x="2529" y="955"/>
                </a:cubicBezTo>
                <a:cubicBezTo>
                  <a:pt x="2529" y="956"/>
                  <a:pt x="2529" y="956"/>
                  <a:pt x="2529" y="956"/>
                </a:cubicBezTo>
                <a:cubicBezTo>
                  <a:pt x="2529" y="955"/>
                  <a:pt x="2529" y="955"/>
                  <a:pt x="2529" y="955"/>
                </a:cubicBezTo>
                <a:cubicBezTo>
                  <a:pt x="2530" y="954"/>
                  <a:pt x="2530" y="954"/>
                  <a:pt x="2530" y="954"/>
                </a:cubicBezTo>
                <a:cubicBezTo>
                  <a:pt x="2529" y="950"/>
                  <a:pt x="2529" y="950"/>
                  <a:pt x="2529" y="950"/>
                </a:cubicBezTo>
                <a:cubicBezTo>
                  <a:pt x="2528" y="950"/>
                  <a:pt x="2528" y="950"/>
                  <a:pt x="2528" y="950"/>
                </a:cubicBezTo>
                <a:cubicBezTo>
                  <a:pt x="2528" y="948"/>
                  <a:pt x="2528" y="948"/>
                  <a:pt x="2528" y="948"/>
                </a:cubicBezTo>
                <a:cubicBezTo>
                  <a:pt x="2527" y="946"/>
                  <a:pt x="2527" y="946"/>
                  <a:pt x="2527" y="946"/>
                </a:cubicBezTo>
                <a:cubicBezTo>
                  <a:pt x="2526" y="945"/>
                  <a:pt x="2526" y="945"/>
                  <a:pt x="2526" y="945"/>
                </a:cubicBezTo>
                <a:cubicBezTo>
                  <a:pt x="2526" y="946"/>
                  <a:pt x="2526" y="946"/>
                  <a:pt x="2526" y="946"/>
                </a:cubicBezTo>
                <a:cubicBezTo>
                  <a:pt x="2526" y="947"/>
                  <a:pt x="2526" y="947"/>
                  <a:pt x="2526" y="947"/>
                </a:cubicBezTo>
                <a:cubicBezTo>
                  <a:pt x="2525" y="947"/>
                  <a:pt x="2525" y="947"/>
                  <a:pt x="2525" y="947"/>
                </a:cubicBezTo>
                <a:cubicBezTo>
                  <a:pt x="2524" y="945"/>
                  <a:pt x="2524" y="945"/>
                  <a:pt x="2524" y="945"/>
                </a:cubicBezTo>
                <a:cubicBezTo>
                  <a:pt x="2523" y="944"/>
                  <a:pt x="2523" y="944"/>
                  <a:pt x="2523" y="944"/>
                </a:cubicBezTo>
                <a:cubicBezTo>
                  <a:pt x="2523" y="942"/>
                  <a:pt x="2523" y="942"/>
                  <a:pt x="2523" y="942"/>
                </a:cubicBezTo>
                <a:cubicBezTo>
                  <a:pt x="2522" y="941"/>
                  <a:pt x="2522" y="941"/>
                  <a:pt x="2522" y="941"/>
                </a:cubicBezTo>
                <a:cubicBezTo>
                  <a:pt x="2522" y="939"/>
                  <a:pt x="2522" y="939"/>
                  <a:pt x="2522" y="939"/>
                </a:cubicBezTo>
                <a:cubicBezTo>
                  <a:pt x="2521" y="938"/>
                  <a:pt x="2521" y="938"/>
                  <a:pt x="2521" y="938"/>
                </a:cubicBezTo>
                <a:cubicBezTo>
                  <a:pt x="2520" y="938"/>
                  <a:pt x="2520" y="938"/>
                  <a:pt x="2520" y="938"/>
                </a:cubicBezTo>
                <a:cubicBezTo>
                  <a:pt x="2519" y="937"/>
                  <a:pt x="2519" y="937"/>
                  <a:pt x="2519" y="937"/>
                </a:cubicBezTo>
                <a:cubicBezTo>
                  <a:pt x="2518" y="938"/>
                  <a:pt x="2518" y="938"/>
                  <a:pt x="2518" y="938"/>
                </a:cubicBezTo>
                <a:cubicBezTo>
                  <a:pt x="2518" y="939"/>
                  <a:pt x="2518" y="939"/>
                  <a:pt x="2518" y="939"/>
                </a:cubicBezTo>
                <a:cubicBezTo>
                  <a:pt x="2517" y="939"/>
                  <a:pt x="2517" y="939"/>
                  <a:pt x="2517" y="939"/>
                </a:cubicBezTo>
                <a:cubicBezTo>
                  <a:pt x="2516" y="939"/>
                  <a:pt x="2516" y="939"/>
                  <a:pt x="2516" y="939"/>
                </a:cubicBezTo>
                <a:cubicBezTo>
                  <a:pt x="2517" y="937"/>
                  <a:pt x="2517" y="937"/>
                  <a:pt x="2517" y="937"/>
                </a:cubicBezTo>
                <a:cubicBezTo>
                  <a:pt x="2515" y="934"/>
                  <a:pt x="2515" y="934"/>
                  <a:pt x="2515" y="934"/>
                </a:cubicBezTo>
                <a:cubicBezTo>
                  <a:pt x="2515" y="933"/>
                  <a:pt x="2515" y="933"/>
                  <a:pt x="2515" y="933"/>
                </a:cubicBezTo>
                <a:cubicBezTo>
                  <a:pt x="2515" y="930"/>
                  <a:pt x="2515" y="930"/>
                  <a:pt x="2515" y="930"/>
                </a:cubicBezTo>
                <a:cubicBezTo>
                  <a:pt x="2515" y="930"/>
                  <a:pt x="2515" y="930"/>
                  <a:pt x="2515" y="930"/>
                </a:cubicBezTo>
                <a:cubicBezTo>
                  <a:pt x="2516" y="928"/>
                  <a:pt x="2516" y="928"/>
                  <a:pt x="2516" y="928"/>
                </a:cubicBezTo>
                <a:cubicBezTo>
                  <a:pt x="2515" y="928"/>
                  <a:pt x="2515" y="928"/>
                  <a:pt x="2515" y="928"/>
                </a:cubicBezTo>
                <a:cubicBezTo>
                  <a:pt x="2514" y="928"/>
                  <a:pt x="2514" y="928"/>
                  <a:pt x="2514" y="928"/>
                </a:cubicBezTo>
                <a:cubicBezTo>
                  <a:pt x="2515" y="926"/>
                  <a:pt x="2515" y="926"/>
                  <a:pt x="2515" y="926"/>
                </a:cubicBezTo>
                <a:cubicBezTo>
                  <a:pt x="2515" y="923"/>
                  <a:pt x="2515" y="923"/>
                  <a:pt x="2515" y="923"/>
                </a:cubicBezTo>
                <a:cubicBezTo>
                  <a:pt x="2518" y="920"/>
                  <a:pt x="2518" y="920"/>
                  <a:pt x="2518" y="920"/>
                </a:cubicBezTo>
                <a:cubicBezTo>
                  <a:pt x="2518" y="913"/>
                  <a:pt x="2518" y="913"/>
                  <a:pt x="2518" y="913"/>
                </a:cubicBezTo>
                <a:cubicBezTo>
                  <a:pt x="2520" y="911"/>
                  <a:pt x="2520" y="911"/>
                  <a:pt x="2520" y="911"/>
                </a:cubicBezTo>
                <a:cubicBezTo>
                  <a:pt x="2520" y="908"/>
                  <a:pt x="2520" y="908"/>
                  <a:pt x="2520" y="908"/>
                </a:cubicBezTo>
                <a:cubicBezTo>
                  <a:pt x="2521" y="907"/>
                  <a:pt x="2521" y="907"/>
                  <a:pt x="2521" y="907"/>
                </a:cubicBezTo>
                <a:cubicBezTo>
                  <a:pt x="2522" y="904"/>
                  <a:pt x="2522" y="904"/>
                  <a:pt x="2522" y="904"/>
                </a:cubicBezTo>
                <a:cubicBezTo>
                  <a:pt x="2521" y="903"/>
                  <a:pt x="2521" y="903"/>
                  <a:pt x="2521" y="903"/>
                </a:cubicBezTo>
                <a:cubicBezTo>
                  <a:pt x="2521" y="902"/>
                  <a:pt x="2521" y="902"/>
                  <a:pt x="2521" y="902"/>
                </a:cubicBezTo>
                <a:cubicBezTo>
                  <a:pt x="2521" y="900"/>
                  <a:pt x="2521" y="900"/>
                  <a:pt x="2521" y="900"/>
                </a:cubicBezTo>
                <a:cubicBezTo>
                  <a:pt x="2522" y="898"/>
                  <a:pt x="2522" y="898"/>
                  <a:pt x="2522" y="898"/>
                </a:cubicBezTo>
                <a:cubicBezTo>
                  <a:pt x="2522" y="896"/>
                  <a:pt x="2522" y="896"/>
                  <a:pt x="2522" y="896"/>
                </a:cubicBezTo>
                <a:cubicBezTo>
                  <a:pt x="2520" y="895"/>
                  <a:pt x="2520" y="895"/>
                  <a:pt x="2520" y="895"/>
                </a:cubicBezTo>
                <a:cubicBezTo>
                  <a:pt x="2521" y="894"/>
                  <a:pt x="2521" y="894"/>
                  <a:pt x="2521" y="894"/>
                </a:cubicBezTo>
                <a:cubicBezTo>
                  <a:pt x="2521" y="893"/>
                  <a:pt x="2521" y="893"/>
                  <a:pt x="2521" y="893"/>
                </a:cubicBezTo>
                <a:cubicBezTo>
                  <a:pt x="2521" y="894"/>
                  <a:pt x="2521" y="894"/>
                  <a:pt x="2521" y="894"/>
                </a:cubicBezTo>
                <a:cubicBezTo>
                  <a:pt x="2522" y="894"/>
                  <a:pt x="2522" y="894"/>
                  <a:pt x="2522" y="894"/>
                </a:cubicBezTo>
                <a:cubicBezTo>
                  <a:pt x="2523" y="893"/>
                  <a:pt x="2523" y="893"/>
                  <a:pt x="2523" y="893"/>
                </a:cubicBezTo>
                <a:cubicBezTo>
                  <a:pt x="2524" y="894"/>
                  <a:pt x="2524" y="894"/>
                  <a:pt x="2524" y="894"/>
                </a:cubicBezTo>
                <a:cubicBezTo>
                  <a:pt x="2525" y="893"/>
                  <a:pt x="2525" y="893"/>
                  <a:pt x="2525" y="893"/>
                </a:cubicBezTo>
                <a:cubicBezTo>
                  <a:pt x="2527" y="893"/>
                  <a:pt x="2527" y="893"/>
                  <a:pt x="2527" y="893"/>
                </a:cubicBezTo>
                <a:cubicBezTo>
                  <a:pt x="2527" y="893"/>
                  <a:pt x="2527" y="893"/>
                  <a:pt x="2527" y="893"/>
                </a:cubicBezTo>
                <a:cubicBezTo>
                  <a:pt x="2528" y="893"/>
                  <a:pt x="2528" y="893"/>
                  <a:pt x="2528" y="893"/>
                </a:cubicBezTo>
                <a:cubicBezTo>
                  <a:pt x="2528" y="893"/>
                  <a:pt x="2528" y="893"/>
                  <a:pt x="2528" y="893"/>
                </a:cubicBezTo>
                <a:cubicBezTo>
                  <a:pt x="2530" y="894"/>
                  <a:pt x="2530" y="894"/>
                  <a:pt x="2530" y="894"/>
                </a:cubicBezTo>
                <a:cubicBezTo>
                  <a:pt x="2531" y="895"/>
                  <a:pt x="2531" y="895"/>
                  <a:pt x="2531" y="895"/>
                </a:cubicBezTo>
                <a:cubicBezTo>
                  <a:pt x="2530" y="896"/>
                  <a:pt x="2530" y="896"/>
                  <a:pt x="2530" y="896"/>
                </a:cubicBezTo>
                <a:cubicBezTo>
                  <a:pt x="2530" y="898"/>
                  <a:pt x="2530" y="898"/>
                  <a:pt x="2530" y="898"/>
                </a:cubicBezTo>
                <a:cubicBezTo>
                  <a:pt x="2531" y="900"/>
                  <a:pt x="2531" y="900"/>
                  <a:pt x="2531" y="900"/>
                </a:cubicBezTo>
                <a:cubicBezTo>
                  <a:pt x="2530" y="901"/>
                  <a:pt x="2530" y="901"/>
                  <a:pt x="2530" y="901"/>
                </a:cubicBezTo>
                <a:cubicBezTo>
                  <a:pt x="2530" y="902"/>
                  <a:pt x="2530" y="902"/>
                  <a:pt x="2530" y="902"/>
                </a:cubicBezTo>
                <a:cubicBezTo>
                  <a:pt x="2531" y="902"/>
                  <a:pt x="2531" y="902"/>
                  <a:pt x="2531" y="902"/>
                </a:cubicBezTo>
                <a:cubicBezTo>
                  <a:pt x="2533" y="903"/>
                  <a:pt x="2533" y="903"/>
                  <a:pt x="2533" y="903"/>
                </a:cubicBezTo>
                <a:cubicBezTo>
                  <a:pt x="2535" y="902"/>
                  <a:pt x="2535" y="902"/>
                  <a:pt x="2535" y="902"/>
                </a:cubicBezTo>
                <a:cubicBezTo>
                  <a:pt x="2537" y="903"/>
                  <a:pt x="2537" y="903"/>
                  <a:pt x="2537" y="903"/>
                </a:cubicBezTo>
                <a:cubicBezTo>
                  <a:pt x="2538" y="903"/>
                  <a:pt x="2538" y="903"/>
                  <a:pt x="2538" y="903"/>
                </a:cubicBezTo>
                <a:cubicBezTo>
                  <a:pt x="2538" y="903"/>
                  <a:pt x="2538" y="903"/>
                  <a:pt x="2538" y="903"/>
                </a:cubicBezTo>
                <a:cubicBezTo>
                  <a:pt x="2538" y="902"/>
                  <a:pt x="2538" y="902"/>
                  <a:pt x="2538" y="902"/>
                </a:cubicBezTo>
                <a:cubicBezTo>
                  <a:pt x="2539" y="901"/>
                  <a:pt x="2539" y="901"/>
                  <a:pt x="2539" y="901"/>
                </a:cubicBezTo>
                <a:cubicBezTo>
                  <a:pt x="2540" y="902"/>
                  <a:pt x="2540" y="902"/>
                  <a:pt x="2540" y="902"/>
                </a:cubicBezTo>
                <a:cubicBezTo>
                  <a:pt x="2543" y="905"/>
                  <a:pt x="2543" y="905"/>
                  <a:pt x="2543" y="905"/>
                </a:cubicBezTo>
                <a:cubicBezTo>
                  <a:pt x="2544" y="905"/>
                  <a:pt x="2544" y="905"/>
                  <a:pt x="2544" y="905"/>
                </a:cubicBezTo>
                <a:cubicBezTo>
                  <a:pt x="2544" y="906"/>
                  <a:pt x="2544" y="906"/>
                  <a:pt x="2544" y="906"/>
                </a:cubicBezTo>
                <a:cubicBezTo>
                  <a:pt x="2545" y="906"/>
                  <a:pt x="2545" y="906"/>
                  <a:pt x="2545" y="906"/>
                </a:cubicBezTo>
                <a:cubicBezTo>
                  <a:pt x="2547" y="908"/>
                  <a:pt x="2547" y="908"/>
                  <a:pt x="2547" y="908"/>
                </a:cubicBezTo>
                <a:cubicBezTo>
                  <a:pt x="2547" y="908"/>
                  <a:pt x="2547" y="908"/>
                  <a:pt x="2547" y="908"/>
                </a:cubicBezTo>
                <a:cubicBezTo>
                  <a:pt x="2548" y="908"/>
                  <a:pt x="2548" y="908"/>
                  <a:pt x="2548" y="908"/>
                </a:cubicBezTo>
                <a:cubicBezTo>
                  <a:pt x="2548" y="907"/>
                  <a:pt x="2548" y="907"/>
                  <a:pt x="2548" y="907"/>
                </a:cubicBezTo>
                <a:cubicBezTo>
                  <a:pt x="2549" y="907"/>
                  <a:pt x="2549" y="907"/>
                  <a:pt x="2549" y="907"/>
                </a:cubicBezTo>
                <a:cubicBezTo>
                  <a:pt x="2549" y="907"/>
                  <a:pt x="2549" y="907"/>
                  <a:pt x="2549" y="907"/>
                </a:cubicBezTo>
                <a:cubicBezTo>
                  <a:pt x="2550" y="909"/>
                  <a:pt x="2550" y="909"/>
                  <a:pt x="2550" y="909"/>
                </a:cubicBezTo>
                <a:cubicBezTo>
                  <a:pt x="2550" y="910"/>
                  <a:pt x="2550" y="910"/>
                  <a:pt x="2550" y="910"/>
                </a:cubicBezTo>
                <a:cubicBezTo>
                  <a:pt x="2552" y="912"/>
                  <a:pt x="2552" y="912"/>
                  <a:pt x="2552" y="912"/>
                </a:cubicBezTo>
                <a:cubicBezTo>
                  <a:pt x="2552" y="914"/>
                  <a:pt x="2552" y="914"/>
                  <a:pt x="2552" y="914"/>
                </a:cubicBezTo>
                <a:cubicBezTo>
                  <a:pt x="2553" y="916"/>
                  <a:pt x="2553" y="916"/>
                  <a:pt x="2553" y="916"/>
                </a:cubicBezTo>
                <a:cubicBezTo>
                  <a:pt x="2554" y="915"/>
                  <a:pt x="2554" y="915"/>
                  <a:pt x="2554" y="915"/>
                </a:cubicBezTo>
                <a:cubicBezTo>
                  <a:pt x="2555" y="917"/>
                  <a:pt x="2555" y="917"/>
                  <a:pt x="2555" y="917"/>
                </a:cubicBezTo>
                <a:cubicBezTo>
                  <a:pt x="2554" y="918"/>
                  <a:pt x="2554" y="918"/>
                  <a:pt x="2554" y="918"/>
                </a:cubicBezTo>
                <a:cubicBezTo>
                  <a:pt x="2555" y="920"/>
                  <a:pt x="2555" y="920"/>
                  <a:pt x="2555" y="920"/>
                </a:cubicBezTo>
                <a:cubicBezTo>
                  <a:pt x="2555" y="921"/>
                  <a:pt x="2555" y="921"/>
                  <a:pt x="2555" y="921"/>
                </a:cubicBezTo>
                <a:cubicBezTo>
                  <a:pt x="2557" y="921"/>
                  <a:pt x="2557" y="921"/>
                  <a:pt x="2557" y="921"/>
                </a:cubicBezTo>
                <a:cubicBezTo>
                  <a:pt x="2558" y="921"/>
                  <a:pt x="2558" y="921"/>
                  <a:pt x="2558" y="921"/>
                </a:cubicBezTo>
                <a:cubicBezTo>
                  <a:pt x="2558" y="919"/>
                  <a:pt x="2558" y="919"/>
                  <a:pt x="2558" y="919"/>
                </a:cubicBezTo>
                <a:cubicBezTo>
                  <a:pt x="2559" y="918"/>
                  <a:pt x="2559" y="918"/>
                  <a:pt x="2559" y="918"/>
                </a:cubicBezTo>
                <a:cubicBezTo>
                  <a:pt x="2560" y="918"/>
                  <a:pt x="2560" y="918"/>
                  <a:pt x="2560" y="918"/>
                </a:cubicBezTo>
                <a:cubicBezTo>
                  <a:pt x="2560" y="919"/>
                  <a:pt x="2560" y="919"/>
                  <a:pt x="2560" y="919"/>
                </a:cubicBezTo>
                <a:cubicBezTo>
                  <a:pt x="2561" y="920"/>
                  <a:pt x="2561" y="920"/>
                  <a:pt x="2561" y="920"/>
                </a:cubicBezTo>
                <a:cubicBezTo>
                  <a:pt x="2561" y="922"/>
                  <a:pt x="2561" y="922"/>
                  <a:pt x="2561" y="922"/>
                </a:cubicBezTo>
                <a:cubicBezTo>
                  <a:pt x="2560" y="923"/>
                  <a:pt x="2560" y="923"/>
                  <a:pt x="2560" y="923"/>
                </a:cubicBezTo>
                <a:cubicBezTo>
                  <a:pt x="2560" y="924"/>
                  <a:pt x="2560" y="924"/>
                  <a:pt x="2560" y="924"/>
                </a:cubicBezTo>
                <a:cubicBezTo>
                  <a:pt x="2560" y="925"/>
                  <a:pt x="2560" y="925"/>
                  <a:pt x="2560" y="925"/>
                </a:cubicBezTo>
                <a:cubicBezTo>
                  <a:pt x="2562" y="925"/>
                  <a:pt x="2562" y="925"/>
                  <a:pt x="2562" y="925"/>
                </a:cubicBezTo>
                <a:cubicBezTo>
                  <a:pt x="2563" y="923"/>
                  <a:pt x="2563" y="923"/>
                  <a:pt x="2563" y="923"/>
                </a:cubicBezTo>
                <a:cubicBezTo>
                  <a:pt x="2563" y="923"/>
                  <a:pt x="2563" y="923"/>
                  <a:pt x="2563" y="923"/>
                </a:cubicBezTo>
                <a:cubicBezTo>
                  <a:pt x="2565" y="924"/>
                  <a:pt x="2565" y="924"/>
                  <a:pt x="2565" y="924"/>
                </a:cubicBezTo>
                <a:cubicBezTo>
                  <a:pt x="2567" y="924"/>
                  <a:pt x="2567" y="924"/>
                  <a:pt x="2567" y="924"/>
                </a:cubicBezTo>
                <a:cubicBezTo>
                  <a:pt x="2567" y="924"/>
                  <a:pt x="2567" y="924"/>
                  <a:pt x="2567" y="924"/>
                </a:cubicBezTo>
                <a:cubicBezTo>
                  <a:pt x="2569" y="925"/>
                  <a:pt x="2569" y="925"/>
                  <a:pt x="2569" y="925"/>
                </a:cubicBezTo>
                <a:cubicBezTo>
                  <a:pt x="2569" y="926"/>
                  <a:pt x="2569" y="926"/>
                  <a:pt x="2569" y="926"/>
                </a:cubicBezTo>
                <a:cubicBezTo>
                  <a:pt x="2570" y="927"/>
                  <a:pt x="2570" y="927"/>
                  <a:pt x="2570" y="927"/>
                </a:cubicBezTo>
                <a:cubicBezTo>
                  <a:pt x="2569" y="928"/>
                  <a:pt x="2569" y="928"/>
                  <a:pt x="2569" y="928"/>
                </a:cubicBezTo>
                <a:cubicBezTo>
                  <a:pt x="2571" y="928"/>
                  <a:pt x="2571" y="928"/>
                  <a:pt x="2571" y="928"/>
                </a:cubicBezTo>
                <a:cubicBezTo>
                  <a:pt x="2572" y="928"/>
                  <a:pt x="2572" y="928"/>
                  <a:pt x="2572" y="928"/>
                </a:cubicBezTo>
                <a:cubicBezTo>
                  <a:pt x="2573" y="929"/>
                  <a:pt x="2573" y="929"/>
                  <a:pt x="2573" y="929"/>
                </a:cubicBezTo>
                <a:cubicBezTo>
                  <a:pt x="2575" y="928"/>
                  <a:pt x="2575" y="928"/>
                  <a:pt x="2575" y="928"/>
                </a:cubicBezTo>
                <a:cubicBezTo>
                  <a:pt x="2577" y="928"/>
                  <a:pt x="2577" y="928"/>
                  <a:pt x="2577" y="928"/>
                </a:cubicBezTo>
                <a:cubicBezTo>
                  <a:pt x="2578" y="928"/>
                  <a:pt x="2578" y="928"/>
                  <a:pt x="2578" y="928"/>
                </a:cubicBezTo>
                <a:cubicBezTo>
                  <a:pt x="2577" y="929"/>
                  <a:pt x="2577" y="929"/>
                  <a:pt x="2577" y="929"/>
                </a:cubicBezTo>
                <a:cubicBezTo>
                  <a:pt x="2575" y="931"/>
                  <a:pt x="2575" y="931"/>
                  <a:pt x="2575" y="931"/>
                </a:cubicBezTo>
                <a:cubicBezTo>
                  <a:pt x="2573" y="934"/>
                  <a:pt x="2573" y="934"/>
                  <a:pt x="2573" y="934"/>
                </a:cubicBezTo>
                <a:cubicBezTo>
                  <a:pt x="2573" y="937"/>
                  <a:pt x="2573" y="937"/>
                  <a:pt x="2573" y="937"/>
                </a:cubicBezTo>
                <a:cubicBezTo>
                  <a:pt x="2573" y="938"/>
                  <a:pt x="2573" y="938"/>
                  <a:pt x="2573" y="938"/>
                </a:cubicBezTo>
                <a:cubicBezTo>
                  <a:pt x="2573" y="938"/>
                  <a:pt x="2573" y="938"/>
                  <a:pt x="2573" y="938"/>
                </a:cubicBezTo>
                <a:cubicBezTo>
                  <a:pt x="2573" y="939"/>
                  <a:pt x="2573" y="939"/>
                  <a:pt x="2573" y="939"/>
                </a:cubicBezTo>
                <a:cubicBezTo>
                  <a:pt x="2573" y="942"/>
                  <a:pt x="2573" y="942"/>
                  <a:pt x="2573" y="942"/>
                </a:cubicBezTo>
                <a:cubicBezTo>
                  <a:pt x="2574" y="942"/>
                  <a:pt x="2574" y="942"/>
                  <a:pt x="2574" y="942"/>
                </a:cubicBezTo>
                <a:cubicBezTo>
                  <a:pt x="2575" y="942"/>
                  <a:pt x="2575" y="942"/>
                  <a:pt x="2575" y="942"/>
                </a:cubicBezTo>
                <a:cubicBezTo>
                  <a:pt x="2574" y="943"/>
                  <a:pt x="2574" y="943"/>
                  <a:pt x="2574" y="943"/>
                </a:cubicBezTo>
                <a:cubicBezTo>
                  <a:pt x="2573" y="944"/>
                  <a:pt x="2573" y="944"/>
                  <a:pt x="2573" y="944"/>
                </a:cubicBezTo>
                <a:cubicBezTo>
                  <a:pt x="2571" y="945"/>
                  <a:pt x="2571" y="945"/>
                  <a:pt x="2571" y="945"/>
                </a:cubicBezTo>
                <a:cubicBezTo>
                  <a:pt x="2573" y="945"/>
                  <a:pt x="2573" y="945"/>
                  <a:pt x="2573" y="945"/>
                </a:cubicBezTo>
                <a:cubicBezTo>
                  <a:pt x="2578" y="943"/>
                  <a:pt x="2578" y="943"/>
                  <a:pt x="2578" y="943"/>
                </a:cubicBezTo>
                <a:cubicBezTo>
                  <a:pt x="2578" y="943"/>
                  <a:pt x="2578" y="943"/>
                  <a:pt x="2578" y="943"/>
                </a:cubicBezTo>
                <a:cubicBezTo>
                  <a:pt x="2578" y="943"/>
                  <a:pt x="2578" y="943"/>
                  <a:pt x="2578" y="943"/>
                </a:cubicBezTo>
                <a:cubicBezTo>
                  <a:pt x="2580" y="942"/>
                  <a:pt x="2580" y="942"/>
                  <a:pt x="2580" y="942"/>
                </a:cubicBezTo>
                <a:cubicBezTo>
                  <a:pt x="2580" y="939"/>
                  <a:pt x="2580" y="939"/>
                  <a:pt x="2580" y="939"/>
                </a:cubicBezTo>
                <a:cubicBezTo>
                  <a:pt x="2580" y="938"/>
                  <a:pt x="2580" y="938"/>
                  <a:pt x="2580" y="938"/>
                </a:cubicBezTo>
                <a:cubicBezTo>
                  <a:pt x="2582" y="939"/>
                  <a:pt x="2582" y="939"/>
                  <a:pt x="2582" y="939"/>
                </a:cubicBezTo>
                <a:cubicBezTo>
                  <a:pt x="2582" y="938"/>
                  <a:pt x="2582" y="938"/>
                  <a:pt x="2582" y="938"/>
                </a:cubicBezTo>
                <a:cubicBezTo>
                  <a:pt x="2584" y="936"/>
                  <a:pt x="2584" y="936"/>
                  <a:pt x="2584" y="936"/>
                </a:cubicBezTo>
                <a:cubicBezTo>
                  <a:pt x="2585" y="936"/>
                  <a:pt x="2585" y="936"/>
                  <a:pt x="2585" y="936"/>
                </a:cubicBezTo>
                <a:cubicBezTo>
                  <a:pt x="2586" y="935"/>
                  <a:pt x="2586" y="935"/>
                  <a:pt x="2586" y="935"/>
                </a:cubicBezTo>
                <a:cubicBezTo>
                  <a:pt x="2587" y="935"/>
                  <a:pt x="2587" y="935"/>
                  <a:pt x="2587" y="935"/>
                </a:cubicBezTo>
                <a:cubicBezTo>
                  <a:pt x="2586" y="934"/>
                  <a:pt x="2586" y="934"/>
                  <a:pt x="2586" y="934"/>
                </a:cubicBezTo>
                <a:cubicBezTo>
                  <a:pt x="2586" y="934"/>
                  <a:pt x="2586" y="934"/>
                  <a:pt x="2586" y="934"/>
                </a:cubicBezTo>
                <a:cubicBezTo>
                  <a:pt x="2586" y="932"/>
                  <a:pt x="2586" y="932"/>
                  <a:pt x="2586" y="932"/>
                </a:cubicBezTo>
                <a:cubicBezTo>
                  <a:pt x="2587" y="932"/>
                  <a:pt x="2587" y="932"/>
                  <a:pt x="2587" y="932"/>
                </a:cubicBezTo>
                <a:cubicBezTo>
                  <a:pt x="2588" y="933"/>
                  <a:pt x="2588" y="933"/>
                  <a:pt x="2588" y="933"/>
                </a:cubicBezTo>
                <a:cubicBezTo>
                  <a:pt x="2589" y="934"/>
                  <a:pt x="2589" y="934"/>
                  <a:pt x="2589" y="934"/>
                </a:cubicBezTo>
                <a:cubicBezTo>
                  <a:pt x="2590" y="932"/>
                  <a:pt x="2590" y="932"/>
                  <a:pt x="2590" y="932"/>
                </a:cubicBezTo>
                <a:cubicBezTo>
                  <a:pt x="2590" y="931"/>
                  <a:pt x="2590" y="931"/>
                  <a:pt x="2590" y="931"/>
                </a:cubicBezTo>
                <a:cubicBezTo>
                  <a:pt x="2588" y="929"/>
                  <a:pt x="2588" y="929"/>
                  <a:pt x="2588" y="929"/>
                </a:cubicBezTo>
                <a:cubicBezTo>
                  <a:pt x="2590" y="931"/>
                  <a:pt x="2590" y="931"/>
                  <a:pt x="2590" y="931"/>
                </a:cubicBezTo>
                <a:cubicBezTo>
                  <a:pt x="2592" y="930"/>
                  <a:pt x="2592" y="930"/>
                  <a:pt x="2592" y="930"/>
                </a:cubicBezTo>
                <a:cubicBezTo>
                  <a:pt x="2591" y="929"/>
                  <a:pt x="2591" y="929"/>
                  <a:pt x="2591" y="929"/>
                </a:cubicBezTo>
                <a:cubicBezTo>
                  <a:pt x="2591" y="928"/>
                  <a:pt x="2591" y="928"/>
                  <a:pt x="2591" y="928"/>
                </a:cubicBezTo>
                <a:cubicBezTo>
                  <a:pt x="2589" y="927"/>
                  <a:pt x="2589" y="927"/>
                  <a:pt x="2589" y="927"/>
                </a:cubicBezTo>
                <a:cubicBezTo>
                  <a:pt x="2590" y="927"/>
                  <a:pt x="2590" y="927"/>
                  <a:pt x="2590" y="927"/>
                </a:cubicBezTo>
                <a:cubicBezTo>
                  <a:pt x="2591" y="926"/>
                  <a:pt x="2591" y="926"/>
                  <a:pt x="2591" y="926"/>
                </a:cubicBezTo>
                <a:cubicBezTo>
                  <a:pt x="2591" y="926"/>
                  <a:pt x="2591" y="926"/>
                  <a:pt x="2591" y="926"/>
                </a:cubicBezTo>
                <a:cubicBezTo>
                  <a:pt x="2590" y="925"/>
                  <a:pt x="2590" y="925"/>
                  <a:pt x="2590" y="925"/>
                </a:cubicBezTo>
                <a:cubicBezTo>
                  <a:pt x="2591" y="925"/>
                  <a:pt x="2591" y="925"/>
                  <a:pt x="2591" y="925"/>
                </a:cubicBezTo>
                <a:cubicBezTo>
                  <a:pt x="2592" y="925"/>
                  <a:pt x="2592" y="925"/>
                  <a:pt x="2592" y="925"/>
                </a:cubicBezTo>
                <a:cubicBezTo>
                  <a:pt x="2592" y="924"/>
                  <a:pt x="2592" y="924"/>
                  <a:pt x="2592" y="924"/>
                </a:cubicBezTo>
                <a:cubicBezTo>
                  <a:pt x="2592" y="925"/>
                  <a:pt x="2592" y="925"/>
                  <a:pt x="2592" y="925"/>
                </a:cubicBezTo>
                <a:cubicBezTo>
                  <a:pt x="2592" y="926"/>
                  <a:pt x="2592" y="926"/>
                  <a:pt x="2592" y="926"/>
                </a:cubicBezTo>
                <a:cubicBezTo>
                  <a:pt x="2592" y="926"/>
                  <a:pt x="2592" y="926"/>
                  <a:pt x="2592" y="926"/>
                </a:cubicBezTo>
                <a:cubicBezTo>
                  <a:pt x="2594" y="926"/>
                  <a:pt x="2594" y="926"/>
                  <a:pt x="2594" y="926"/>
                </a:cubicBezTo>
                <a:cubicBezTo>
                  <a:pt x="2595" y="926"/>
                  <a:pt x="2595" y="926"/>
                  <a:pt x="2595" y="926"/>
                </a:cubicBezTo>
                <a:cubicBezTo>
                  <a:pt x="2598" y="926"/>
                  <a:pt x="2598" y="926"/>
                  <a:pt x="2598" y="926"/>
                </a:cubicBezTo>
                <a:cubicBezTo>
                  <a:pt x="2602" y="924"/>
                  <a:pt x="2602" y="924"/>
                  <a:pt x="2602" y="924"/>
                </a:cubicBezTo>
                <a:cubicBezTo>
                  <a:pt x="2604" y="922"/>
                  <a:pt x="2604" y="922"/>
                  <a:pt x="2604" y="922"/>
                </a:cubicBezTo>
                <a:cubicBezTo>
                  <a:pt x="2605" y="922"/>
                  <a:pt x="2605" y="922"/>
                  <a:pt x="2605" y="922"/>
                </a:cubicBezTo>
                <a:cubicBezTo>
                  <a:pt x="2606" y="921"/>
                  <a:pt x="2606" y="921"/>
                  <a:pt x="2606" y="921"/>
                </a:cubicBezTo>
                <a:cubicBezTo>
                  <a:pt x="2608" y="919"/>
                  <a:pt x="2608" y="919"/>
                  <a:pt x="2608" y="919"/>
                </a:cubicBezTo>
                <a:cubicBezTo>
                  <a:pt x="2609" y="918"/>
                  <a:pt x="2609" y="918"/>
                  <a:pt x="2609" y="918"/>
                </a:cubicBezTo>
                <a:cubicBezTo>
                  <a:pt x="2612" y="916"/>
                  <a:pt x="2612" y="916"/>
                  <a:pt x="2612" y="916"/>
                </a:cubicBezTo>
                <a:cubicBezTo>
                  <a:pt x="2613" y="916"/>
                  <a:pt x="2613" y="916"/>
                  <a:pt x="2613" y="916"/>
                </a:cubicBezTo>
                <a:cubicBezTo>
                  <a:pt x="2613" y="913"/>
                  <a:pt x="2613" y="913"/>
                  <a:pt x="2613" y="913"/>
                </a:cubicBezTo>
                <a:cubicBezTo>
                  <a:pt x="2614" y="913"/>
                  <a:pt x="2614" y="913"/>
                  <a:pt x="2614" y="913"/>
                </a:cubicBezTo>
                <a:cubicBezTo>
                  <a:pt x="2615" y="912"/>
                  <a:pt x="2615" y="912"/>
                  <a:pt x="2615" y="912"/>
                </a:cubicBezTo>
                <a:cubicBezTo>
                  <a:pt x="2615" y="911"/>
                  <a:pt x="2615" y="911"/>
                  <a:pt x="2615" y="911"/>
                </a:cubicBezTo>
                <a:cubicBezTo>
                  <a:pt x="2615" y="909"/>
                  <a:pt x="2615" y="909"/>
                  <a:pt x="2615" y="909"/>
                </a:cubicBezTo>
                <a:cubicBezTo>
                  <a:pt x="2614" y="907"/>
                  <a:pt x="2614" y="907"/>
                  <a:pt x="2614" y="907"/>
                </a:cubicBezTo>
                <a:cubicBezTo>
                  <a:pt x="2616" y="906"/>
                  <a:pt x="2616" y="906"/>
                  <a:pt x="2616" y="906"/>
                </a:cubicBezTo>
                <a:cubicBezTo>
                  <a:pt x="2616" y="904"/>
                  <a:pt x="2616" y="904"/>
                  <a:pt x="2616" y="904"/>
                </a:cubicBezTo>
                <a:cubicBezTo>
                  <a:pt x="2617" y="904"/>
                  <a:pt x="2617" y="904"/>
                  <a:pt x="2617" y="904"/>
                </a:cubicBezTo>
                <a:cubicBezTo>
                  <a:pt x="2617" y="903"/>
                  <a:pt x="2617" y="903"/>
                  <a:pt x="2617" y="903"/>
                </a:cubicBezTo>
                <a:cubicBezTo>
                  <a:pt x="2616" y="902"/>
                  <a:pt x="2616" y="902"/>
                  <a:pt x="2616" y="902"/>
                </a:cubicBezTo>
                <a:cubicBezTo>
                  <a:pt x="2616" y="900"/>
                  <a:pt x="2616" y="900"/>
                  <a:pt x="2616" y="900"/>
                </a:cubicBezTo>
                <a:cubicBezTo>
                  <a:pt x="2617" y="900"/>
                  <a:pt x="2617" y="900"/>
                  <a:pt x="2617" y="900"/>
                </a:cubicBezTo>
                <a:cubicBezTo>
                  <a:pt x="2617" y="900"/>
                  <a:pt x="2617" y="900"/>
                  <a:pt x="2617" y="900"/>
                </a:cubicBezTo>
                <a:cubicBezTo>
                  <a:pt x="2617" y="901"/>
                  <a:pt x="2617" y="901"/>
                  <a:pt x="2617" y="901"/>
                </a:cubicBezTo>
                <a:cubicBezTo>
                  <a:pt x="2618" y="901"/>
                  <a:pt x="2618" y="901"/>
                  <a:pt x="2618" y="901"/>
                </a:cubicBezTo>
                <a:cubicBezTo>
                  <a:pt x="2618" y="900"/>
                  <a:pt x="2618" y="900"/>
                  <a:pt x="2618" y="900"/>
                </a:cubicBezTo>
                <a:cubicBezTo>
                  <a:pt x="2617" y="897"/>
                  <a:pt x="2617" y="897"/>
                  <a:pt x="2617" y="897"/>
                </a:cubicBezTo>
                <a:cubicBezTo>
                  <a:pt x="2616" y="896"/>
                  <a:pt x="2616" y="896"/>
                  <a:pt x="2616" y="896"/>
                </a:cubicBezTo>
                <a:cubicBezTo>
                  <a:pt x="2616" y="895"/>
                  <a:pt x="2616" y="895"/>
                  <a:pt x="2616" y="895"/>
                </a:cubicBezTo>
                <a:cubicBezTo>
                  <a:pt x="2615" y="895"/>
                  <a:pt x="2615" y="895"/>
                  <a:pt x="2615" y="895"/>
                </a:cubicBezTo>
                <a:cubicBezTo>
                  <a:pt x="2615" y="892"/>
                  <a:pt x="2615" y="892"/>
                  <a:pt x="2615" y="892"/>
                </a:cubicBezTo>
                <a:cubicBezTo>
                  <a:pt x="2615" y="891"/>
                  <a:pt x="2615" y="891"/>
                  <a:pt x="2615" y="891"/>
                </a:cubicBezTo>
                <a:cubicBezTo>
                  <a:pt x="2615" y="890"/>
                  <a:pt x="2615" y="890"/>
                  <a:pt x="2615" y="890"/>
                </a:cubicBezTo>
                <a:cubicBezTo>
                  <a:pt x="2615" y="888"/>
                  <a:pt x="2615" y="888"/>
                  <a:pt x="2615" y="888"/>
                </a:cubicBezTo>
                <a:cubicBezTo>
                  <a:pt x="2615" y="887"/>
                  <a:pt x="2615" y="887"/>
                  <a:pt x="2615" y="887"/>
                </a:cubicBezTo>
                <a:cubicBezTo>
                  <a:pt x="2614" y="886"/>
                  <a:pt x="2614" y="886"/>
                  <a:pt x="2614" y="886"/>
                </a:cubicBezTo>
                <a:cubicBezTo>
                  <a:pt x="2613" y="883"/>
                  <a:pt x="2613" y="883"/>
                  <a:pt x="2613" y="883"/>
                </a:cubicBezTo>
                <a:cubicBezTo>
                  <a:pt x="2613" y="882"/>
                  <a:pt x="2613" y="882"/>
                  <a:pt x="2613" y="882"/>
                </a:cubicBezTo>
                <a:cubicBezTo>
                  <a:pt x="2612" y="878"/>
                  <a:pt x="2612" y="878"/>
                  <a:pt x="2612" y="878"/>
                </a:cubicBezTo>
                <a:cubicBezTo>
                  <a:pt x="2610" y="876"/>
                  <a:pt x="2610" y="876"/>
                  <a:pt x="2610" y="876"/>
                </a:cubicBezTo>
                <a:cubicBezTo>
                  <a:pt x="2611" y="875"/>
                  <a:pt x="2611" y="875"/>
                  <a:pt x="2611" y="875"/>
                </a:cubicBezTo>
                <a:cubicBezTo>
                  <a:pt x="2610" y="875"/>
                  <a:pt x="2610" y="875"/>
                  <a:pt x="2610" y="875"/>
                </a:cubicBezTo>
                <a:cubicBezTo>
                  <a:pt x="2610" y="873"/>
                  <a:pt x="2610" y="873"/>
                  <a:pt x="2610" y="873"/>
                </a:cubicBezTo>
                <a:cubicBezTo>
                  <a:pt x="2608" y="871"/>
                  <a:pt x="2608" y="871"/>
                  <a:pt x="2608" y="871"/>
                </a:cubicBezTo>
                <a:cubicBezTo>
                  <a:pt x="2608" y="870"/>
                  <a:pt x="2608" y="870"/>
                  <a:pt x="2608" y="870"/>
                </a:cubicBezTo>
                <a:cubicBezTo>
                  <a:pt x="2607" y="870"/>
                  <a:pt x="2607" y="870"/>
                  <a:pt x="2607" y="870"/>
                </a:cubicBezTo>
                <a:cubicBezTo>
                  <a:pt x="2607" y="868"/>
                  <a:pt x="2607" y="868"/>
                  <a:pt x="2607" y="868"/>
                </a:cubicBezTo>
                <a:cubicBezTo>
                  <a:pt x="2606" y="866"/>
                  <a:pt x="2606" y="866"/>
                  <a:pt x="2606" y="866"/>
                </a:cubicBezTo>
                <a:cubicBezTo>
                  <a:pt x="2601" y="862"/>
                  <a:pt x="2601" y="862"/>
                  <a:pt x="2601" y="862"/>
                </a:cubicBezTo>
                <a:cubicBezTo>
                  <a:pt x="2600" y="860"/>
                  <a:pt x="2600" y="860"/>
                  <a:pt x="2600" y="860"/>
                </a:cubicBezTo>
                <a:cubicBezTo>
                  <a:pt x="2595" y="857"/>
                  <a:pt x="2595" y="857"/>
                  <a:pt x="2595" y="857"/>
                </a:cubicBezTo>
                <a:cubicBezTo>
                  <a:pt x="2590" y="854"/>
                  <a:pt x="2590" y="854"/>
                  <a:pt x="2590" y="854"/>
                </a:cubicBezTo>
                <a:cubicBezTo>
                  <a:pt x="2590" y="853"/>
                  <a:pt x="2590" y="853"/>
                  <a:pt x="2590" y="853"/>
                </a:cubicBezTo>
                <a:cubicBezTo>
                  <a:pt x="2587" y="852"/>
                  <a:pt x="2587" y="852"/>
                  <a:pt x="2587" y="852"/>
                </a:cubicBezTo>
                <a:cubicBezTo>
                  <a:pt x="2583" y="848"/>
                  <a:pt x="2583" y="848"/>
                  <a:pt x="2583" y="848"/>
                </a:cubicBezTo>
                <a:cubicBezTo>
                  <a:pt x="2583" y="847"/>
                  <a:pt x="2583" y="847"/>
                  <a:pt x="2583" y="847"/>
                </a:cubicBezTo>
                <a:cubicBezTo>
                  <a:pt x="2582" y="845"/>
                  <a:pt x="2582" y="845"/>
                  <a:pt x="2582" y="845"/>
                </a:cubicBezTo>
                <a:cubicBezTo>
                  <a:pt x="2583" y="844"/>
                  <a:pt x="2583" y="844"/>
                  <a:pt x="2583" y="844"/>
                </a:cubicBezTo>
                <a:cubicBezTo>
                  <a:pt x="2583" y="843"/>
                  <a:pt x="2583" y="843"/>
                  <a:pt x="2583" y="843"/>
                </a:cubicBezTo>
                <a:cubicBezTo>
                  <a:pt x="2581" y="841"/>
                  <a:pt x="2581" y="841"/>
                  <a:pt x="2581" y="841"/>
                </a:cubicBezTo>
                <a:cubicBezTo>
                  <a:pt x="2580" y="841"/>
                  <a:pt x="2580" y="841"/>
                  <a:pt x="2580" y="841"/>
                </a:cubicBezTo>
                <a:cubicBezTo>
                  <a:pt x="2578" y="838"/>
                  <a:pt x="2578" y="838"/>
                  <a:pt x="2578" y="838"/>
                </a:cubicBezTo>
                <a:cubicBezTo>
                  <a:pt x="2575" y="837"/>
                  <a:pt x="2575" y="837"/>
                  <a:pt x="2575" y="837"/>
                </a:cubicBezTo>
                <a:cubicBezTo>
                  <a:pt x="2573" y="836"/>
                  <a:pt x="2573" y="836"/>
                  <a:pt x="2573" y="836"/>
                </a:cubicBezTo>
                <a:cubicBezTo>
                  <a:pt x="2574" y="836"/>
                  <a:pt x="2574" y="836"/>
                  <a:pt x="2574" y="836"/>
                </a:cubicBezTo>
                <a:cubicBezTo>
                  <a:pt x="2575" y="834"/>
                  <a:pt x="2575" y="834"/>
                  <a:pt x="2575" y="834"/>
                </a:cubicBezTo>
                <a:cubicBezTo>
                  <a:pt x="2573" y="833"/>
                  <a:pt x="2573" y="833"/>
                  <a:pt x="2573" y="833"/>
                </a:cubicBezTo>
                <a:cubicBezTo>
                  <a:pt x="2574" y="831"/>
                  <a:pt x="2574" y="831"/>
                  <a:pt x="2574" y="831"/>
                </a:cubicBezTo>
                <a:cubicBezTo>
                  <a:pt x="2575" y="828"/>
                  <a:pt x="2575" y="828"/>
                  <a:pt x="2575" y="828"/>
                </a:cubicBezTo>
                <a:cubicBezTo>
                  <a:pt x="2574" y="827"/>
                  <a:pt x="2574" y="827"/>
                  <a:pt x="2574" y="827"/>
                </a:cubicBezTo>
                <a:cubicBezTo>
                  <a:pt x="2573" y="826"/>
                  <a:pt x="2573" y="826"/>
                  <a:pt x="2573" y="826"/>
                </a:cubicBezTo>
                <a:cubicBezTo>
                  <a:pt x="2573" y="825"/>
                  <a:pt x="2573" y="825"/>
                  <a:pt x="2573" y="825"/>
                </a:cubicBezTo>
                <a:cubicBezTo>
                  <a:pt x="2574" y="824"/>
                  <a:pt x="2574" y="824"/>
                  <a:pt x="2574" y="824"/>
                </a:cubicBezTo>
                <a:cubicBezTo>
                  <a:pt x="2575" y="822"/>
                  <a:pt x="2575" y="822"/>
                  <a:pt x="2575" y="822"/>
                </a:cubicBezTo>
                <a:cubicBezTo>
                  <a:pt x="2576" y="821"/>
                  <a:pt x="2576" y="821"/>
                  <a:pt x="2576" y="821"/>
                </a:cubicBezTo>
                <a:cubicBezTo>
                  <a:pt x="2576" y="821"/>
                  <a:pt x="2576" y="821"/>
                  <a:pt x="2576" y="821"/>
                </a:cubicBezTo>
                <a:cubicBezTo>
                  <a:pt x="2576" y="821"/>
                  <a:pt x="2576" y="821"/>
                  <a:pt x="2576" y="821"/>
                </a:cubicBezTo>
                <a:cubicBezTo>
                  <a:pt x="2577" y="821"/>
                  <a:pt x="2577" y="821"/>
                  <a:pt x="2577" y="821"/>
                </a:cubicBezTo>
                <a:cubicBezTo>
                  <a:pt x="2579" y="819"/>
                  <a:pt x="2579" y="819"/>
                  <a:pt x="2579" y="819"/>
                </a:cubicBezTo>
                <a:cubicBezTo>
                  <a:pt x="2580" y="819"/>
                  <a:pt x="2580" y="819"/>
                  <a:pt x="2580" y="819"/>
                </a:cubicBezTo>
                <a:cubicBezTo>
                  <a:pt x="2580" y="818"/>
                  <a:pt x="2580" y="818"/>
                  <a:pt x="2580" y="818"/>
                </a:cubicBezTo>
                <a:cubicBezTo>
                  <a:pt x="2580" y="817"/>
                  <a:pt x="2580" y="817"/>
                  <a:pt x="2580" y="817"/>
                </a:cubicBezTo>
                <a:cubicBezTo>
                  <a:pt x="2580" y="816"/>
                  <a:pt x="2580" y="816"/>
                  <a:pt x="2580" y="816"/>
                </a:cubicBezTo>
                <a:cubicBezTo>
                  <a:pt x="2580" y="815"/>
                  <a:pt x="2580" y="815"/>
                  <a:pt x="2580" y="815"/>
                </a:cubicBezTo>
                <a:cubicBezTo>
                  <a:pt x="2580" y="813"/>
                  <a:pt x="2580" y="813"/>
                  <a:pt x="2580" y="813"/>
                </a:cubicBezTo>
                <a:cubicBezTo>
                  <a:pt x="2580" y="812"/>
                  <a:pt x="2580" y="812"/>
                  <a:pt x="2580" y="812"/>
                </a:cubicBezTo>
                <a:cubicBezTo>
                  <a:pt x="2580" y="811"/>
                  <a:pt x="2580" y="811"/>
                  <a:pt x="2580" y="811"/>
                </a:cubicBezTo>
                <a:cubicBezTo>
                  <a:pt x="2580" y="810"/>
                  <a:pt x="2580" y="810"/>
                  <a:pt x="2580" y="810"/>
                </a:cubicBezTo>
                <a:cubicBezTo>
                  <a:pt x="2581" y="810"/>
                  <a:pt x="2581" y="810"/>
                  <a:pt x="2581" y="810"/>
                </a:cubicBezTo>
                <a:cubicBezTo>
                  <a:pt x="2582" y="811"/>
                  <a:pt x="2582" y="811"/>
                  <a:pt x="2582" y="811"/>
                </a:cubicBezTo>
                <a:cubicBezTo>
                  <a:pt x="2583" y="811"/>
                  <a:pt x="2583" y="811"/>
                  <a:pt x="2583" y="811"/>
                </a:cubicBezTo>
                <a:cubicBezTo>
                  <a:pt x="2583" y="810"/>
                  <a:pt x="2583" y="810"/>
                  <a:pt x="2583" y="810"/>
                </a:cubicBezTo>
                <a:cubicBezTo>
                  <a:pt x="2585" y="810"/>
                  <a:pt x="2585" y="810"/>
                  <a:pt x="2585" y="810"/>
                </a:cubicBezTo>
                <a:cubicBezTo>
                  <a:pt x="2586" y="810"/>
                  <a:pt x="2586" y="810"/>
                  <a:pt x="2586" y="810"/>
                </a:cubicBezTo>
                <a:cubicBezTo>
                  <a:pt x="2586" y="809"/>
                  <a:pt x="2586" y="809"/>
                  <a:pt x="2586" y="809"/>
                </a:cubicBezTo>
                <a:cubicBezTo>
                  <a:pt x="2587" y="809"/>
                  <a:pt x="2587" y="809"/>
                  <a:pt x="2587" y="809"/>
                </a:cubicBezTo>
                <a:cubicBezTo>
                  <a:pt x="2587" y="807"/>
                  <a:pt x="2587" y="807"/>
                  <a:pt x="2587" y="807"/>
                </a:cubicBezTo>
                <a:cubicBezTo>
                  <a:pt x="2587" y="806"/>
                  <a:pt x="2587" y="806"/>
                  <a:pt x="2587" y="806"/>
                </a:cubicBezTo>
                <a:cubicBezTo>
                  <a:pt x="2589" y="806"/>
                  <a:pt x="2589" y="806"/>
                  <a:pt x="2589" y="806"/>
                </a:cubicBezTo>
                <a:cubicBezTo>
                  <a:pt x="2591" y="806"/>
                  <a:pt x="2591" y="806"/>
                  <a:pt x="2591" y="806"/>
                </a:cubicBezTo>
                <a:cubicBezTo>
                  <a:pt x="2593" y="805"/>
                  <a:pt x="2593" y="805"/>
                  <a:pt x="2593" y="805"/>
                </a:cubicBezTo>
                <a:cubicBezTo>
                  <a:pt x="2594" y="805"/>
                  <a:pt x="2594" y="805"/>
                  <a:pt x="2594" y="805"/>
                </a:cubicBezTo>
                <a:cubicBezTo>
                  <a:pt x="2595" y="805"/>
                  <a:pt x="2595" y="805"/>
                  <a:pt x="2595" y="805"/>
                </a:cubicBezTo>
                <a:cubicBezTo>
                  <a:pt x="2595" y="804"/>
                  <a:pt x="2595" y="804"/>
                  <a:pt x="2595" y="804"/>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5" y="803"/>
                  <a:pt x="2595" y="803"/>
                  <a:pt x="2595" y="803"/>
                </a:cubicBezTo>
                <a:cubicBezTo>
                  <a:pt x="2596" y="803"/>
                  <a:pt x="2596" y="803"/>
                  <a:pt x="2596" y="803"/>
                </a:cubicBezTo>
                <a:cubicBezTo>
                  <a:pt x="2596" y="802"/>
                  <a:pt x="2596" y="802"/>
                  <a:pt x="2596" y="802"/>
                </a:cubicBezTo>
                <a:cubicBezTo>
                  <a:pt x="2598" y="803"/>
                  <a:pt x="2598" y="803"/>
                  <a:pt x="2598" y="803"/>
                </a:cubicBezTo>
                <a:cubicBezTo>
                  <a:pt x="2599" y="802"/>
                  <a:pt x="2599" y="802"/>
                  <a:pt x="2599" y="802"/>
                </a:cubicBezTo>
                <a:cubicBezTo>
                  <a:pt x="2599" y="801"/>
                  <a:pt x="2599" y="801"/>
                  <a:pt x="2599" y="801"/>
                </a:cubicBezTo>
                <a:cubicBezTo>
                  <a:pt x="2600" y="799"/>
                  <a:pt x="2600" y="799"/>
                  <a:pt x="2600" y="799"/>
                </a:cubicBezTo>
                <a:cubicBezTo>
                  <a:pt x="2601" y="801"/>
                  <a:pt x="2601" y="801"/>
                  <a:pt x="2601" y="801"/>
                </a:cubicBezTo>
                <a:cubicBezTo>
                  <a:pt x="2603" y="803"/>
                  <a:pt x="2603" y="803"/>
                  <a:pt x="2603" y="803"/>
                </a:cubicBezTo>
                <a:cubicBezTo>
                  <a:pt x="2604" y="803"/>
                  <a:pt x="2604" y="803"/>
                  <a:pt x="2604" y="803"/>
                </a:cubicBezTo>
                <a:cubicBezTo>
                  <a:pt x="2606" y="805"/>
                  <a:pt x="2606" y="805"/>
                  <a:pt x="2606" y="805"/>
                </a:cubicBezTo>
                <a:cubicBezTo>
                  <a:pt x="2607" y="804"/>
                  <a:pt x="2607" y="804"/>
                  <a:pt x="2607" y="804"/>
                </a:cubicBezTo>
                <a:cubicBezTo>
                  <a:pt x="2608" y="804"/>
                  <a:pt x="2608" y="804"/>
                  <a:pt x="2608" y="804"/>
                </a:cubicBezTo>
                <a:cubicBezTo>
                  <a:pt x="2609" y="803"/>
                  <a:pt x="2609" y="803"/>
                  <a:pt x="2609" y="803"/>
                </a:cubicBezTo>
                <a:cubicBezTo>
                  <a:pt x="2611" y="804"/>
                  <a:pt x="2611" y="804"/>
                  <a:pt x="2611" y="804"/>
                </a:cubicBezTo>
                <a:cubicBezTo>
                  <a:pt x="2612" y="804"/>
                  <a:pt x="2612" y="804"/>
                  <a:pt x="2612" y="804"/>
                </a:cubicBezTo>
                <a:cubicBezTo>
                  <a:pt x="2613" y="804"/>
                  <a:pt x="2613" y="804"/>
                  <a:pt x="2613" y="804"/>
                </a:cubicBezTo>
                <a:cubicBezTo>
                  <a:pt x="2614" y="805"/>
                  <a:pt x="2614" y="805"/>
                  <a:pt x="2614" y="805"/>
                </a:cubicBezTo>
                <a:cubicBezTo>
                  <a:pt x="2612" y="805"/>
                  <a:pt x="2612" y="805"/>
                  <a:pt x="2612" y="805"/>
                </a:cubicBezTo>
                <a:cubicBezTo>
                  <a:pt x="2612" y="807"/>
                  <a:pt x="2612" y="807"/>
                  <a:pt x="2612" y="807"/>
                </a:cubicBezTo>
                <a:cubicBezTo>
                  <a:pt x="2610" y="808"/>
                  <a:pt x="2610" y="808"/>
                  <a:pt x="2610" y="808"/>
                </a:cubicBezTo>
                <a:cubicBezTo>
                  <a:pt x="2610" y="810"/>
                  <a:pt x="2610" y="810"/>
                  <a:pt x="2610" y="810"/>
                </a:cubicBezTo>
                <a:cubicBezTo>
                  <a:pt x="2613" y="813"/>
                  <a:pt x="2613" y="813"/>
                  <a:pt x="2613" y="813"/>
                </a:cubicBezTo>
                <a:cubicBezTo>
                  <a:pt x="2614" y="814"/>
                  <a:pt x="2614" y="814"/>
                  <a:pt x="2614" y="814"/>
                </a:cubicBezTo>
                <a:cubicBezTo>
                  <a:pt x="2614" y="815"/>
                  <a:pt x="2614" y="815"/>
                  <a:pt x="2614" y="815"/>
                </a:cubicBezTo>
                <a:cubicBezTo>
                  <a:pt x="2614" y="817"/>
                  <a:pt x="2614" y="817"/>
                  <a:pt x="2614" y="817"/>
                </a:cubicBezTo>
                <a:cubicBezTo>
                  <a:pt x="2615" y="817"/>
                  <a:pt x="2615" y="817"/>
                  <a:pt x="2615" y="817"/>
                </a:cubicBezTo>
                <a:cubicBezTo>
                  <a:pt x="2616" y="815"/>
                  <a:pt x="2616" y="815"/>
                  <a:pt x="2616" y="815"/>
                </a:cubicBezTo>
                <a:cubicBezTo>
                  <a:pt x="2618" y="816"/>
                  <a:pt x="2618" y="816"/>
                  <a:pt x="2618" y="816"/>
                </a:cubicBezTo>
                <a:cubicBezTo>
                  <a:pt x="2618" y="816"/>
                  <a:pt x="2618" y="816"/>
                  <a:pt x="2618" y="816"/>
                </a:cubicBezTo>
                <a:cubicBezTo>
                  <a:pt x="2619" y="816"/>
                  <a:pt x="2619" y="816"/>
                  <a:pt x="2619" y="816"/>
                </a:cubicBezTo>
                <a:cubicBezTo>
                  <a:pt x="2621" y="814"/>
                  <a:pt x="2621" y="814"/>
                  <a:pt x="2621" y="814"/>
                </a:cubicBezTo>
                <a:cubicBezTo>
                  <a:pt x="2620" y="813"/>
                  <a:pt x="2620" y="813"/>
                  <a:pt x="2620" y="813"/>
                </a:cubicBezTo>
                <a:cubicBezTo>
                  <a:pt x="2620" y="813"/>
                  <a:pt x="2620" y="813"/>
                  <a:pt x="2620" y="813"/>
                </a:cubicBezTo>
                <a:cubicBezTo>
                  <a:pt x="2620" y="812"/>
                  <a:pt x="2620" y="812"/>
                  <a:pt x="2620" y="812"/>
                </a:cubicBezTo>
                <a:cubicBezTo>
                  <a:pt x="2618" y="810"/>
                  <a:pt x="2618" y="810"/>
                  <a:pt x="2618" y="810"/>
                </a:cubicBezTo>
                <a:cubicBezTo>
                  <a:pt x="2617" y="810"/>
                  <a:pt x="2617" y="810"/>
                  <a:pt x="2617" y="810"/>
                </a:cubicBezTo>
                <a:cubicBezTo>
                  <a:pt x="2616" y="808"/>
                  <a:pt x="2616" y="808"/>
                  <a:pt x="2616" y="808"/>
                </a:cubicBezTo>
                <a:cubicBezTo>
                  <a:pt x="2617" y="808"/>
                  <a:pt x="2617" y="808"/>
                  <a:pt x="2617" y="808"/>
                </a:cubicBezTo>
                <a:cubicBezTo>
                  <a:pt x="2618" y="807"/>
                  <a:pt x="2618" y="807"/>
                  <a:pt x="2618" y="807"/>
                </a:cubicBezTo>
                <a:cubicBezTo>
                  <a:pt x="2619" y="805"/>
                  <a:pt x="2619" y="805"/>
                  <a:pt x="2619" y="805"/>
                </a:cubicBezTo>
                <a:cubicBezTo>
                  <a:pt x="2618" y="804"/>
                  <a:pt x="2618" y="804"/>
                  <a:pt x="2618" y="804"/>
                </a:cubicBezTo>
                <a:cubicBezTo>
                  <a:pt x="2619" y="804"/>
                  <a:pt x="2619" y="804"/>
                  <a:pt x="2619" y="804"/>
                </a:cubicBezTo>
                <a:cubicBezTo>
                  <a:pt x="2620" y="803"/>
                  <a:pt x="2620" y="803"/>
                  <a:pt x="2620" y="803"/>
                </a:cubicBezTo>
                <a:cubicBezTo>
                  <a:pt x="2620" y="804"/>
                  <a:pt x="2620" y="804"/>
                  <a:pt x="2620" y="804"/>
                </a:cubicBezTo>
                <a:cubicBezTo>
                  <a:pt x="2620" y="805"/>
                  <a:pt x="2620" y="805"/>
                  <a:pt x="2620" y="805"/>
                </a:cubicBezTo>
                <a:cubicBezTo>
                  <a:pt x="2621" y="805"/>
                  <a:pt x="2621" y="805"/>
                  <a:pt x="2621" y="805"/>
                </a:cubicBezTo>
                <a:cubicBezTo>
                  <a:pt x="2620" y="805"/>
                  <a:pt x="2620" y="805"/>
                  <a:pt x="2620" y="805"/>
                </a:cubicBezTo>
                <a:cubicBezTo>
                  <a:pt x="2621" y="805"/>
                  <a:pt x="2621" y="805"/>
                  <a:pt x="2621" y="805"/>
                </a:cubicBezTo>
                <a:cubicBezTo>
                  <a:pt x="2621" y="806"/>
                  <a:pt x="2621" y="806"/>
                  <a:pt x="2621" y="806"/>
                </a:cubicBezTo>
                <a:cubicBezTo>
                  <a:pt x="2621" y="806"/>
                  <a:pt x="2621" y="806"/>
                  <a:pt x="2621" y="806"/>
                </a:cubicBezTo>
                <a:cubicBezTo>
                  <a:pt x="2622" y="806"/>
                  <a:pt x="2622" y="806"/>
                  <a:pt x="2622" y="806"/>
                </a:cubicBezTo>
                <a:cubicBezTo>
                  <a:pt x="2623" y="805"/>
                  <a:pt x="2623" y="805"/>
                  <a:pt x="2623" y="805"/>
                </a:cubicBezTo>
                <a:cubicBezTo>
                  <a:pt x="2625" y="805"/>
                  <a:pt x="2625" y="805"/>
                  <a:pt x="2625" y="805"/>
                </a:cubicBezTo>
                <a:cubicBezTo>
                  <a:pt x="2625" y="803"/>
                  <a:pt x="2625" y="803"/>
                  <a:pt x="2625" y="803"/>
                </a:cubicBezTo>
                <a:cubicBezTo>
                  <a:pt x="2627" y="804"/>
                  <a:pt x="2627" y="804"/>
                  <a:pt x="2627" y="804"/>
                </a:cubicBezTo>
                <a:cubicBezTo>
                  <a:pt x="2629" y="803"/>
                  <a:pt x="2629" y="803"/>
                  <a:pt x="2629" y="803"/>
                </a:cubicBezTo>
                <a:cubicBezTo>
                  <a:pt x="2631" y="802"/>
                  <a:pt x="2631" y="802"/>
                  <a:pt x="2631" y="802"/>
                </a:cubicBezTo>
                <a:cubicBezTo>
                  <a:pt x="2630" y="801"/>
                  <a:pt x="2630" y="801"/>
                  <a:pt x="2630" y="801"/>
                </a:cubicBezTo>
                <a:cubicBezTo>
                  <a:pt x="2632" y="801"/>
                  <a:pt x="2632" y="801"/>
                  <a:pt x="2632" y="801"/>
                </a:cubicBezTo>
                <a:cubicBezTo>
                  <a:pt x="2634" y="800"/>
                  <a:pt x="2634" y="800"/>
                  <a:pt x="2634" y="800"/>
                </a:cubicBezTo>
                <a:cubicBezTo>
                  <a:pt x="2636" y="801"/>
                  <a:pt x="2636" y="801"/>
                  <a:pt x="2636" y="801"/>
                </a:cubicBezTo>
                <a:cubicBezTo>
                  <a:pt x="2637" y="801"/>
                  <a:pt x="2637" y="801"/>
                  <a:pt x="2637" y="801"/>
                </a:cubicBezTo>
                <a:cubicBezTo>
                  <a:pt x="2639" y="799"/>
                  <a:pt x="2639" y="799"/>
                  <a:pt x="2639" y="799"/>
                </a:cubicBezTo>
                <a:cubicBezTo>
                  <a:pt x="2641" y="797"/>
                  <a:pt x="2641" y="797"/>
                  <a:pt x="2641" y="797"/>
                </a:cubicBezTo>
                <a:cubicBezTo>
                  <a:pt x="2643" y="796"/>
                  <a:pt x="2643" y="796"/>
                  <a:pt x="2643" y="796"/>
                </a:cubicBezTo>
                <a:cubicBezTo>
                  <a:pt x="2643" y="795"/>
                  <a:pt x="2643" y="795"/>
                  <a:pt x="2643" y="795"/>
                </a:cubicBezTo>
                <a:cubicBezTo>
                  <a:pt x="2643" y="795"/>
                  <a:pt x="2643" y="795"/>
                  <a:pt x="2643" y="795"/>
                </a:cubicBezTo>
                <a:cubicBezTo>
                  <a:pt x="2644" y="796"/>
                  <a:pt x="2644" y="796"/>
                  <a:pt x="2644" y="796"/>
                </a:cubicBezTo>
                <a:cubicBezTo>
                  <a:pt x="2645" y="795"/>
                  <a:pt x="2645" y="795"/>
                  <a:pt x="2645" y="795"/>
                </a:cubicBezTo>
                <a:cubicBezTo>
                  <a:pt x="2646" y="794"/>
                  <a:pt x="2646" y="794"/>
                  <a:pt x="2646" y="794"/>
                </a:cubicBezTo>
                <a:cubicBezTo>
                  <a:pt x="2648" y="793"/>
                  <a:pt x="2648" y="793"/>
                  <a:pt x="2648" y="793"/>
                </a:cubicBezTo>
                <a:cubicBezTo>
                  <a:pt x="2647" y="791"/>
                  <a:pt x="2647" y="791"/>
                  <a:pt x="2647" y="791"/>
                </a:cubicBezTo>
                <a:cubicBezTo>
                  <a:pt x="2647" y="789"/>
                  <a:pt x="2647" y="789"/>
                  <a:pt x="2647" y="789"/>
                </a:cubicBezTo>
                <a:cubicBezTo>
                  <a:pt x="2647" y="787"/>
                  <a:pt x="2647" y="787"/>
                  <a:pt x="2647" y="787"/>
                </a:cubicBezTo>
                <a:cubicBezTo>
                  <a:pt x="2646" y="786"/>
                  <a:pt x="2646" y="786"/>
                  <a:pt x="2646" y="786"/>
                </a:cubicBezTo>
                <a:cubicBezTo>
                  <a:pt x="2647" y="787"/>
                  <a:pt x="2647" y="787"/>
                  <a:pt x="2647" y="787"/>
                </a:cubicBezTo>
                <a:cubicBezTo>
                  <a:pt x="2650" y="788"/>
                  <a:pt x="2650" y="788"/>
                  <a:pt x="2650" y="788"/>
                </a:cubicBezTo>
                <a:cubicBezTo>
                  <a:pt x="2650" y="790"/>
                  <a:pt x="2650" y="790"/>
                  <a:pt x="2650" y="790"/>
                </a:cubicBezTo>
                <a:cubicBezTo>
                  <a:pt x="2652" y="792"/>
                  <a:pt x="2652" y="792"/>
                  <a:pt x="2652" y="792"/>
                </a:cubicBezTo>
                <a:cubicBezTo>
                  <a:pt x="2654" y="791"/>
                  <a:pt x="2654" y="791"/>
                  <a:pt x="2654" y="791"/>
                </a:cubicBezTo>
                <a:cubicBezTo>
                  <a:pt x="2653" y="793"/>
                  <a:pt x="2653" y="793"/>
                  <a:pt x="2653" y="793"/>
                </a:cubicBezTo>
                <a:cubicBezTo>
                  <a:pt x="2651" y="793"/>
                  <a:pt x="2651" y="793"/>
                  <a:pt x="2651" y="793"/>
                </a:cubicBezTo>
                <a:cubicBezTo>
                  <a:pt x="2652" y="794"/>
                  <a:pt x="2652" y="794"/>
                  <a:pt x="2652" y="794"/>
                </a:cubicBezTo>
                <a:cubicBezTo>
                  <a:pt x="2655" y="792"/>
                  <a:pt x="2655" y="792"/>
                  <a:pt x="2655" y="792"/>
                </a:cubicBezTo>
                <a:cubicBezTo>
                  <a:pt x="2655" y="790"/>
                  <a:pt x="2655" y="790"/>
                  <a:pt x="2655" y="790"/>
                </a:cubicBezTo>
                <a:cubicBezTo>
                  <a:pt x="2657" y="790"/>
                  <a:pt x="2657" y="790"/>
                  <a:pt x="2657" y="790"/>
                </a:cubicBezTo>
                <a:cubicBezTo>
                  <a:pt x="2658" y="789"/>
                  <a:pt x="2658" y="789"/>
                  <a:pt x="2658" y="789"/>
                </a:cubicBezTo>
                <a:cubicBezTo>
                  <a:pt x="2660" y="790"/>
                  <a:pt x="2660" y="790"/>
                  <a:pt x="2660" y="790"/>
                </a:cubicBezTo>
                <a:cubicBezTo>
                  <a:pt x="2661" y="790"/>
                  <a:pt x="2661" y="790"/>
                  <a:pt x="2661" y="790"/>
                </a:cubicBezTo>
                <a:cubicBezTo>
                  <a:pt x="2662" y="788"/>
                  <a:pt x="2662" y="788"/>
                  <a:pt x="2662" y="788"/>
                </a:cubicBezTo>
                <a:cubicBezTo>
                  <a:pt x="2663" y="788"/>
                  <a:pt x="2663" y="788"/>
                  <a:pt x="2663" y="788"/>
                </a:cubicBezTo>
                <a:cubicBezTo>
                  <a:pt x="2664" y="787"/>
                  <a:pt x="2664" y="787"/>
                  <a:pt x="2664" y="787"/>
                </a:cubicBezTo>
                <a:cubicBezTo>
                  <a:pt x="2664" y="788"/>
                  <a:pt x="2664" y="788"/>
                  <a:pt x="2664" y="788"/>
                </a:cubicBezTo>
                <a:cubicBezTo>
                  <a:pt x="2666" y="790"/>
                  <a:pt x="2666" y="790"/>
                  <a:pt x="2666" y="790"/>
                </a:cubicBezTo>
                <a:cubicBezTo>
                  <a:pt x="2667" y="789"/>
                  <a:pt x="2667" y="789"/>
                  <a:pt x="2667" y="789"/>
                </a:cubicBezTo>
                <a:cubicBezTo>
                  <a:pt x="2667" y="787"/>
                  <a:pt x="2667" y="787"/>
                  <a:pt x="2667" y="787"/>
                </a:cubicBezTo>
                <a:cubicBezTo>
                  <a:pt x="2668" y="787"/>
                  <a:pt x="2668" y="787"/>
                  <a:pt x="2668" y="787"/>
                </a:cubicBezTo>
                <a:cubicBezTo>
                  <a:pt x="2668" y="788"/>
                  <a:pt x="2668" y="788"/>
                  <a:pt x="2668" y="788"/>
                </a:cubicBezTo>
                <a:cubicBezTo>
                  <a:pt x="2670" y="788"/>
                  <a:pt x="2670" y="788"/>
                  <a:pt x="2670" y="788"/>
                </a:cubicBezTo>
                <a:cubicBezTo>
                  <a:pt x="2670" y="787"/>
                  <a:pt x="2670" y="787"/>
                  <a:pt x="2670" y="787"/>
                </a:cubicBezTo>
                <a:cubicBezTo>
                  <a:pt x="2673" y="786"/>
                  <a:pt x="2673" y="786"/>
                  <a:pt x="2673" y="786"/>
                </a:cubicBezTo>
                <a:cubicBezTo>
                  <a:pt x="2674" y="785"/>
                  <a:pt x="2674" y="785"/>
                  <a:pt x="2674" y="785"/>
                </a:cubicBezTo>
                <a:cubicBezTo>
                  <a:pt x="2675" y="784"/>
                  <a:pt x="2675" y="784"/>
                  <a:pt x="2675" y="784"/>
                </a:cubicBezTo>
                <a:cubicBezTo>
                  <a:pt x="2675" y="786"/>
                  <a:pt x="2675" y="786"/>
                  <a:pt x="2675" y="786"/>
                </a:cubicBezTo>
                <a:cubicBezTo>
                  <a:pt x="2676" y="785"/>
                  <a:pt x="2676" y="785"/>
                  <a:pt x="2676" y="785"/>
                </a:cubicBezTo>
                <a:cubicBezTo>
                  <a:pt x="2677" y="785"/>
                  <a:pt x="2677" y="785"/>
                  <a:pt x="2677" y="785"/>
                </a:cubicBezTo>
                <a:cubicBezTo>
                  <a:pt x="2678" y="784"/>
                  <a:pt x="2678" y="784"/>
                  <a:pt x="2678" y="784"/>
                </a:cubicBezTo>
                <a:cubicBezTo>
                  <a:pt x="2678" y="783"/>
                  <a:pt x="2678" y="783"/>
                  <a:pt x="2678" y="783"/>
                </a:cubicBezTo>
                <a:cubicBezTo>
                  <a:pt x="2679" y="782"/>
                  <a:pt x="2679" y="782"/>
                  <a:pt x="2679" y="782"/>
                </a:cubicBezTo>
                <a:cubicBezTo>
                  <a:pt x="2679" y="779"/>
                  <a:pt x="2679" y="779"/>
                  <a:pt x="2679" y="779"/>
                </a:cubicBezTo>
                <a:cubicBezTo>
                  <a:pt x="2678" y="777"/>
                  <a:pt x="2678" y="777"/>
                  <a:pt x="2678" y="777"/>
                </a:cubicBezTo>
                <a:cubicBezTo>
                  <a:pt x="2679" y="778"/>
                  <a:pt x="2679" y="778"/>
                  <a:pt x="2679" y="778"/>
                </a:cubicBezTo>
                <a:cubicBezTo>
                  <a:pt x="2680" y="777"/>
                  <a:pt x="2680" y="777"/>
                  <a:pt x="2680" y="777"/>
                </a:cubicBezTo>
                <a:cubicBezTo>
                  <a:pt x="2682" y="776"/>
                  <a:pt x="2682" y="776"/>
                  <a:pt x="2682" y="776"/>
                </a:cubicBezTo>
                <a:cubicBezTo>
                  <a:pt x="2683" y="777"/>
                  <a:pt x="2683" y="777"/>
                  <a:pt x="2683" y="777"/>
                </a:cubicBezTo>
                <a:cubicBezTo>
                  <a:pt x="2685" y="777"/>
                  <a:pt x="2685" y="777"/>
                  <a:pt x="2685" y="777"/>
                </a:cubicBezTo>
                <a:cubicBezTo>
                  <a:pt x="2685" y="775"/>
                  <a:pt x="2685" y="775"/>
                  <a:pt x="2685" y="775"/>
                </a:cubicBezTo>
                <a:cubicBezTo>
                  <a:pt x="2686" y="775"/>
                  <a:pt x="2686" y="775"/>
                  <a:pt x="2686" y="775"/>
                </a:cubicBezTo>
                <a:cubicBezTo>
                  <a:pt x="2686" y="773"/>
                  <a:pt x="2686" y="773"/>
                  <a:pt x="2686" y="773"/>
                </a:cubicBezTo>
                <a:cubicBezTo>
                  <a:pt x="2687" y="773"/>
                  <a:pt x="2687" y="773"/>
                  <a:pt x="2687" y="773"/>
                </a:cubicBezTo>
                <a:cubicBezTo>
                  <a:pt x="2687" y="774"/>
                  <a:pt x="2687" y="774"/>
                  <a:pt x="2687" y="774"/>
                </a:cubicBezTo>
                <a:cubicBezTo>
                  <a:pt x="2688" y="774"/>
                  <a:pt x="2688" y="774"/>
                  <a:pt x="2688" y="774"/>
                </a:cubicBezTo>
                <a:cubicBezTo>
                  <a:pt x="2689" y="772"/>
                  <a:pt x="2689" y="772"/>
                  <a:pt x="2689" y="772"/>
                </a:cubicBezTo>
                <a:cubicBezTo>
                  <a:pt x="2690" y="773"/>
                  <a:pt x="2690" y="773"/>
                  <a:pt x="2690" y="773"/>
                </a:cubicBezTo>
                <a:cubicBezTo>
                  <a:pt x="2691" y="771"/>
                  <a:pt x="2691" y="771"/>
                  <a:pt x="2691" y="771"/>
                </a:cubicBezTo>
                <a:cubicBezTo>
                  <a:pt x="2692" y="771"/>
                  <a:pt x="2692" y="771"/>
                  <a:pt x="2692" y="771"/>
                </a:cubicBezTo>
                <a:cubicBezTo>
                  <a:pt x="2693" y="769"/>
                  <a:pt x="2693" y="769"/>
                  <a:pt x="2693" y="769"/>
                </a:cubicBezTo>
                <a:cubicBezTo>
                  <a:pt x="2691" y="769"/>
                  <a:pt x="2691" y="769"/>
                  <a:pt x="2691" y="769"/>
                </a:cubicBezTo>
                <a:cubicBezTo>
                  <a:pt x="2689" y="769"/>
                  <a:pt x="2689" y="769"/>
                  <a:pt x="2689" y="769"/>
                </a:cubicBezTo>
                <a:cubicBezTo>
                  <a:pt x="2687" y="768"/>
                  <a:pt x="2687" y="768"/>
                  <a:pt x="2687" y="768"/>
                </a:cubicBezTo>
                <a:cubicBezTo>
                  <a:pt x="2690" y="767"/>
                  <a:pt x="2690" y="767"/>
                  <a:pt x="2690" y="767"/>
                </a:cubicBezTo>
                <a:cubicBezTo>
                  <a:pt x="2692" y="765"/>
                  <a:pt x="2692" y="765"/>
                  <a:pt x="2692" y="765"/>
                </a:cubicBezTo>
                <a:cubicBezTo>
                  <a:pt x="2693" y="766"/>
                  <a:pt x="2693" y="766"/>
                  <a:pt x="2693" y="766"/>
                </a:cubicBezTo>
                <a:cubicBezTo>
                  <a:pt x="2694" y="765"/>
                  <a:pt x="2694" y="765"/>
                  <a:pt x="2694" y="765"/>
                </a:cubicBezTo>
                <a:cubicBezTo>
                  <a:pt x="2696" y="767"/>
                  <a:pt x="2696" y="767"/>
                  <a:pt x="2696" y="767"/>
                </a:cubicBezTo>
                <a:cubicBezTo>
                  <a:pt x="2697" y="765"/>
                  <a:pt x="2697" y="765"/>
                  <a:pt x="2697" y="765"/>
                </a:cubicBezTo>
                <a:cubicBezTo>
                  <a:pt x="2696" y="764"/>
                  <a:pt x="2696" y="764"/>
                  <a:pt x="2696" y="764"/>
                </a:cubicBezTo>
                <a:cubicBezTo>
                  <a:pt x="2695" y="763"/>
                  <a:pt x="2695" y="763"/>
                  <a:pt x="2695" y="763"/>
                </a:cubicBezTo>
                <a:cubicBezTo>
                  <a:pt x="2695" y="762"/>
                  <a:pt x="2695" y="762"/>
                  <a:pt x="2695" y="762"/>
                </a:cubicBezTo>
                <a:cubicBezTo>
                  <a:pt x="2697" y="763"/>
                  <a:pt x="2697" y="763"/>
                  <a:pt x="2697" y="763"/>
                </a:cubicBezTo>
                <a:cubicBezTo>
                  <a:pt x="2698" y="762"/>
                  <a:pt x="2698" y="762"/>
                  <a:pt x="2698" y="762"/>
                </a:cubicBezTo>
                <a:cubicBezTo>
                  <a:pt x="2698" y="761"/>
                  <a:pt x="2698" y="761"/>
                  <a:pt x="2698" y="761"/>
                </a:cubicBezTo>
                <a:cubicBezTo>
                  <a:pt x="2697" y="761"/>
                  <a:pt x="2697" y="761"/>
                  <a:pt x="2697" y="761"/>
                </a:cubicBezTo>
                <a:cubicBezTo>
                  <a:pt x="2696" y="759"/>
                  <a:pt x="2696" y="759"/>
                  <a:pt x="2696" y="759"/>
                </a:cubicBezTo>
                <a:cubicBezTo>
                  <a:pt x="2695" y="759"/>
                  <a:pt x="2695" y="759"/>
                  <a:pt x="2695" y="759"/>
                </a:cubicBezTo>
                <a:cubicBezTo>
                  <a:pt x="2697" y="758"/>
                  <a:pt x="2697" y="758"/>
                  <a:pt x="2697" y="758"/>
                </a:cubicBezTo>
                <a:cubicBezTo>
                  <a:pt x="2698" y="759"/>
                  <a:pt x="2698" y="759"/>
                  <a:pt x="2698" y="759"/>
                </a:cubicBezTo>
                <a:cubicBezTo>
                  <a:pt x="2699" y="759"/>
                  <a:pt x="2699" y="759"/>
                  <a:pt x="2699" y="759"/>
                </a:cubicBezTo>
                <a:cubicBezTo>
                  <a:pt x="2699" y="760"/>
                  <a:pt x="2699" y="760"/>
                  <a:pt x="2699" y="760"/>
                </a:cubicBezTo>
                <a:cubicBezTo>
                  <a:pt x="2699" y="759"/>
                  <a:pt x="2699" y="759"/>
                  <a:pt x="2699" y="759"/>
                </a:cubicBezTo>
                <a:cubicBezTo>
                  <a:pt x="2698" y="757"/>
                  <a:pt x="2698" y="757"/>
                  <a:pt x="2698" y="757"/>
                </a:cubicBezTo>
                <a:cubicBezTo>
                  <a:pt x="2698" y="756"/>
                  <a:pt x="2698" y="756"/>
                  <a:pt x="2698" y="756"/>
                </a:cubicBezTo>
                <a:cubicBezTo>
                  <a:pt x="2699" y="756"/>
                  <a:pt x="2699" y="756"/>
                  <a:pt x="2699" y="756"/>
                </a:cubicBezTo>
                <a:cubicBezTo>
                  <a:pt x="2699" y="754"/>
                  <a:pt x="2699" y="754"/>
                  <a:pt x="2699" y="754"/>
                </a:cubicBezTo>
                <a:cubicBezTo>
                  <a:pt x="2701" y="756"/>
                  <a:pt x="2701" y="756"/>
                  <a:pt x="2701" y="756"/>
                </a:cubicBezTo>
                <a:cubicBezTo>
                  <a:pt x="2701" y="757"/>
                  <a:pt x="2701" y="757"/>
                  <a:pt x="2701" y="757"/>
                </a:cubicBezTo>
                <a:cubicBezTo>
                  <a:pt x="2702" y="757"/>
                  <a:pt x="2702" y="757"/>
                  <a:pt x="2702" y="757"/>
                </a:cubicBezTo>
                <a:cubicBezTo>
                  <a:pt x="2703" y="759"/>
                  <a:pt x="2703" y="759"/>
                  <a:pt x="2703" y="759"/>
                </a:cubicBezTo>
                <a:cubicBezTo>
                  <a:pt x="2703" y="756"/>
                  <a:pt x="2703" y="756"/>
                  <a:pt x="2703" y="756"/>
                </a:cubicBezTo>
                <a:cubicBezTo>
                  <a:pt x="2703" y="755"/>
                  <a:pt x="2703" y="755"/>
                  <a:pt x="2703" y="755"/>
                </a:cubicBezTo>
                <a:cubicBezTo>
                  <a:pt x="2702" y="755"/>
                  <a:pt x="2702" y="755"/>
                  <a:pt x="2702" y="755"/>
                </a:cubicBezTo>
                <a:cubicBezTo>
                  <a:pt x="2701" y="754"/>
                  <a:pt x="2701" y="754"/>
                  <a:pt x="2701" y="754"/>
                </a:cubicBezTo>
                <a:cubicBezTo>
                  <a:pt x="2703" y="753"/>
                  <a:pt x="2703" y="753"/>
                  <a:pt x="2703" y="753"/>
                </a:cubicBezTo>
                <a:cubicBezTo>
                  <a:pt x="2703" y="752"/>
                  <a:pt x="2703" y="752"/>
                  <a:pt x="2703" y="752"/>
                </a:cubicBezTo>
                <a:cubicBezTo>
                  <a:pt x="2701" y="752"/>
                  <a:pt x="2701" y="752"/>
                  <a:pt x="2701" y="752"/>
                </a:cubicBezTo>
                <a:cubicBezTo>
                  <a:pt x="2703" y="750"/>
                  <a:pt x="2703" y="750"/>
                  <a:pt x="2703" y="750"/>
                </a:cubicBezTo>
                <a:cubicBezTo>
                  <a:pt x="2702" y="748"/>
                  <a:pt x="2702" y="748"/>
                  <a:pt x="2702" y="748"/>
                </a:cubicBezTo>
                <a:cubicBezTo>
                  <a:pt x="2701" y="749"/>
                  <a:pt x="2701" y="749"/>
                  <a:pt x="2701" y="749"/>
                </a:cubicBezTo>
                <a:cubicBezTo>
                  <a:pt x="2700" y="749"/>
                  <a:pt x="2700" y="749"/>
                  <a:pt x="2700" y="749"/>
                </a:cubicBezTo>
                <a:cubicBezTo>
                  <a:pt x="2700" y="748"/>
                  <a:pt x="2700" y="748"/>
                  <a:pt x="2700" y="748"/>
                </a:cubicBezTo>
                <a:cubicBezTo>
                  <a:pt x="2702" y="746"/>
                  <a:pt x="2702" y="746"/>
                  <a:pt x="2702" y="746"/>
                </a:cubicBezTo>
                <a:cubicBezTo>
                  <a:pt x="2706" y="745"/>
                  <a:pt x="2706" y="745"/>
                  <a:pt x="2706" y="745"/>
                </a:cubicBezTo>
                <a:cubicBezTo>
                  <a:pt x="2705" y="744"/>
                  <a:pt x="2705" y="744"/>
                  <a:pt x="2705" y="744"/>
                </a:cubicBezTo>
                <a:cubicBezTo>
                  <a:pt x="2703" y="745"/>
                  <a:pt x="2703" y="745"/>
                  <a:pt x="2703" y="745"/>
                </a:cubicBezTo>
                <a:cubicBezTo>
                  <a:pt x="2701" y="743"/>
                  <a:pt x="2701" y="743"/>
                  <a:pt x="2701" y="743"/>
                </a:cubicBezTo>
                <a:cubicBezTo>
                  <a:pt x="2703" y="743"/>
                  <a:pt x="2703" y="743"/>
                  <a:pt x="2703" y="743"/>
                </a:cubicBezTo>
                <a:cubicBezTo>
                  <a:pt x="2702" y="741"/>
                  <a:pt x="2702" y="741"/>
                  <a:pt x="2702" y="741"/>
                </a:cubicBezTo>
                <a:cubicBezTo>
                  <a:pt x="2700" y="741"/>
                  <a:pt x="2700" y="741"/>
                  <a:pt x="2700" y="741"/>
                </a:cubicBezTo>
                <a:cubicBezTo>
                  <a:pt x="2701" y="740"/>
                  <a:pt x="2701" y="740"/>
                  <a:pt x="2701" y="740"/>
                </a:cubicBezTo>
                <a:cubicBezTo>
                  <a:pt x="2700" y="739"/>
                  <a:pt x="2700" y="739"/>
                  <a:pt x="2700" y="739"/>
                </a:cubicBezTo>
                <a:cubicBezTo>
                  <a:pt x="2702" y="739"/>
                  <a:pt x="2702" y="739"/>
                  <a:pt x="2702" y="739"/>
                </a:cubicBezTo>
                <a:cubicBezTo>
                  <a:pt x="2702" y="737"/>
                  <a:pt x="2702" y="737"/>
                  <a:pt x="2702" y="737"/>
                </a:cubicBezTo>
                <a:cubicBezTo>
                  <a:pt x="2703" y="737"/>
                  <a:pt x="2703" y="737"/>
                  <a:pt x="2703" y="737"/>
                </a:cubicBezTo>
                <a:cubicBezTo>
                  <a:pt x="2704" y="737"/>
                  <a:pt x="2704" y="737"/>
                  <a:pt x="2704" y="737"/>
                </a:cubicBezTo>
                <a:cubicBezTo>
                  <a:pt x="2704" y="739"/>
                  <a:pt x="2704" y="739"/>
                  <a:pt x="2704" y="739"/>
                </a:cubicBezTo>
                <a:cubicBezTo>
                  <a:pt x="2705" y="739"/>
                  <a:pt x="2705" y="739"/>
                  <a:pt x="2705" y="739"/>
                </a:cubicBezTo>
                <a:cubicBezTo>
                  <a:pt x="2707" y="737"/>
                  <a:pt x="2707" y="737"/>
                  <a:pt x="2707" y="737"/>
                </a:cubicBezTo>
                <a:cubicBezTo>
                  <a:pt x="2708" y="735"/>
                  <a:pt x="2708" y="735"/>
                  <a:pt x="2708" y="735"/>
                </a:cubicBezTo>
                <a:cubicBezTo>
                  <a:pt x="2710" y="736"/>
                  <a:pt x="2710" y="736"/>
                  <a:pt x="2710" y="736"/>
                </a:cubicBezTo>
                <a:cubicBezTo>
                  <a:pt x="2709" y="734"/>
                  <a:pt x="2709" y="734"/>
                  <a:pt x="2709" y="734"/>
                </a:cubicBezTo>
                <a:cubicBezTo>
                  <a:pt x="2707" y="734"/>
                  <a:pt x="2707" y="734"/>
                  <a:pt x="2707" y="734"/>
                </a:cubicBezTo>
                <a:cubicBezTo>
                  <a:pt x="2707" y="732"/>
                  <a:pt x="2707" y="732"/>
                  <a:pt x="2707" y="732"/>
                </a:cubicBezTo>
                <a:cubicBezTo>
                  <a:pt x="2709" y="733"/>
                  <a:pt x="2709" y="733"/>
                  <a:pt x="2709" y="733"/>
                </a:cubicBezTo>
                <a:cubicBezTo>
                  <a:pt x="2711" y="733"/>
                  <a:pt x="2711" y="733"/>
                  <a:pt x="2711" y="733"/>
                </a:cubicBezTo>
                <a:cubicBezTo>
                  <a:pt x="2710" y="731"/>
                  <a:pt x="2710" y="731"/>
                  <a:pt x="2710" y="731"/>
                </a:cubicBezTo>
                <a:cubicBezTo>
                  <a:pt x="2711" y="730"/>
                  <a:pt x="2711" y="730"/>
                  <a:pt x="2711" y="730"/>
                </a:cubicBezTo>
                <a:cubicBezTo>
                  <a:pt x="2710" y="729"/>
                  <a:pt x="2710" y="729"/>
                  <a:pt x="2710" y="729"/>
                </a:cubicBezTo>
                <a:cubicBezTo>
                  <a:pt x="2710" y="728"/>
                  <a:pt x="2710" y="728"/>
                  <a:pt x="2710" y="728"/>
                </a:cubicBezTo>
                <a:cubicBezTo>
                  <a:pt x="2712" y="727"/>
                  <a:pt x="2712" y="727"/>
                  <a:pt x="2712" y="727"/>
                </a:cubicBezTo>
                <a:cubicBezTo>
                  <a:pt x="2711" y="726"/>
                  <a:pt x="2711" y="726"/>
                  <a:pt x="2711" y="726"/>
                </a:cubicBezTo>
                <a:cubicBezTo>
                  <a:pt x="2711" y="724"/>
                  <a:pt x="2711" y="724"/>
                  <a:pt x="2711" y="724"/>
                </a:cubicBezTo>
                <a:cubicBezTo>
                  <a:pt x="2709" y="723"/>
                  <a:pt x="2709" y="723"/>
                  <a:pt x="2709" y="723"/>
                </a:cubicBezTo>
                <a:cubicBezTo>
                  <a:pt x="2712" y="724"/>
                  <a:pt x="2712" y="724"/>
                  <a:pt x="2712" y="724"/>
                </a:cubicBezTo>
                <a:cubicBezTo>
                  <a:pt x="2713" y="723"/>
                  <a:pt x="2713" y="723"/>
                  <a:pt x="2713" y="723"/>
                </a:cubicBezTo>
                <a:cubicBezTo>
                  <a:pt x="2714" y="720"/>
                  <a:pt x="2714" y="720"/>
                  <a:pt x="2714" y="720"/>
                </a:cubicBezTo>
                <a:cubicBezTo>
                  <a:pt x="2716" y="719"/>
                  <a:pt x="2716" y="719"/>
                  <a:pt x="2716" y="719"/>
                </a:cubicBezTo>
                <a:cubicBezTo>
                  <a:pt x="2716" y="721"/>
                  <a:pt x="2716" y="721"/>
                  <a:pt x="2716" y="721"/>
                </a:cubicBezTo>
                <a:cubicBezTo>
                  <a:pt x="2717" y="722"/>
                  <a:pt x="2717" y="722"/>
                  <a:pt x="2717" y="722"/>
                </a:cubicBezTo>
                <a:cubicBezTo>
                  <a:pt x="2717" y="720"/>
                  <a:pt x="2717" y="720"/>
                  <a:pt x="2717" y="720"/>
                </a:cubicBezTo>
                <a:cubicBezTo>
                  <a:pt x="2719" y="719"/>
                  <a:pt x="2719" y="719"/>
                  <a:pt x="2719" y="719"/>
                </a:cubicBezTo>
                <a:cubicBezTo>
                  <a:pt x="2718" y="717"/>
                  <a:pt x="2718" y="717"/>
                  <a:pt x="2718" y="717"/>
                </a:cubicBezTo>
                <a:cubicBezTo>
                  <a:pt x="2716" y="717"/>
                  <a:pt x="2716" y="717"/>
                  <a:pt x="2716" y="717"/>
                </a:cubicBezTo>
                <a:cubicBezTo>
                  <a:pt x="2715" y="716"/>
                  <a:pt x="2715" y="716"/>
                  <a:pt x="2715" y="716"/>
                </a:cubicBezTo>
                <a:cubicBezTo>
                  <a:pt x="2716" y="715"/>
                  <a:pt x="2716" y="715"/>
                  <a:pt x="2716" y="715"/>
                </a:cubicBezTo>
                <a:cubicBezTo>
                  <a:pt x="2717" y="716"/>
                  <a:pt x="2717" y="716"/>
                  <a:pt x="2717" y="716"/>
                </a:cubicBezTo>
                <a:cubicBezTo>
                  <a:pt x="2718" y="715"/>
                  <a:pt x="2718" y="715"/>
                  <a:pt x="2718" y="715"/>
                </a:cubicBezTo>
                <a:cubicBezTo>
                  <a:pt x="2717" y="714"/>
                  <a:pt x="2717" y="714"/>
                  <a:pt x="2717" y="714"/>
                </a:cubicBezTo>
                <a:cubicBezTo>
                  <a:pt x="2716" y="713"/>
                  <a:pt x="2716" y="713"/>
                  <a:pt x="2716" y="713"/>
                </a:cubicBezTo>
                <a:cubicBezTo>
                  <a:pt x="2717" y="712"/>
                  <a:pt x="2717" y="712"/>
                  <a:pt x="2717" y="712"/>
                </a:cubicBezTo>
                <a:cubicBezTo>
                  <a:pt x="2718" y="712"/>
                  <a:pt x="2718" y="712"/>
                  <a:pt x="2718" y="712"/>
                </a:cubicBezTo>
                <a:cubicBezTo>
                  <a:pt x="2718" y="711"/>
                  <a:pt x="2718" y="711"/>
                  <a:pt x="2718" y="711"/>
                </a:cubicBezTo>
                <a:cubicBezTo>
                  <a:pt x="2717" y="710"/>
                  <a:pt x="2717" y="710"/>
                  <a:pt x="2717" y="710"/>
                </a:cubicBezTo>
                <a:cubicBezTo>
                  <a:pt x="2714" y="710"/>
                  <a:pt x="2714" y="710"/>
                  <a:pt x="2714" y="710"/>
                </a:cubicBezTo>
                <a:cubicBezTo>
                  <a:pt x="2714" y="709"/>
                  <a:pt x="2714" y="709"/>
                  <a:pt x="2714" y="709"/>
                </a:cubicBezTo>
                <a:cubicBezTo>
                  <a:pt x="2716" y="707"/>
                  <a:pt x="2716" y="707"/>
                  <a:pt x="2716" y="707"/>
                </a:cubicBezTo>
                <a:cubicBezTo>
                  <a:pt x="2718" y="708"/>
                  <a:pt x="2718" y="708"/>
                  <a:pt x="2718" y="708"/>
                </a:cubicBezTo>
                <a:cubicBezTo>
                  <a:pt x="2719" y="707"/>
                  <a:pt x="2719" y="707"/>
                  <a:pt x="2719" y="707"/>
                </a:cubicBezTo>
                <a:cubicBezTo>
                  <a:pt x="2719" y="706"/>
                  <a:pt x="2719" y="706"/>
                  <a:pt x="2719" y="706"/>
                </a:cubicBezTo>
                <a:cubicBezTo>
                  <a:pt x="2720" y="707"/>
                  <a:pt x="2720" y="707"/>
                  <a:pt x="2720" y="707"/>
                </a:cubicBezTo>
                <a:cubicBezTo>
                  <a:pt x="2720" y="708"/>
                  <a:pt x="2720" y="708"/>
                  <a:pt x="2720" y="708"/>
                </a:cubicBezTo>
                <a:cubicBezTo>
                  <a:pt x="2722" y="707"/>
                  <a:pt x="2722" y="707"/>
                  <a:pt x="2722" y="707"/>
                </a:cubicBezTo>
                <a:cubicBezTo>
                  <a:pt x="2721" y="705"/>
                  <a:pt x="2721" y="705"/>
                  <a:pt x="2721" y="705"/>
                </a:cubicBezTo>
                <a:cubicBezTo>
                  <a:pt x="2721" y="702"/>
                  <a:pt x="2721" y="702"/>
                  <a:pt x="2721" y="702"/>
                </a:cubicBezTo>
                <a:cubicBezTo>
                  <a:pt x="2720" y="702"/>
                  <a:pt x="2720" y="702"/>
                  <a:pt x="2720" y="702"/>
                </a:cubicBezTo>
                <a:cubicBezTo>
                  <a:pt x="2718" y="703"/>
                  <a:pt x="2718" y="703"/>
                  <a:pt x="2718" y="703"/>
                </a:cubicBezTo>
                <a:cubicBezTo>
                  <a:pt x="2719" y="704"/>
                  <a:pt x="2719" y="704"/>
                  <a:pt x="2719" y="704"/>
                </a:cubicBezTo>
                <a:cubicBezTo>
                  <a:pt x="2719" y="704"/>
                  <a:pt x="2719" y="704"/>
                  <a:pt x="2719" y="704"/>
                </a:cubicBezTo>
                <a:cubicBezTo>
                  <a:pt x="2717" y="704"/>
                  <a:pt x="2717" y="704"/>
                  <a:pt x="2717" y="704"/>
                </a:cubicBezTo>
                <a:cubicBezTo>
                  <a:pt x="2714" y="706"/>
                  <a:pt x="2714" y="706"/>
                  <a:pt x="2714" y="706"/>
                </a:cubicBezTo>
                <a:cubicBezTo>
                  <a:pt x="2713" y="706"/>
                  <a:pt x="2713" y="706"/>
                  <a:pt x="2713" y="706"/>
                </a:cubicBezTo>
                <a:cubicBezTo>
                  <a:pt x="2713" y="704"/>
                  <a:pt x="2713" y="704"/>
                  <a:pt x="2713" y="704"/>
                </a:cubicBezTo>
                <a:cubicBezTo>
                  <a:pt x="2715" y="704"/>
                  <a:pt x="2715" y="704"/>
                  <a:pt x="2715" y="704"/>
                </a:cubicBezTo>
                <a:cubicBezTo>
                  <a:pt x="2720" y="699"/>
                  <a:pt x="2720" y="699"/>
                  <a:pt x="2720" y="699"/>
                </a:cubicBezTo>
                <a:cubicBezTo>
                  <a:pt x="2720" y="699"/>
                  <a:pt x="2720" y="699"/>
                  <a:pt x="2720" y="699"/>
                </a:cubicBezTo>
                <a:cubicBezTo>
                  <a:pt x="2718" y="699"/>
                  <a:pt x="2718" y="699"/>
                  <a:pt x="2718" y="699"/>
                </a:cubicBezTo>
                <a:cubicBezTo>
                  <a:pt x="2717" y="698"/>
                  <a:pt x="2717" y="698"/>
                  <a:pt x="2717" y="698"/>
                </a:cubicBezTo>
                <a:cubicBezTo>
                  <a:pt x="2716" y="699"/>
                  <a:pt x="2716" y="699"/>
                  <a:pt x="2716" y="699"/>
                </a:cubicBezTo>
                <a:cubicBezTo>
                  <a:pt x="2713" y="694"/>
                  <a:pt x="2713" y="694"/>
                  <a:pt x="2713" y="694"/>
                </a:cubicBezTo>
                <a:cubicBezTo>
                  <a:pt x="2711" y="694"/>
                  <a:pt x="2711" y="694"/>
                  <a:pt x="2711" y="694"/>
                </a:cubicBezTo>
                <a:cubicBezTo>
                  <a:pt x="2707" y="697"/>
                  <a:pt x="2707" y="697"/>
                  <a:pt x="2707" y="697"/>
                </a:cubicBezTo>
                <a:cubicBezTo>
                  <a:pt x="2706" y="696"/>
                  <a:pt x="2706" y="696"/>
                  <a:pt x="2706" y="696"/>
                </a:cubicBezTo>
                <a:cubicBezTo>
                  <a:pt x="2704" y="693"/>
                  <a:pt x="2704" y="693"/>
                  <a:pt x="2704" y="693"/>
                </a:cubicBezTo>
                <a:cubicBezTo>
                  <a:pt x="2702" y="694"/>
                  <a:pt x="2702" y="694"/>
                  <a:pt x="2702" y="694"/>
                </a:cubicBezTo>
                <a:cubicBezTo>
                  <a:pt x="2700" y="695"/>
                  <a:pt x="2700" y="695"/>
                  <a:pt x="2700" y="695"/>
                </a:cubicBezTo>
                <a:cubicBezTo>
                  <a:pt x="2699" y="697"/>
                  <a:pt x="2699" y="697"/>
                  <a:pt x="2699" y="697"/>
                </a:cubicBezTo>
                <a:cubicBezTo>
                  <a:pt x="2699" y="695"/>
                  <a:pt x="2699" y="695"/>
                  <a:pt x="2699" y="695"/>
                </a:cubicBezTo>
                <a:cubicBezTo>
                  <a:pt x="2702" y="693"/>
                  <a:pt x="2702" y="693"/>
                  <a:pt x="2702" y="693"/>
                </a:cubicBezTo>
                <a:cubicBezTo>
                  <a:pt x="2703" y="693"/>
                  <a:pt x="2703" y="693"/>
                  <a:pt x="2703" y="693"/>
                </a:cubicBezTo>
                <a:cubicBezTo>
                  <a:pt x="2704" y="692"/>
                  <a:pt x="2704" y="692"/>
                  <a:pt x="2704" y="692"/>
                </a:cubicBezTo>
                <a:cubicBezTo>
                  <a:pt x="2707" y="693"/>
                  <a:pt x="2707" y="693"/>
                  <a:pt x="2707" y="693"/>
                </a:cubicBezTo>
                <a:cubicBezTo>
                  <a:pt x="2708" y="692"/>
                  <a:pt x="2708" y="692"/>
                  <a:pt x="2708" y="692"/>
                </a:cubicBezTo>
                <a:cubicBezTo>
                  <a:pt x="2709" y="691"/>
                  <a:pt x="2709" y="691"/>
                  <a:pt x="2709" y="691"/>
                </a:cubicBezTo>
                <a:cubicBezTo>
                  <a:pt x="2710" y="690"/>
                  <a:pt x="2710" y="690"/>
                  <a:pt x="2710" y="690"/>
                </a:cubicBezTo>
                <a:cubicBezTo>
                  <a:pt x="2711" y="690"/>
                  <a:pt x="2711" y="690"/>
                  <a:pt x="2711" y="690"/>
                </a:cubicBezTo>
                <a:cubicBezTo>
                  <a:pt x="2713" y="687"/>
                  <a:pt x="2713" y="687"/>
                  <a:pt x="2713" y="687"/>
                </a:cubicBezTo>
                <a:cubicBezTo>
                  <a:pt x="2716" y="687"/>
                  <a:pt x="2716" y="687"/>
                  <a:pt x="2716" y="687"/>
                </a:cubicBezTo>
                <a:cubicBezTo>
                  <a:pt x="2716" y="685"/>
                  <a:pt x="2716" y="685"/>
                  <a:pt x="2716" y="685"/>
                </a:cubicBezTo>
                <a:cubicBezTo>
                  <a:pt x="2714" y="681"/>
                  <a:pt x="2714" y="681"/>
                  <a:pt x="2714" y="681"/>
                </a:cubicBezTo>
                <a:cubicBezTo>
                  <a:pt x="2708" y="678"/>
                  <a:pt x="2708" y="678"/>
                  <a:pt x="2708" y="678"/>
                </a:cubicBezTo>
                <a:cubicBezTo>
                  <a:pt x="2705" y="676"/>
                  <a:pt x="2705" y="676"/>
                  <a:pt x="2705" y="676"/>
                </a:cubicBezTo>
                <a:cubicBezTo>
                  <a:pt x="2701" y="672"/>
                  <a:pt x="2701" y="672"/>
                  <a:pt x="2701" y="672"/>
                </a:cubicBezTo>
                <a:cubicBezTo>
                  <a:pt x="2699" y="672"/>
                  <a:pt x="2699" y="672"/>
                  <a:pt x="2699" y="672"/>
                </a:cubicBezTo>
                <a:cubicBezTo>
                  <a:pt x="2696" y="674"/>
                  <a:pt x="2696" y="674"/>
                  <a:pt x="2696" y="674"/>
                </a:cubicBezTo>
                <a:cubicBezTo>
                  <a:pt x="2694" y="674"/>
                  <a:pt x="2694" y="674"/>
                  <a:pt x="2694" y="674"/>
                </a:cubicBezTo>
                <a:cubicBezTo>
                  <a:pt x="2691" y="672"/>
                  <a:pt x="2691" y="672"/>
                  <a:pt x="2691" y="672"/>
                </a:cubicBezTo>
                <a:cubicBezTo>
                  <a:pt x="2691" y="671"/>
                  <a:pt x="2691" y="671"/>
                  <a:pt x="2691" y="671"/>
                </a:cubicBezTo>
                <a:cubicBezTo>
                  <a:pt x="2690" y="670"/>
                  <a:pt x="2690" y="670"/>
                  <a:pt x="2690" y="670"/>
                </a:cubicBezTo>
                <a:cubicBezTo>
                  <a:pt x="2688" y="671"/>
                  <a:pt x="2688" y="671"/>
                  <a:pt x="2688" y="671"/>
                </a:cubicBezTo>
                <a:cubicBezTo>
                  <a:pt x="2685" y="671"/>
                  <a:pt x="2685" y="671"/>
                  <a:pt x="2685" y="671"/>
                </a:cubicBezTo>
                <a:cubicBezTo>
                  <a:pt x="2683" y="671"/>
                  <a:pt x="2683" y="671"/>
                  <a:pt x="2683" y="671"/>
                </a:cubicBezTo>
                <a:cubicBezTo>
                  <a:pt x="2680" y="675"/>
                  <a:pt x="2680" y="675"/>
                  <a:pt x="2680" y="675"/>
                </a:cubicBezTo>
                <a:cubicBezTo>
                  <a:pt x="2683" y="670"/>
                  <a:pt x="2683" y="670"/>
                  <a:pt x="2683" y="670"/>
                </a:cubicBezTo>
                <a:cubicBezTo>
                  <a:pt x="2685" y="669"/>
                  <a:pt x="2685" y="669"/>
                  <a:pt x="2685" y="669"/>
                </a:cubicBezTo>
                <a:cubicBezTo>
                  <a:pt x="2686" y="670"/>
                  <a:pt x="2686" y="670"/>
                  <a:pt x="2686" y="670"/>
                </a:cubicBezTo>
                <a:cubicBezTo>
                  <a:pt x="2687" y="670"/>
                  <a:pt x="2687" y="670"/>
                  <a:pt x="2687" y="670"/>
                </a:cubicBezTo>
                <a:cubicBezTo>
                  <a:pt x="2688" y="669"/>
                  <a:pt x="2688" y="669"/>
                  <a:pt x="2688" y="669"/>
                </a:cubicBezTo>
                <a:cubicBezTo>
                  <a:pt x="2689" y="670"/>
                  <a:pt x="2689" y="670"/>
                  <a:pt x="2689" y="670"/>
                </a:cubicBezTo>
                <a:cubicBezTo>
                  <a:pt x="2692" y="669"/>
                  <a:pt x="2692" y="669"/>
                  <a:pt x="2692" y="669"/>
                </a:cubicBezTo>
                <a:cubicBezTo>
                  <a:pt x="2693" y="672"/>
                  <a:pt x="2693" y="672"/>
                  <a:pt x="2693" y="672"/>
                </a:cubicBezTo>
                <a:cubicBezTo>
                  <a:pt x="2694" y="673"/>
                  <a:pt x="2694" y="673"/>
                  <a:pt x="2694" y="673"/>
                </a:cubicBezTo>
                <a:cubicBezTo>
                  <a:pt x="2696" y="673"/>
                  <a:pt x="2696" y="673"/>
                  <a:pt x="2696" y="673"/>
                </a:cubicBezTo>
                <a:cubicBezTo>
                  <a:pt x="2698" y="671"/>
                  <a:pt x="2698" y="671"/>
                  <a:pt x="2698" y="671"/>
                </a:cubicBezTo>
                <a:cubicBezTo>
                  <a:pt x="2701" y="672"/>
                  <a:pt x="2701" y="672"/>
                  <a:pt x="2701" y="672"/>
                </a:cubicBezTo>
                <a:cubicBezTo>
                  <a:pt x="2703" y="673"/>
                  <a:pt x="2703" y="673"/>
                  <a:pt x="2703" y="673"/>
                </a:cubicBezTo>
                <a:cubicBezTo>
                  <a:pt x="2705" y="673"/>
                  <a:pt x="2705" y="673"/>
                  <a:pt x="2705" y="673"/>
                </a:cubicBezTo>
                <a:cubicBezTo>
                  <a:pt x="2707" y="675"/>
                  <a:pt x="2707" y="675"/>
                  <a:pt x="2707" y="675"/>
                </a:cubicBezTo>
                <a:cubicBezTo>
                  <a:pt x="2710" y="674"/>
                  <a:pt x="2710" y="674"/>
                  <a:pt x="2710" y="674"/>
                </a:cubicBezTo>
                <a:cubicBezTo>
                  <a:pt x="2714" y="675"/>
                  <a:pt x="2714" y="675"/>
                  <a:pt x="2714" y="675"/>
                </a:cubicBezTo>
                <a:cubicBezTo>
                  <a:pt x="2715" y="674"/>
                  <a:pt x="2715" y="674"/>
                  <a:pt x="2715" y="674"/>
                </a:cubicBezTo>
                <a:cubicBezTo>
                  <a:pt x="2713" y="671"/>
                  <a:pt x="2713" y="671"/>
                  <a:pt x="2713" y="671"/>
                </a:cubicBezTo>
                <a:cubicBezTo>
                  <a:pt x="2712" y="671"/>
                  <a:pt x="2712" y="671"/>
                  <a:pt x="2712" y="671"/>
                </a:cubicBezTo>
                <a:cubicBezTo>
                  <a:pt x="2710" y="668"/>
                  <a:pt x="2710" y="668"/>
                  <a:pt x="2710" y="668"/>
                </a:cubicBezTo>
                <a:cubicBezTo>
                  <a:pt x="2710" y="667"/>
                  <a:pt x="2710" y="667"/>
                  <a:pt x="2710" y="667"/>
                </a:cubicBezTo>
                <a:cubicBezTo>
                  <a:pt x="2709" y="666"/>
                  <a:pt x="2709" y="666"/>
                  <a:pt x="2709" y="666"/>
                </a:cubicBezTo>
                <a:cubicBezTo>
                  <a:pt x="2707" y="667"/>
                  <a:pt x="2707" y="667"/>
                  <a:pt x="2707" y="667"/>
                </a:cubicBezTo>
                <a:cubicBezTo>
                  <a:pt x="2705" y="666"/>
                  <a:pt x="2705" y="666"/>
                  <a:pt x="2705" y="666"/>
                </a:cubicBezTo>
                <a:cubicBezTo>
                  <a:pt x="2702" y="662"/>
                  <a:pt x="2702" y="662"/>
                  <a:pt x="2702" y="662"/>
                </a:cubicBezTo>
                <a:cubicBezTo>
                  <a:pt x="2702" y="659"/>
                  <a:pt x="2702" y="659"/>
                  <a:pt x="2702" y="659"/>
                </a:cubicBezTo>
                <a:cubicBezTo>
                  <a:pt x="2698" y="656"/>
                  <a:pt x="2698" y="656"/>
                  <a:pt x="2698" y="656"/>
                </a:cubicBezTo>
                <a:cubicBezTo>
                  <a:pt x="2698" y="653"/>
                  <a:pt x="2698" y="653"/>
                  <a:pt x="2698" y="653"/>
                </a:cubicBezTo>
                <a:cubicBezTo>
                  <a:pt x="2696" y="652"/>
                  <a:pt x="2696" y="652"/>
                  <a:pt x="2696" y="652"/>
                </a:cubicBezTo>
                <a:cubicBezTo>
                  <a:pt x="2697" y="650"/>
                  <a:pt x="2697" y="650"/>
                  <a:pt x="2697" y="650"/>
                </a:cubicBezTo>
                <a:cubicBezTo>
                  <a:pt x="2696" y="650"/>
                  <a:pt x="2696" y="650"/>
                  <a:pt x="2696" y="650"/>
                </a:cubicBezTo>
                <a:cubicBezTo>
                  <a:pt x="2693" y="644"/>
                  <a:pt x="2693" y="644"/>
                  <a:pt x="2693" y="644"/>
                </a:cubicBezTo>
                <a:cubicBezTo>
                  <a:pt x="2687" y="641"/>
                  <a:pt x="2687" y="641"/>
                  <a:pt x="2687" y="641"/>
                </a:cubicBezTo>
                <a:cubicBezTo>
                  <a:pt x="2686" y="642"/>
                  <a:pt x="2686" y="642"/>
                  <a:pt x="2686" y="642"/>
                </a:cubicBezTo>
                <a:cubicBezTo>
                  <a:pt x="2686" y="640"/>
                  <a:pt x="2686" y="640"/>
                  <a:pt x="2686" y="640"/>
                </a:cubicBezTo>
                <a:cubicBezTo>
                  <a:pt x="2681" y="638"/>
                  <a:pt x="2681" y="638"/>
                  <a:pt x="2681" y="638"/>
                </a:cubicBezTo>
                <a:cubicBezTo>
                  <a:pt x="2680" y="638"/>
                  <a:pt x="2680" y="638"/>
                  <a:pt x="2680" y="638"/>
                </a:cubicBezTo>
                <a:cubicBezTo>
                  <a:pt x="2680" y="633"/>
                  <a:pt x="2680" y="633"/>
                  <a:pt x="2680" y="633"/>
                </a:cubicBezTo>
                <a:cubicBezTo>
                  <a:pt x="2681" y="629"/>
                  <a:pt x="2681" y="629"/>
                  <a:pt x="2681" y="629"/>
                </a:cubicBezTo>
                <a:cubicBezTo>
                  <a:pt x="2680" y="627"/>
                  <a:pt x="2680" y="627"/>
                  <a:pt x="2680" y="627"/>
                </a:cubicBezTo>
                <a:cubicBezTo>
                  <a:pt x="2681" y="624"/>
                  <a:pt x="2681" y="624"/>
                  <a:pt x="2681" y="624"/>
                </a:cubicBezTo>
                <a:cubicBezTo>
                  <a:pt x="2681" y="625"/>
                  <a:pt x="2681" y="625"/>
                  <a:pt x="2681" y="625"/>
                </a:cubicBezTo>
                <a:cubicBezTo>
                  <a:pt x="2683" y="624"/>
                  <a:pt x="2683" y="624"/>
                  <a:pt x="2683" y="624"/>
                </a:cubicBezTo>
                <a:cubicBezTo>
                  <a:pt x="2684" y="621"/>
                  <a:pt x="2684" y="621"/>
                  <a:pt x="2684" y="621"/>
                </a:cubicBezTo>
                <a:cubicBezTo>
                  <a:pt x="2685" y="622"/>
                  <a:pt x="2685" y="622"/>
                  <a:pt x="2685" y="622"/>
                </a:cubicBezTo>
                <a:cubicBezTo>
                  <a:pt x="2687" y="620"/>
                  <a:pt x="2687" y="620"/>
                  <a:pt x="2687" y="620"/>
                </a:cubicBezTo>
                <a:cubicBezTo>
                  <a:pt x="2685" y="618"/>
                  <a:pt x="2685" y="618"/>
                  <a:pt x="2685" y="618"/>
                </a:cubicBezTo>
                <a:cubicBezTo>
                  <a:pt x="2684" y="617"/>
                  <a:pt x="2684" y="617"/>
                  <a:pt x="2684" y="617"/>
                </a:cubicBezTo>
                <a:cubicBezTo>
                  <a:pt x="2686" y="615"/>
                  <a:pt x="2686" y="615"/>
                  <a:pt x="2686" y="615"/>
                </a:cubicBezTo>
                <a:cubicBezTo>
                  <a:pt x="2689" y="616"/>
                  <a:pt x="2689" y="616"/>
                  <a:pt x="2689" y="616"/>
                </a:cubicBezTo>
                <a:cubicBezTo>
                  <a:pt x="2689" y="613"/>
                  <a:pt x="2689" y="613"/>
                  <a:pt x="2689" y="613"/>
                </a:cubicBezTo>
                <a:cubicBezTo>
                  <a:pt x="2692" y="613"/>
                  <a:pt x="2692" y="613"/>
                  <a:pt x="2692" y="613"/>
                </a:cubicBezTo>
                <a:cubicBezTo>
                  <a:pt x="2692" y="611"/>
                  <a:pt x="2692" y="611"/>
                  <a:pt x="2692" y="611"/>
                </a:cubicBezTo>
                <a:cubicBezTo>
                  <a:pt x="2689" y="610"/>
                  <a:pt x="2689" y="610"/>
                  <a:pt x="2689" y="610"/>
                </a:cubicBezTo>
                <a:cubicBezTo>
                  <a:pt x="2692" y="610"/>
                  <a:pt x="2692" y="610"/>
                  <a:pt x="2692" y="610"/>
                </a:cubicBezTo>
                <a:cubicBezTo>
                  <a:pt x="2693" y="611"/>
                  <a:pt x="2693" y="611"/>
                  <a:pt x="2693" y="611"/>
                </a:cubicBezTo>
                <a:cubicBezTo>
                  <a:pt x="2694" y="610"/>
                  <a:pt x="2694" y="610"/>
                  <a:pt x="2694" y="610"/>
                </a:cubicBezTo>
                <a:cubicBezTo>
                  <a:pt x="2696" y="610"/>
                  <a:pt x="2696" y="610"/>
                  <a:pt x="2696" y="610"/>
                </a:cubicBezTo>
                <a:cubicBezTo>
                  <a:pt x="2697" y="608"/>
                  <a:pt x="2697" y="608"/>
                  <a:pt x="2697" y="608"/>
                </a:cubicBezTo>
                <a:cubicBezTo>
                  <a:pt x="2699" y="608"/>
                  <a:pt x="2699" y="608"/>
                  <a:pt x="2699" y="608"/>
                </a:cubicBezTo>
                <a:cubicBezTo>
                  <a:pt x="2701" y="605"/>
                  <a:pt x="2701" y="605"/>
                  <a:pt x="2701" y="605"/>
                </a:cubicBezTo>
                <a:cubicBezTo>
                  <a:pt x="2702" y="607"/>
                  <a:pt x="2702" y="607"/>
                  <a:pt x="2702" y="607"/>
                </a:cubicBezTo>
                <a:cubicBezTo>
                  <a:pt x="2702" y="605"/>
                  <a:pt x="2702" y="605"/>
                  <a:pt x="2702" y="605"/>
                </a:cubicBezTo>
                <a:cubicBezTo>
                  <a:pt x="2703" y="607"/>
                  <a:pt x="2703" y="607"/>
                  <a:pt x="2703" y="607"/>
                </a:cubicBezTo>
                <a:cubicBezTo>
                  <a:pt x="2705" y="608"/>
                  <a:pt x="2705" y="608"/>
                  <a:pt x="2705" y="608"/>
                </a:cubicBezTo>
                <a:cubicBezTo>
                  <a:pt x="2708" y="606"/>
                  <a:pt x="2708" y="606"/>
                  <a:pt x="2708" y="606"/>
                </a:cubicBezTo>
                <a:cubicBezTo>
                  <a:pt x="2708" y="605"/>
                  <a:pt x="2708" y="605"/>
                  <a:pt x="2708" y="605"/>
                </a:cubicBezTo>
                <a:cubicBezTo>
                  <a:pt x="2706" y="605"/>
                  <a:pt x="2706" y="605"/>
                  <a:pt x="2706" y="605"/>
                </a:cubicBezTo>
                <a:cubicBezTo>
                  <a:pt x="2706" y="603"/>
                  <a:pt x="2706" y="603"/>
                  <a:pt x="2706" y="603"/>
                </a:cubicBezTo>
                <a:cubicBezTo>
                  <a:pt x="2707" y="602"/>
                  <a:pt x="2707" y="602"/>
                  <a:pt x="2707" y="602"/>
                </a:cubicBezTo>
                <a:cubicBezTo>
                  <a:pt x="2708" y="602"/>
                  <a:pt x="2708" y="602"/>
                  <a:pt x="2708" y="602"/>
                </a:cubicBezTo>
                <a:cubicBezTo>
                  <a:pt x="2707" y="600"/>
                  <a:pt x="2707" y="600"/>
                  <a:pt x="2707" y="600"/>
                </a:cubicBezTo>
                <a:cubicBezTo>
                  <a:pt x="2707" y="599"/>
                  <a:pt x="2707" y="599"/>
                  <a:pt x="2707" y="599"/>
                </a:cubicBezTo>
                <a:cubicBezTo>
                  <a:pt x="2709" y="598"/>
                  <a:pt x="2709" y="598"/>
                  <a:pt x="2709" y="598"/>
                </a:cubicBezTo>
                <a:cubicBezTo>
                  <a:pt x="2708" y="597"/>
                  <a:pt x="2708" y="597"/>
                  <a:pt x="2708" y="597"/>
                </a:cubicBezTo>
                <a:cubicBezTo>
                  <a:pt x="2705" y="598"/>
                  <a:pt x="2705" y="598"/>
                  <a:pt x="2705" y="598"/>
                </a:cubicBezTo>
                <a:cubicBezTo>
                  <a:pt x="2702" y="598"/>
                  <a:pt x="2702" y="598"/>
                  <a:pt x="2702" y="598"/>
                </a:cubicBezTo>
                <a:cubicBezTo>
                  <a:pt x="2703" y="597"/>
                  <a:pt x="2703" y="597"/>
                  <a:pt x="2703" y="597"/>
                </a:cubicBezTo>
                <a:cubicBezTo>
                  <a:pt x="2700" y="597"/>
                  <a:pt x="2700" y="597"/>
                  <a:pt x="2700" y="597"/>
                </a:cubicBezTo>
                <a:cubicBezTo>
                  <a:pt x="2699" y="598"/>
                  <a:pt x="2699" y="598"/>
                  <a:pt x="2699" y="598"/>
                </a:cubicBezTo>
                <a:cubicBezTo>
                  <a:pt x="2693" y="598"/>
                  <a:pt x="2693" y="598"/>
                  <a:pt x="2693" y="598"/>
                </a:cubicBezTo>
                <a:cubicBezTo>
                  <a:pt x="2692" y="597"/>
                  <a:pt x="2692" y="597"/>
                  <a:pt x="2692" y="597"/>
                </a:cubicBezTo>
                <a:cubicBezTo>
                  <a:pt x="2691" y="596"/>
                  <a:pt x="2691" y="596"/>
                  <a:pt x="2691" y="596"/>
                </a:cubicBezTo>
                <a:cubicBezTo>
                  <a:pt x="2689" y="595"/>
                  <a:pt x="2689" y="595"/>
                  <a:pt x="2689" y="595"/>
                </a:cubicBezTo>
                <a:cubicBezTo>
                  <a:pt x="2688" y="594"/>
                  <a:pt x="2688" y="594"/>
                  <a:pt x="2688" y="594"/>
                </a:cubicBezTo>
                <a:cubicBezTo>
                  <a:pt x="2688" y="593"/>
                  <a:pt x="2688" y="593"/>
                  <a:pt x="2688" y="593"/>
                </a:cubicBezTo>
                <a:cubicBezTo>
                  <a:pt x="2683" y="596"/>
                  <a:pt x="2683" y="596"/>
                  <a:pt x="2683" y="596"/>
                </a:cubicBezTo>
                <a:cubicBezTo>
                  <a:pt x="2681" y="596"/>
                  <a:pt x="2681" y="596"/>
                  <a:pt x="2681" y="596"/>
                </a:cubicBezTo>
                <a:cubicBezTo>
                  <a:pt x="2681" y="596"/>
                  <a:pt x="2681" y="596"/>
                  <a:pt x="2681" y="596"/>
                </a:cubicBezTo>
                <a:cubicBezTo>
                  <a:pt x="2681" y="598"/>
                  <a:pt x="2681" y="598"/>
                  <a:pt x="2681" y="598"/>
                </a:cubicBezTo>
                <a:cubicBezTo>
                  <a:pt x="2680" y="599"/>
                  <a:pt x="2680" y="599"/>
                  <a:pt x="2680" y="599"/>
                </a:cubicBezTo>
                <a:cubicBezTo>
                  <a:pt x="2677" y="600"/>
                  <a:pt x="2677" y="600"/>
                  <a:pt x="2677" y="600"/>
                </a:cubicBezTo>
                <a:cubicBezTo>
                  <a:pt x="2678" y="601"/>
                  <a:pt x="2678" y="601"/>
                  <a:pt x="2678" y="601"/>
                </a:cubicBezTo>
                <a:cubicBezTo>
                  <a:pt x="2679" y="602"/>
                  <a:pt x="2679" y="602"/>
                  <a:pt x="2679" y="602"/>
                </a:cubicBezTo>
                <a:cubicBezTo>
                  <a:pt x="2678" y="604"/>
                  <a:pt x="2678" y="604"/>
                  <a:pt x="2678" y="604"/>
                </a:cubicBezTo>
                <a:cubicBezTo>
                  <a:pt x="2677" y="605"/>
                  <a:pt x="2677" y="605"/>
                  <a:pt x="2677" y="605"/>
                </a:cubicBezTo>
                <a:cubicBezTo>
                  <a:pt x="2675" y="604"/>
                  <a:pt x="2675" y="604"/>
                  <a:pt x="2675" y="604"/>
                </a:cubicBezTo>
                <a:cubicBezTo>
                  <a:pt x="2673" y="605"/>
                  <a:pt x="2673" y="605"/>
                  <a:pt x="2673" y="605"/>
                </a:cubicBezTo>
                <a:cubicBezTo>
                  <a:pt x="2670" y="605"/>
                  <a:pt x="2670" y="605"/>
                  <a:pt x="2670" y="605"/>
                </a:cubicBezTo>
                <a:cubicBezTo>
                  <a:pt x="2667" y="600"/>
                  <a:pt x="2667" y="600"/>
                  <a:pt x="2667" y="600"/>
                </a:cubicBezTo>
                <a:cubicBezTo>
                  <a:pt x="2667" y="597"/>
                  <a:pt x="2667" y="597"/>
                  <a:pt x="2667" y="597"/>
                </a:cubicBezTo>
                <a:cubicBezTo>
                  <a:pt x="2667" y="595"/>
                  <a:pt x="2667" y="595"/>
                  <a:pt x="2667" y="595"/>
                </a:cubicBezTo>
                <a:cubicBezTo>
                  <a:pt x="2664" y="595"/>
                  <a:pt x="2664" y="595"/>
                  <a:pt x="2664" y="595"/>
                </a:cubicBezTo>
                <a:cubicBezTo>
                  <a:pt x="2663" y="596"/>
                  <a:pt x="2663" y="596"/>
                  <a:pt x="2663" y="596"/>
                </a:cubicBezTo>
                <a:cubicBezTo>
                  <a:pt x="2663" y="595"/>
                  <a:pt x="2663" y="595"/>
                  <a:pt x="2663" y="595"/>
                </a:cubicBezTo>
                <a:cubicBezTo>
                  <a:pt x="2662" y="595"/>
                  <a:pt x="2662" y="595"/>
                  <a:pt x="2662" y="595"/>
                </a:cubicBezTo>
                <a:cubicBezTo>
                  <a:pt x="2661" y="596"/>
                  <a:pt x="2661" y="596"/>
                  <a:pt x="2661" y="596"/>
                </a:cubicBezTo>
                <a:cubicBezTo>
                  <a:pt x="2660" y="595"/>
                  <a:pt x="2660" y="595"/>
                  <a:pt x="2660" y="595"/>
                </a:cubicBezTo>
                <a:cubicBezTo>
                  <a:pt x="2660" y="596"/>
                  <a:pt x="2660" y="596"/>
                  <a:pt x="2660" y="596"/>
                </a:cubicBezTo>
                <a:cubicBezTo>
                  <a:pt x="2659" y="593"/>
                  <a:pt x="2659" y="593"/>
                  <a:pt x="2659" y="593"/>
                </a:cubicBezTo>
                <a:cubicBezTo>
                  <a:pt x="2658" y="592"/>
                  <a:pt x="2658" y="592"/>
                  <a:pt x="2658" y="592"/>
                </a:cubicBezTo>
                <a:cubicBezTo>
                  <a:pt x="2655" y="590"/>
                  <a:pt x="2655" y="590"/>
                  <a:pt x="2655" y="590"/>
                </a:cubicBezTo>
                <a:cubicBezTo>
                  <a:pt x="2653" y="588"/>
                  <a:pt x="2653" y="588"/>
                  <a:pt x="2653" y="588"/>
                </a:cubicBezTo>
                <a:cubicBezTo>
                  <a:pt x="2653" y="586"/>
                  <a:pt x="2653" y="586"/>
                  <a:pt x="2653" y="586"/>
                </a:cubicBezTo>
                <a:cubicBezTo>
                  <a:pt x="2652" y="584"/>
                  <a:pt x="2652" y="584"/>
                  <a:pt x="2652" y="584"/>
                </a:cubicBezTo>
                <a:cubicBezTo>
                  <a:pt x="2652" y="583"/>
                  <a:pt x="2652" y="583"/>
                  <a:pt x="2652" y="583"/>
                </a:cubicBezTo>
                <a:cubicBezTo>
                  <a:pt x="2652" y="582"/>
                  <a:pt x="2652" y="582"/>
                  <a:pt x="2652" y="582"/>
                </a:cubicBezTo>
                <a:cubicBezTo>
                  <a:pt x="2653" y="581"/>
                  <a:pt x="2653" y="581"/>
                  <a:pt x="2653" y="581"/>
                </a:cubicBezTo>
                <a:cubicBezTo>
                  <a:pt x="2653" y="579"/>
                  <a:pt x="2653" y="579"/>
                  <a:pt x="2653" y="579"/>
                </a:cubicBezTo>
                <a:cubicBezTo>
                  <a:pt x="2654" y="578"/>
                  <a:pt x="2654" y="578"/>
                  <a:pt x="2654" y="578"/>
                </a:cubicBezTo>
                <a:cubicBezTo>
                  <a:pt x="2654" y="577"/>
                  <a:pt x="2654" y="577"/>
                  <a:pt x="2654" y="577"/>
                </a:cubicBezTo>
                <a:cubicBezTo>
                  <a:pt x="2658" y="578"/>
                  <a:pt x="2658" y="578"/>
                  <a:pt x="2658" y="578"/>
                </a:cubicBezTo>
                <a:cubicBezTo>
                  <a:pt x="2661" y="578"/>
                  <a:pt x="2661" y="578"/>
                  <a:pt x="2661" y="578"/>
                </a:cubicBezTo>
                <a:cubicBezTo>
                  <a:pt x="2664" y="578"/>
                  <a:pt x="2664" y="578"/>
                  <a:pt x="2664" y="578"/>
                </a:cubicBezTo>
                <a:cubicBezTo>
                  <a:pt x="2665" y="576"/>
                  <a:pt x="2665" y="576"/>
                  <a:pt x="2665" y="576"/>
                </a:cubicBezTo>
                <a:cubicBezTo>
                  <a:pt x="2664" y="575"/>
                  <a:pt x="2664" y="575"/>
                  <a:pt x="2664" y="575"/>
                </a:cubicBezTo>
                <a:cubicBezTo>
                  <a:pt x="2666" y="575"/>
                  <a:pt x="2666" y="575"/>
                  <a:pt x="2666" y="575"/>
                </a:cubicBezTo>
                <a:cubicBezTo>
                  <a:pt x="2666" y="572"/>
                  <a:pt x="2666" y="572"/>
                  <a:pt x="2666" y="572"/>
                </a:cubicBezTo>
                <a:cubicBezTo>
                  <a:pt x="2665" y="572"/>
                  <a:pt x="2665" y="572"/>
                  <a:pt x="2665" y="572"/>
                </a:cubicBezTo>
                <a:cubicBezTo>
                  <a:pt x="2666" y="571"/>
                  <a:pt x="2666" y="571"/>
                  <a:pt x="2666" y="571"/>
                </a:cubicBezTo>
                <a:cubicBezTo>
                  <a:pt x="2667" y="566"/>
                  <a:pt x="2667" y="566"/>
                  <a:pt x="2667" y="566"/>
                </a:cubicBezTo>
                <a:cubicBezTo>
                  <a:pt x="2670" y="564"/>
                  <a:pt x="2670" y="564"/>
                  <a:pt x="2670" y="564"/>
                </a:cubicBezTo>
                <a:cubicBezTo>
                  <a:pt x="2672" y="563"/>
                  <a:pt x="2672" y="563"/>
                  <a:pt x="2672" y="563"/>
                </a:cubicBezTo>
                <a:cubicBezTo>
                  <a:pt x="2674" y="561"/>
                  <a:pt x="2674" y="561"/>
                  <a:pt x="2674" y="561"/>
                </a:cubicBezTo>
                <a:cubicBezTo>
                  <a:pt x="2675" y="560"/>
                  <a:pt x="2675" y="560"/>
                  <a:pt x="2675" y="560"/>
                </a:cubicBezTo>
                <a:cubicBezTo>
                  <a:pt x="2675" y="557"/>
                  <a:pt x="2675" y="557"/>
                  <a:pt x="2675" y="557"/>
                </a:cubicBezTo>
                <a:cubicBezTo>
                  <a:pt x="2677" y="554"/>
                  <a:pt x="2677" y="554"/>
                  <a:pt x="2677" y="554"/>
                </a:cubicBezTo>
                <a:cubicBezTo>
                  <a:pt x="2678" y="552"/>
                  <a:pt x="2678" y="552"/>
                  <a:pt x="2678" y="552"/>
                </a:cubicBezTo>
                <a:cubicBezTo>
                  <a:pt x="2679" y="551"/>
                  <a:pt x="2679" y="551"/>
                  <a:pt x="2679" y="551"/>
                </a:cubicBezTo>
                <a:cubicBezTo>
                  <a:pt x="2680" y="549"/>
                  <a:pt x="2680" y="549"/>
                  <a:pt x="2680" y="549"/>
                </a:cubicBezTo>
                <a:cubicBezTo>
                  <a:pt x="2682" y="549"/>
                  <a:pt x="2682" y="549"/>
                  <a:pt x="2682" y="549"/>
                </a:cubicBezTo>
                <a:cubicBezTo>
                  <a:pt x="2683" y="550"/>
                  <a:pt x="2683" y="550"/>
                  <a:pt x="2683" y="550"/>
                </a:cubicBezTo>
                <a:cubicBezTo>
                  <a:pt x="2685" y="550"/>
                  <a:pt x="2685" y="550"/>
                  <a:pt x="2685" y="550"/>
                </a:cubicBezTo>
                <a:cubicBezTo>
                  <a:pt x="2686" y="548"/>
                  <a:pt x="2686" y="548"/>
                  <a:pt x="2686" y="548"/>
                </a:cubicBezTo>
                <a:cubicBezTo>
                  <a:pt x="2689" y="552"/>
                  <a:pt x="2689" y="552"/>
                  <a:pt x="2689" y="552"/>
                </a:cubicBezTo>
                <a:cubicBezTo>
                  <a:pt x="2693" y="554"/>
                  <a:pt x="2693" y="554"/>
                  <a:pt x="2693" y="554"/>
                </a:cubicBezTo>
                <a:cubicBezTo>
                  <a:pt x="2694" y="556"/>
                  <a:pt x="2694" y="556"/>
                  <a:pt x="2694" y="556"/>
                </a:cubicBezTo>
                <a:cubicBezTo>
                  <a:pt x="2692" y="557"/>
                  <a:pt x="2692" y="557"/>
                  <a:pt x="2692" y="557"/>
                </a:cubicBezTo>
                <a:cubicBezTo>
                  <a:pt x="2692" y="558"/>
                  <a:pt x="2692" y="558"/>
                  <a:pt x="2692" y="558"/>
                </a:cubicBezTo>
                <a:cubicBezTo>
                  <a:pt x="2690" y="561"/>
                  <a:pt x="2690" y="561"/>
                  <a:pt x="2690" y="561"/>
                </a:cubicBezTo>
                <a:cubicBezTo>
                  <a:pt x="2689" y="563"/>
                  <a:pt x="2689" y="563"/>
                  <a:pt x="2689" y="563"/>
                </a:cubicBezTo>
                <a:cubicBezTo>
                  <a:pt x="2688" y="563"/>
                  <a:pt x="2688" y="563"/>
                  <a:pt x="2688" y="563"/>
                </a:cubicBezTo>
                <a:cubicBezTo>
                  <a:pt x="2688" y="564"/>
                  <a:pt x="2688" y="564"/>
                  <a:pt x="2688" y="564"/>
                </a:cubicBezTo>
                <a:cubicBezTo>
                  <a:pt x="2687" y="567"/>
                  <a:pt x="2687" y="567"/>
                  <a:pt x="2687" y="567"/>
                </a:cubicBezTo>
                <a:cubicBezTo>
                  <a:pt x="2690" y="569"/>
                  <a:pt x="2690" y="569"/>
                  <a:pt x="2690" y="569"/>
                </a:cubicBezTo>
                <a:cubicBezTo>
                  <a:pt x="2689" y="570"/>
                  <a:pt x="2689" y="570"/>
                  <a:pt x="2689" y="570"/>
                </a:cubicBezTo>
                <a:cubicBezTo>
                  <a:pt x="2689" y="571"/>
                  <a:pt x="2689" y="571"/>
                  <a:pt x="2689" y="571"/>
                </a:cubicBezTo>
                <a:cubicBezTo>
                  <a:pt x="2689" y="572"/>
                  <a:pt x="2689" y="572"/>
                  <a:pt x="2689" y="572"/>
                </a:cubicBezTo>
                <a:cubicBezTo>
                  <a:pt x="2689" y="573"/>
                  <a:pt x="2689" y="573"/>
                  <a:pt x="2689" y="573"/>
                </a:cubicBezTo>
                <a:cubicBezTo>
                  <a:pt x="2692" y="572"/>
                  <a:pt x="2692" y="572"/>
                  <a:pt x="2692" y="572"/>
                </a:cubicBezTo>
                <a:cubicBezTo>
                  <a:pt x="2694" y="570"/>
                  <a:pt x="2694" y="570"/>
                  <a:pt x="2694" y="570"/>
                </a:cubicBezTo>
                <a:cubicBezTo>
                  <a:pt x="2693" y="572"/>
                  <a:pt x="2693" y="572"/>
                  <a:pt x="2693" y="572"/>
                </a:cubicBezTo>
                <a:cubicBezTo>
                  <a:pt x="2691" y="573"/>
                  <a:pt x="2691" y="573"/>
                  <a:pt x="2691" y="573"/>
                </a:cubicBezTo>
                <a:cubicBezTo>
                  <a:pt x="2691" y="574"/>
                  <a:pt x="2691" y="574"/>
                  <a:pt x="2691" y="574"/>
                </a:cubicBezTo>
                <a:cubicBezTo>
                  <a:pt x="2693" y="575"/>
                  <a:pt x="2693" y="575"/>
                  <a:pt x="2693" y="575"/>
                </a:cubicBezTo>
                <a:cubicBezTo>
                  <a:pt x="2692" y="576"/>
                  <a:pt x="2692" y="576"/>
                  <a:pt x="2692" y="576"/>
                </a:cubicBezTo>
                <a:cubicBezTo>
                  <a:pt x="2692" y="576"/>
                  <a:pt x="2692" y="576"/>
                  <a:pt x="2692" y="576"/>
                </a:cubicBezTo>
                <a:cubicBezTo>
                  <a:pt x="2689" y="576"/>
                  <a:pt x="2689" y="576"/>
                  <a:pt x="2689" y="576"/>
                </a:cubicBezTo>
                <a:cubicBezTo>
                  <a:pt x="2688" y="578"/>
                  <a:pt x="2688" y="578"/>
                  <a:pt x="2688" y="578"/>
                </a:cubicBezTo>
                <a:cubicBezTo>
                  <a:pt x="2687" y="578"/>
                  <a:pt x="2687" y="578"/>
                  <a:pt x="2687" y="578"/>
                </a:cubicBezTo>
                <a:cubicBezTo>
                  <a:pt x="2686" y="579"/>
                  <a:pt x="2686" y="579"/>
                  <a:pt x="2686" y="579"/>
                </a:cubicBezTo>
                <a:cubicBezTo>
                  <a:pt x="2687" y="580"/>
                  <a:pt x="2687" y="580"/>
                  <a:pt x="2687" y="580"/>
                </a:cubicBezTo>
                <a:cubicBezTo>
                  <a:pt x="2688" y="582"/>
                  <a:pt x="2688" y="582"/>
                  <a:pt x="2688" y="582"/>
                </a:cubicBezTo>
                <a:cubicBezTo>
                  <a:pt x="2689" y="582"/>
                  <a:pt x="2689" y="582"/>
                  <a:pt x="2689" y="582"/>
                </a:cubicBezTo>
                <a:cubicBezTo>
                  <a:pt x="2690" y="580"/>
                  <a:pt x="2690" y="580"/>
                  <a:pt x="2690" y="580"/>
                </a:cubicBezTo>
                <a:cubicBezTo>
                  <a:pt x="2691" y="580"/>
                  <a:pt x="2691" y="580"/>
                  <a:pt x="2691" y="580"/>
                </a:cubicBezTo>
                <a:cubicBezTo>
                  <a:pt x="2693" y="578"/>
                  <a:pt x="2693" y="578"/>
                  <a:pt x="2693" y="578"/>
                </a:cubicBezTo>
                <a:cubicBezTo>
                  <a:pt x="2696" y="576"/>
                  <a:pt x="2696" y="576"/>
                  <a:pt x="2696" y="576"/>
                </a:cubicBezTo>
                <a:cubicBezTo>
                  <a:pt x="2696" y="576"/>
                  <a:pt x="2696" y="576"/>
                  <a:pt x="2696" y="576"/>
                </a:cubicBezTo>
                <a:cubicBezTo>
                  <a:pt x="2695" y="574"/>
                  <a:pt x="2695" y="574"/>
                  <a:pt x="2695" y="574"/>
                </a:cubicBezTo>
                <a:cubicBezTo>
                  <a:pt x="2698" y="572"/>
                  <a:pt x="2698" y="572"/>
                  <a:pt x="2698" y="572"/>
                </a:cubicBezTo>
                <a:cubicBezTo>
                  <a:pt x="2702" y="568"/>
                  <a:pt x="2702" y="568"/>
                  <a:pt x="2702" y="568"/>
                </a:cubicBezTo>
                <a:cubicBezTo>
                  <a:pt x="2703" y="569"/>
                  <a:pt x="2703" y="569"/>
                  <a:pt x="2703" y="569"/>
                </a:cubicBezTo>
                <a:cubicBezTo>
                  <a:pt x="2704" y="566"/>
                  <a:pt x="2704" y="566"/>
                  <a:pt x="2704" y="566"/>
                </a:cubicBezTo>
                <a:cubicBezTo>
                  <a:pt x="2706" y="566"/>
                  <a:pt x="2706" y="566"/>
                  <a:pt x="2706" y="566"/>
                </a:cubicBezTo>
                <a:cubicBezTo>
                  <a:pt x="2709" y="565"/>
                  <a:pt x="2709" y="565"/>
                  <a:pt x="2709" y="565"/>
                </a:cubicBezTo>
                <a:cubicBezTo>
                  <a:pt x="2710" y="565"/>
                  <a:pt x="2710" y="565"/>
                  <a:pt x="2710" y="565"/>
                </a:cubicBezTo>
                <a:cubicBezTo>
                  <a:pt x="2711" y="565"/>
                  <a:pt x="2711" y="565"/>
                  <a:pt x="2711" y="565"/>
                </a:cubicBezTo>
                <a:cubicBezTo>
                  <a:pt x="2713" y="565"/>
                  <a:pt x="2713" y="565"/>
                  <a:pt x="2713" y="565"/>
                </a:cubicBezTo>
                <a:cubicBezTo>
                  <a:pt x="2716" y="562"/>
                  <a:pt x="2716" y="562"/>
                  <a:pt x="2716" y="562"/>
                </a:cubicBezTo>
                <a:cubicBezTo>
                  <a:pt x="2717" y="563"/>
                  <a:pt x="2717" y="563"/>
                  <a:pt x="2717" y="563"/>
                </a:cubicBezTo>
                <a:cubicBezTo>
                  <a:pt x="2717" y="563"/>
                  <a:pt x="2717" y="563"/>
                  <a:pt x="2717" y="563"/>
                </a:cubicBezTo>
                <a:cubicBezTo>
                  <a:pt x="2717" y="564"/>
                  <a:pt x="2717" y="564"/>
                  <a:pt x="2717" y="564"/>
                </a:cubicBezTo>
                <a:cubicBezTo>
                  <a:pt x="2718" y="564"/>
                  <a:pt x="2718" y="564"/>
                  <a:pt x="2718" y="564"/>
                </a:cubicBezTo>
                <a:cubicBezTo>
                  <a:pt x="2719" y="567"/>
                  <a:pt x="2719" y="567"/>
                  <a:pt x="2719" y="567"/>
                </a:cubicBezTo>
                <a:cubicBezTo>
                  <a:pt x="2720" y="566"/>
                  <a:pt x="2720" y="566"/>
                  <a:pt x="2720" y="566"/>
                </a:cubicBezTo>
                <a:cubicBezTo>
                  <a:pt x="2720" y="565"/>
                  <a:pt x="2720" y="565"/>
                  <a:pt x="2720" y="565"/>
                </a:cubicBezTo>
                <a:cubicBezTo>
                  <a:pt x="2722" y="566"/>
                  <a:pt x="2722" y="566"/>
                  <a:pt x="2722" y="566"/>
                </a:cubicBezTo>
                <a:cubicBezTo>
                  <a:pt x="2723" y="567"/>
                  <a:pt x="2723" y="567"/>
                  <a:pt x="2723" y="567"/>
                </a:cubicBezTo>
                <a:cubicBezTo>
                  <a:pt x="2727" y="567"/>
                  <a:pt x="2727" y="567"/>
                  <a:pt x="2727" y="567"/>
                </a:cubicBezTo>
                <a:cubicBezTo>
                  <a:pt x="2728" y="566"/>
                  <a:pt x="2728" y="566"/>
                  <a:pt x="2728" y="566"/>
                </a:cubicBezTo>
                <a:cubicBezTo>
                  <a:pt x="2729" y="566"/>
                  <a:pt x="2729" y="566"/>
                  <a:pt x="2729" y="566"/>
                </a:cubicBezTo>
                <a:cubicBezTo>
                  <a:pt x="2728" y="567"/>
                  <a:pt x="2728" y="567"/>
                  <a:pt x="2728" y="567"/>
                </a:cubicBezTo>
                <a:cubicBezTo>
                  <a:pt x="2727" y="568"/>
                  <a:pt x="2727" y="568"/>
                  <a:pt x="2727" y="568"/>
                </a:cubicBezTo>
                <a:cubicBezTo>
                  <a:pt x="2728" y="570"/>
                  <a:pt x="2728" y="570"/>
                  <a:pt x="2728" y="570"/>
                </a:cubicBezTo>
                <a:cubicBezTo>
                  <a:pt x="2726" y="574"/>
                  <a:pt x="2726" y="574"/>
                  <a:pt x="2726" y="574"/>
                </a:cubicBezTo>
                <a:cubicBezTo>
                  <a:pt x="2726" y="579"/>
                  <a:pt x="2726" y="579"/>
                  <a:pt x="2726" y="579"/>
                </a:cubicBezTo>
                <a:cubicBezTo>
                  <a:pt x="2727" y="580"/>
                  <a:pt x="2727" y="580"/>
                  <a:pt x="2727" y="580"/>
                </a:cubicBezTo>
                <a:cubicBezTo>
                  <a:pt x="2730" y="580"/>
                  <a:pt x="2730" y="580"/>
                  <a:pt x="2730" y="580"/>
                </a:cubicBezTo>
                <a:cubicBezTo>
                  <a:pt x="2732" y="579"/>
                  <a:pt x="2732" y="579"/>
                  <a:pt x="2732" y="579"/>
                </a:cubicBezTo>
                <a:cubicBezTo>
                  <a:pt x="2730" y="581"/>
                  <a:pt x="2730" y="581"/>
                  <a:pt x="2730" y="581"/>
                </a:cubicBezTo>
                <a:cubicBezTo>
                  <a:pt x="2728" y="581"/>
                  <a:pt x="2728" y="581"/>
                  <a:pt x="2728" y="581"/>
                </a:cubicBezTo>
                <a:cubicBezTo>
                  <a:pt x="2726" y="584"/>
                  <a:pt x="2726" y="584"/>
                  <a:pt x="2726" y="584"/>
                </a:cubicBezTo>
                <a:cubicBezTo>
                  <a:pt x="2726" y="588"/>
                  <a:pt x="2726" y="588"/>
                  <a:pt x="2726" y="588"/>
                </a:cubicBezTo>
                <a:cubicBezTo>
                  <a:pt x="2726" y="590"/>
                  <a:pt x="2726" y="590"/>
                  <a:pt x="2726" y="590"/>
                </a:cubicBezTo>
                <a:cubicBezTo>
                  <a:pt x="2727" y="590"/>
                  <a:pt x="2727" y="590"/>
                  <a:pt x="2727" y="590"/>
                </a:cubicBezTo>
                <a:cubicBezTo>
                  <a:pt x="2728" y="589"/>
                  <a:pt x="2728" y="589"/>
                  <a:pt x="2728" y="589"/>
                </a:cubicBezTo>
                <a:cubicBezTo>
                  <a:pt x="2730" y="590"/>
                  <a:pt x="2730" y="590"/>
                  <a:pt x="2730" y="590"/>
                </a:cubicBezTo>
                <a:cubicBezTo>
                  <a:pt x="2729" y="593"/>
                  <a:pt x="2729" y="593"/>
                  <a:pt x="2729" y="593"/>
                </a:cubicBezTo>
                <a:cubicBezTo>
                  <a:pt x="2729" y="594"/>
                  <a:pt x="2729" y="594"/>
                  <a:pt x="2729" y="594"/>
                </a:cubicBezTo>
                <a:cubicBezTo>
                  <a:pt x="2732" y="593"/>
                  <a:pt x="2732" y="593"/>
                  <a:pt x="2732" y="593"/>
                </a:cubicBezTo>
                <a:cubicBezTo>
                  <a:pt x="2733" y="593"/>
                  <a:pt x="2733" y="593"/>
                  <a:pt x="2733" y="593"/>
                </a:cubicBezTo>
                <a:cubicBezTo>
                  <a:pt x="2735" y="591"/>
                  <a:pt x="2735" y="591"/>
                  <a:pt x="2735" y="591"/>
                </a:cubicBezTo>
                <a:cubicBezTo>
                  <a:pt x="2734" y="590"/>
                  <a:pt x="2734" y="590"/>
                  <a:pt x="2734" y="590"/>
                </a:cubicBezTo>
                <a:cubicBezTo>
                  <a:pt x="2735" y="589"/>
                  <a:pt x="2735" y="589"/>
                  <a:pt x="2735" y="589"/>
                </a:cubicBezTo>
                <a:cubicBezTo>
                  <a:pt x="2737" y="592"/>
                  <a:pt x="2737" y="592"/>
                  <a:pt x="2737" y="592"/>
                </a:cubicBezTo>
                <a:cubicBezTo>
                  <a:pt x="2738" y="592"/>
                  <a:pt x="2738" y="592"/>
                  <a:pt x="2738" y="592"/>
                </a:cubicBezTo>
                <a:cubicBezTo>
                  <a:pt x="2739" y="591"/>
                  <a:pt x="2739" y="591"/>
                  <a:pt x="2739" y="591"/>
                </a:cubicBezTo>
                <a:cubicBezTo>
                  <a:pt x="2742" y="591"/>
                  <a:pt x="2742" y="591"/>
                  <a:pt x="2742" y="591"/>
                </a:cubicBezTo>
                <a:cubicBezTo>
                  <a:pt x="2741" y="592"/>
                  <a:pt x="2741" y="592"/>
                  <a:pt x="2741" y="592"/>
                </a:cubicBezTo>
                <a:cubicBezTo>
                  <a:pt x="2745" y="595"/>
                  <a:pt x="2745" y="595"/>
                  <a:pt x="2745" y="595"/>
                </a:cubicBezTo>
                <a:cubicBezTo>
                  <a:pt x="2748" y="599"/>
                  <a:pt x="2748" y="599"/>
                  <a:pt x="2748" y="599"/>
                </a:cubicBezTo>
                <a:cubicBezTo>
                  <a:pt x="2749" y="599"/>
                  <a:pt x="2749" y="599"/>
                  <a:pt x="2749" y="599"/>
                </a:cubicBezTo>
                <a:cubicBezTo>
                  <a:pt x="2748" y="600"/>
                  <a:pt x="2748" y="600"/>
                  <a:pt x="2748" y="600"/>
                </a:cubicBezTo>
                <a:cubicBezTo>
                  <a:pt x="2750" y="602"/>
                  <a:pt x="2750" y="602"/>
                  <a:pt x="2750" y="602"/>
                </a:cubicBezTo>
                <a:cubicBezTo>
                  <a:pt x="2751" y="604"/>
                  <a:pt x="2751" y="604"/>
                  <a:pt x="2751" y="604"/>
                </a:cubicBezTo>
                <a:cubicBezTo>
                  <a:pt x="2747" y="603"/>
                  <a:pt x="2747" y="603"/>
                  <a:pt x="2747" y="603"/>
                </a:cubicBezTo>
                <a:cubicBezTo>
                  <a:pt x="2747" y="602"/>
                  <a:pt x="2747" y="602"/>
                  <a:pt x="2747" y="602"/>
                </a:cubicBezTo>
                <a:cubicBezTo>
                  <a:pt x="2746" y="603"/>
                  <a:pt x="2746" y="603"/>
                  <a:pt x="2746" y="603"/>
                </a:cubicBezTo>
                <a:cubicBezTo>
                  <a:pt x="2744" y="603"/>
                  <a:pt x="2744" y="603"/>
                  <a:pt x="2744" y="603"/>
                </a:cubicBezTo>
                <a:cubicBezTo>
                  <a:pt x="2742" y="606"/>
                  <a:pt x="2742" y="606"/>
                  <a:pt x="2742" y="606"/>
                </a:cubicBezTo>
                <a:cubicBezTo>
                  <a:pt x="2747" y="608"/>
                  <a:pt x="2747" y="608"/>
                  <a:pt x="2747" y="608"/>
                </a:cubicBezTo>
                <a:cubicBezTo>
                  <a:pt x="2748" y="608"/>
                  <a:pt x="2748" y="608"/>
                  <a:pt x="2748" y="608"/>
                </a:cubicBezTo>
                <a:cubicBezTo>
                  <a:pt x="2749" y="610"/>
                  <a:pt x="2749" y="610"/>
                  <a:pt x="2749" y="610"/>
                </a:cubicBezTo>
                <a:cubicBezTo>
                  <a:pt x="2749" y="614"/>
                  <a:pt x="2749" y="614"/>
                  <a:pt x="2749" y="614"/>
                </a:cubicBezTo>
                <a:cubicBezTo>
                  <a:pt x="2750" y="615"/>
                  <a:pt x="2750" y="615"/>
                  <a:pt x="2750" y="615"/>
                </a:cubicBezTo>
                <a:cubicBezTo>
                  <a:pt x="2751" y="614"/>
                  <a:pt x="2751" y="614"/>
                  <a:pt x="2751" y="614"/>
                </a:cubicBezTo>
                <a:cubicBezTo>
                  <a:pt x="2753" y="618"/>
                  <a:pt x="2753" y="618"/>
                  <a:pt x="2753" y="618"/>
                </a:cubicBezTo>
                <a:cubicBezTo>
                  <a:pt x="2749" y="620"/>
                  <a:pt x="2749" y="620"/>
                  <a:pt x="2749" y="620"/>
                </a:cubicBezTo>
                <a:cubicBezTo>
                  <a:pt x="2749" y="621"/>
                  <a:pt x="2749" y="621"/>
                  <a:pt x="2749" y="621"/>
                </a:cubicBezTo>
                <a:cubicBezTo>
                  <a:pt x="2751" y="622"/>
                  <a:pt x="2751" y="622"/>
                  <a:pt x="2751" y="622"/>
                </a:cubicBezTo>
                <a:cubicBezTo>
                  <a:pt x="2751" y="624"/>
                  <a:pt x="2751" y="624"/>
                  <a:pt x="2751" y="624"/>
                </a:cubicBezTo>
                <a:cubicBezTo>
                  <a:pt x="2750" y="625"/>
                  <a:pt x="2750" y="625"/>
                  <a:pt x="2750" y="625"/>
                </a:cubicBezTo>
                <a:cubicBezTo>
                  <a:pt x="2750" y="626"/>
                  <a:pt x="2750" y="626"/>
                  <a:pt x="2750" y="626"/>
                </a:cubicBezTo>
                <a:cubicBezTo>
                  <a:pt x="2751" y="628"/>
                  <a:pt x="2751" y="628"/>
                  <a:pt x="2751" y="628"/>
                </a:cubicBezTo>
                <a:cubicBezTo>
                  <a:pt x="2749" y="628"/>
                  <a:pt x="2749" y="628"/>
                  <a:pt x="2749" y="628"/>
                </a:cubicBezTo>
                <a:cubicBezTo>
                  <a:pt x="2752" y="633"/>
                  <a:pt x="2752" y="633"/>
                  <a:pt x="2752" y="633"/>
                </a:cubicBezTo>
                <a:cubicBezTo>
                  <a:pt x="2753" y="633"/>
                  <a:pt x="2753" y="633"/>
                  <a:pt x="2753" y="633"/>
                </a:cubicBezTo>
                <a:cubicBezTo>
                  <a:pt x="2754" y="636"/>
                  <a:pt x="2754" y="636"/>
                  <a:pt x="2754" y="636"/>
                </a:cubicBezTo>
                <a:cubicBezTo>
                  <a:pt x="2754" y="636"/>
                  <a:pt x="2754" y="636"/>
                  <a:pt x="2754" y="636"/>
                </a:cubicBezTo>
                <a:cubicBezTo>
                  <a:pt x="2754" y="638"/>
                  <a:pt x="2754" y="638"/>
                  <a:pt x="2754" y="638"/>
                </a:cubicBezTo>
                <a:cubicBezTo>
                  <a:pt x="2756" y="637"/>
                  <a:pt x="2756" y="637"/>
                  <a:pt x="2756" y="637"/>
                </a:cubicBezTo>
                <a:cubicBezTo>
                  <a:pt x="2756" y="634"/>
                  <a:pt x="2756" y="634"/>
                  <a:pt x="2756" y="634"/>
                </a:cubicBezTo>
                <a:cubicBezTo>
                  <a:pt x="2757" y="636"/>
                  <a:pt x="2757" y="636"/>
                  <a:pt x="2757" y="636"/>
                </a:cubicBezTo>
                <a:cubicBezTo>
                  <a:pt x="2758" y="633"/>
                  <a:pt x="2758" y="633"/>
                  <a:pt x="2758" y="633"/>
                </a:cubicBezTo>
                <a:cubicBezTo>
                  <a:pt x="2763" y="630"/>
                  <a:pt x="2763" y="630"/>
                  <a:pt x="2763" y="630"/>
                </a:cubicBezTo>
                <a:cubicBezTo>
                  <a:pt x="2765" y="629"/>
                  <a:pt x="2765" y="629"/>
                  <a:pt x="2765" y="629"/>
                </a:cubicBezTo>
                <a:cubicBezTo>
                  <a:pt x="2765" y="630"/>
                  <a:pt x="2765" y="630"/>
                  <a:pt x="2765" y="630"/>
                </a:cubicBezTo>
                <a:cubicBezTo>
                  <a:pt x="2766" y="629"/>
                  <a:pt x="2766" y="629"/>
                  <a:pt x="2766" y="629"/>
                </a:cubicBezTo>
                <a:cubicBezTo>
                  <a:pt x="2767" y="629"/>
                  <a:pt x="2767" y="629"/>
                  <a:pt x="2767" y="629"/>
                </a:cubicBezTo>
                <a:cubicBezTo>
                  <a:pt x="2768" y="631"/>
                  <a:pt x="2768" y="631"/>
                  <a:pt x="2768" y="631"/>
                </a:cubicBezTo>
                <a:cubicBezTo>
                  <a:pt x="2770" y="630"/>
                  <a:pt x="2770" y="630"/>
                  <a:pt x="2770" y="630"/>
                </a:cubicBezTo>
                <a:cubicBezTo>
                  <a:pt x="2771" y="631"/>
                  <a:pt x="2771" y="631"/>
                  <a:pt x="2771" y="631"/>
                </a:cubicBezTo>
                <a:cubicBezTo>
                  <a:pt x="2772" y="630"/>
                  <a:pt x="2772" y="630"/>
                  <a:pt x="2772" y="630"/>
                </a:cubicBezTo>
                <a:cubicBezTo>
                  <a:pt x="2771" y="629"/>
                  <a:pt x="2771" y="629"/>
                  <a:pt x="2771" y="629"/>
                </a:cubicBezTo>
                <a:cubicBezTo>
                  <a:pt x="2774" y="627"/>
                  <a:pt x="2774" y="627"/>
                  <a:pt x="2774" y="627"/>
                </a:cubicBezTo>
                <a:cubicBezTo>
                  <a:pt x="2776" y="627"/>
                  <a:pt x="2776" y="627"/>
                  <a:pt x="2776" y="627"/>
                </a:cubicBezTo>
                <a:cubicBezTo>
                  <a:pt x="2779" y="624"/>
                  <a:pt x="2779" y="624"/>
                  <a:pt x="2779" y="624"/>
                </a:cubicBezTo>
                <a:cubicBezTo>
                  <a:pt x="2778" y="623"/>
                  <a:pt x="2778" y="623"/>
                  <a:pt x="2778" y="623"/>
                </a:cubicBezTo>
                <a:cubicBezTo>
                  <a:pt x="2780" y="622"/>
                  <a:pt x="2780" y="622"/>
                  <a:pt x="2780" y="622"/>
                </a:cubicBezTo>
                <a:cubicBezTo>
                  <a:pt x="2779" y="614"/>
                  <a:pt x="2779" y="614"/>
                  <a:pt x="2779" y="614"/>
                </a:cubicBezTo>
                <a:cubicBezTo>
                  <a:pt x="2778" y="614"/>
                  <a:pt x="2778" y="614"/>
                  <a:pt x="2778" y="614"/>
                </a:cubicBezTo>
                <a:cubicBezTo>
                  <a:pt x="2778" y="615"/>
                  <a:pt x="2778" y="615"/>
                  <a:pt x="2778" y="615"/>
                </a:cubicBezTo>
                <a:cubicBezTo>
                  <a:pt x="2778" y="612"/>
                  <a:pt x="2778" y="612"/>
                  <a:pt x="2778" y="612"/>
                </a:cubicBezTo>
                <a:cubicBezTo>
                  <a:pt x="2776" y="605"/>
                  <a:pt x="2776" y="605"/>
                  <a:pt x="2776" y="605"/>
                </a:cubicBezTo>
                <a:cubicBezTo>
                  <a:pt x="2775" y="603"/>
                  <a:pt x="2775" y="603"/>
                  <a:pt x="2775" y="603"/>
                </a:cubicBezTo>
                <a:cubicBezTo>
                  <a:pt x="2775" y="599"/>
                  <a:pt x="2775" y="599"/>
                  <a:pt x="2775" y="599"/>
                </a:cubicBezTo>
                <a:cubicBezTo>
                  <a:pt x="2769" y="591"/>
                  <a:pt x="2769" y="591"/>
                  <a:pt x="2769" y="591"/>
                </a:cubicBezTo>
                <a:cubicBezTo>
                  <a:pt x="2763" y="586"/>
                  <a:pt x="2763" y="586"/>
                  <a:pt x="2763" y="586"/>
                </a:cubicBezTo>
                <a:cubicBezTo>
                  <a:pt x="2759" y="579"/>
                  <a:pt x="2759" y="579"/>
                  <a:pt x="2759" y="579"/>
                </a:cubicBezTo>
                <a:cubicBezTo>
                  <a:pt x="2758" y="577"/>
                  <a:pt x="2758" y="577"/>
                  <a:pt x="2758" y="577"/>
                </a:cubicBezTo>
                <a:cubicBezTo>
                  <a:pt x="2751" y="572"/>
                  <a:pt x="2751" y="572"/>
                  <a:pt x="2751" y="572"/>
                </a:cubicBezTo>
                <a:cubicBezTo>
                  <a:pt x="2750" y="571"/>
                  <a:pt x="2750" y="571"/>
                  <a:pt x="2750" y="571"/>
                </a:cubicBezTo>
                <a:cubicBezTo>
                  <a:pt x="2746" y="570"/>
                  <a:pt x="2746" y="570"/>
                  <a:pt x="2746" y="570"/>
                </a:cubicBezTo>
                <a:cubicBezTo>
                  <a:pt x="2745" y="567"/>
                  <a:pt x="2745" y="567"/>
                  <a:pt x="2745" y="567"/>
                </a:cubicBezTo>
                <a:cubicBezTo>
                  <a:pt x="2746" y="566"/>
                  <a:pt x="2746" y="566"/>
                  <a:pt x="2746" y="566"/>
                </a:cubicBezTo>
                <a:cubicBezTo>
                  <a:pt x="2746" y="564"/>
                  <a:pt x="2746" y="564"/>
                  <a:pt x="2746" y="564"/>
                </a:cubicBezTo>
                <a:cubicBezTo>
                  <a:pt x="2746" y="562"/>
                  <a:pt x="2746" y="562"/>
                  <a:pt x="2746" y="562"/>
                </a:cubicBezTo>
                <a:cubicBezTo>
                  <a:pt x="2748" y="560"/>
                  <a:pt x="2748" y="560"/>
                  <a:pt x="2748" y="560"/>
                </a:cubicBezTo>
                <a:cubicBezTo>
                  <a:pt x="2749" y="558"/>
                  <a:pt x="2749" y="558"/>
                  <a:pt x="2749" y="558"/>
                </a:cubicBezTo>
                <a:cubicBezTo>
                  <a:pt x="2751" y="556"/>
                  <a:pt x="2751" y="556"/>
                  <a:pt x="2751" y="556"/>
                </a:cubicBezTo>
                <a:cubicBezTo>
                  <a:pt x="2753" y="556"/>
                  <a:pt x="2753" y="556"/>
                  <a:pt x="2753" y="556"/>
                </a:cubicBezTo>
                <a:cubicBezTo>
                  <a:pt x="2754" y="555"/>
                  <a:pt x="2754" y="555"/>
                  <a:pt x="2754" y="555"/>
                </a:cubicBezTo>
                <a:cubicBezTo>
                  <a:pt x="2755" y="554"/>
                  <a:pt x="2755" y="554"/>
                  <a:pt x="2755" y="554"/>
                </a:cubicBezTo>
                <a:cubicBezTo>
                  <a:pt x="2755" y="552"/>
                  <a:pt x="2755" y="552"/>
                  <a:pt x="2755" y="552"/>
                </a:cubicBezTo>
                <a:cubicBezTo>
                  <a:pt x="2760" y="547"/>
                  <a:pt x="2760" y="547"/>
                  <a:pt x="2760" y="547"/>
                </a:cubicBezTo>
                <a:cubicBezTo>
                  <a:pt x="2759" y="546"/>
                  <a:pt x="2759" y="546"/>
                  <a:pt x="2759" y="546"/>
                </a:cubicBezTo>
                <a:cubicBezTo>
                  <a:pt x="2762" y="544"/>
                  <a:pt x="2762" y="544"/>
                  <a:pt x="2762" y="544"/>
                </a:cubicBezTo>
                <a:cubicBezTo>
                  <a:pt x="2763" y="542"/>
                  <a:pt x="2763" y="542"/>
                  <a:pt x="2763" y="542"/>
                </a:cubicBezTo>
                <a:cubicBezTo>
                  <a:pt x="2761" y="541"/>
                  <a:pt x="2761" y="541"/>
                  <a:pt x="2761" y="541"/>
                </a:cubicBezTo>
                <a:cubicBezTo>
                  <a:pt x="2761" y="535"/>
                  <a:pt x="2761" y="535"/>
                  <a:pt x="2761" y="535"/>
                </a:cubicBezTo>
                <a:cubicBezTo>
                  <a:pt x="2759" y="534"/>
                  <a:pt x="2759" y="534"/>
                  <a:pt x="2759" y="534"/>
                </a:cubicBezTo>
                <a:cubicBezTo>
                  <a:pt x="2759" y="531"/>
                  <a:pt x="2759" y="531"/>
                  <a:pt x="2759" y="531"/>
                </a:cubicBezTo>
                <a:cubicBezTo>
                  <a:pt x="2760" y="526"/>
                  <a:pt x="2760" y="526"/>
                  <a:pt x="2760" y="526"/>
                </a:cubicBezTo>
                <a:cubicBezTo>
                  <a:pt x="2760" y="523"/>
                  <a:pt x="2760" y="523"/>
                  <a:pt x="2760" y="523"/>
                </a:cubicBezTo>
                <a:cubicBezTo>
                  <a:pt x="2761" y="524"/>
                  <a:pt x="2761" y="524"/>
                  <a:pt x="2761" y="524"/>
                </a:cubicBezTo>
                <a:cubicBezTo>
                  <a:pt x="2765" y="520"/>
                  <a:pt x="2765" y="520"/>
                  <a:pt x="2765" y="520"/>
                </a:cubicBezTo>
                <a:cubicBezTo>
                  <a:pt x="2765" y="520"/>
                  <a:pt x="2765" y="520"/>
                  <a:pt x="2765" y="520"/>
                </a:cubicBezTo>
                <a:cubicBezTo>
                  <a:pt x="2765" y="520"/>
                  <a:pt x="2765" y="520"/>
                  <a:pt x="2765" y="520"/>
                </a:cubicBezTo>
                <a:cubicBezTo>
                  <a:pt x="2766" y="520"/>
                  <a:pt x="2766" y="520"/>
                  <a:pt x="2766" y="520"/>
                </a:cubicBezTo>
                <a:cubicBezTo>
                  <a:pt x="2766" y="517"/>
                  <a:pt x="2766" y="517"/>
                  <a:pt x="2766" y="517"/>
                </a:cubicBezTo>
                <a:cubicBezTo>
                  <a:pt x="2769" y="516"/>
                  <a:pt x="2769" y="516"/>
                  <a:pt x="2769" y="516"/>
                </a:cubicBezTo>
                <a:cubicBezTo>
                  <a:pt x="2770" y="517"/>
                  <a:pt x="2770" y="517"/>
                  <a:pt x="2770" y="517"/>
                </a:cubicBezTo>
                <a:cubicBezTo>
                  <a:pt x="2771" y="514"/>
                  <a:pt x="2771" y="514"/>
                  <a:pt x="2771" y="514"/>
                </a:cubicBezTo>
                <a:cubicBezTo>
                  <a:pt x="2772" y="513"/>
                  <a:pt x="2772" y="513"/>
                  <a:pt x="2772" y="513"/>
                </a:cubicBezTo>
                <a:cubicBezTo>
                  <a:pt x="2772" y="509"/>
                  <a:pt x="2772" y="509"/>
                  <a:pt x="2772" y="509"/>
                </a:cubicBezTo>
                <a:cubicBezTo>
                  <a:pt x="2774" y="508"/>
                  <a:pt x="2774" y="508"/>
                  <a:pt x="2774" y="508"/>
                </a:cubicBezTo>
                <a:cubicBezTo>
                  <a:pt x="2774" y="506"/>
                  <a:pt x="2774" y="506"/>
                  <a:pt x="2774" y="506"/>
                </a:cubicBezTo>
                <a:cubicBezTo>
                  <a:pt x="2774" y="505"/>
                  <a:pt x="2774" y="505"/>
                  <a:pt x="2774" y="505"/>
                </a:cubicBezTo>
                <a:cubicBezTo>
                  <a:pt x="2777" y="506"/>
                  <a:pt x="2777" y="506"/>
                  <a:pt x="2777" y="506"/>
                </a:cubicBezTo>
                <a:cubicBezTo>
                  <a:pt x="2779" y="505"/>
                  <a:pt x="2779" y="505"/>
                  <a:pt x="2779" y="505"/>
                </a:cubicBezTo>
                <a:cubicBezTo>
                  <a:pt x="2780" y="506"/>
                  <a:pt x="2780" y="506"/>
                  <a:pt x="2780" y="506"/>
                </a:cubicBezTo>
                <a:cubicBezTo>
                  <a:pt x="2780" y="510"/>
                  <a:pt x="2780" y="510"/>
                  <a:pt x="2780" y="510"/>
                </a:cubicBezTo>
                <a:cubicBezTo>
                  <a:pt x="2784" y="511"/>
                  <a:pt x="2784" y="511"/>
                  <a:pt x="2784" y="511"/>
                </a:cubicBezTo>
                <a:cubicBezTo>
                  <a:pt x="2787" y="513"/>
                  <a:pt x="2787" y="513"/>
                  <a:pt x="2787" y="513"/>
                </a:cubicBezTo>
                <a:cubicBezTo>
                  <a:pt x="2788" y="512"/>
                  <a:pt x="2788" y="512"/>
                  <a:pt x="2788" y="512"/>
                </a:cubicBezTo>
                <a:cubicBezTo>
                  <a:pt x="2789" y="513"/>
                  <a:pt x="2789" y="513"/>
                  <a:pt x="2789" y="513"/>
                </a:cubicBezTo>
                <a:cubicBezTo>
                  <a:pt x="2791" y="511"/>
                  <a:pt x="2791" y="511"/>
                  <a:pt x="2791" y="511"/>
                </a:cubicBezTo>
                <a:cubicBezTo>
                  <a:pt x="2794" y="510"/>
                  <a:pt x="2794" y="510"/>
                  <a:pt x="2794" y="510"/>
                </a:cubicBezTo>
                <a:cubicBezTo>
                  <a:pt x="2795" y="509"/>
                  <a:pt x="2795" y="509"/>
                  <a:pt x="2795" y="509"/>
                </a:cubicBezTo>
                <a:cubicBezTo>
                  <a:pt x="2796" y="509"/>
                  <a:pt x="2796" y="509"/>
                  <a:pt x="2796" y="509"/>
                </a:cubicBezTo>
                <a:cubicBezTo>
                  <a:pt x="2798" y="506"/>
                  <a:pt x="2798" y="506"/>
                  <a:pt x="2798" y="506"/>
                </a:cubicBezTo>
                <a:cubicBezTo>
                  <a:pt x="2801" y="502"/>
                  <a:pt x="2801" y="502"/>
                  <a:pt x="2801" y="502"/>
                </a:cubicBezTo>
                <a:cubicBezTo>
                  <a:pt x="2800" y="501"/>
                  <a:pt x="2800" y="501"/>
                  <a:pt x="2800" y="501"/>
                </a:cubicBezTo>
                <a:cubicBezTo>
                  <a:pt x="2803" y="500"/>
                  <a:pt x="2803" y="500"/>
                  <a:pt x="2803" y="500"/>
                </a:cubicBezTo>
                <a:cubicBezTo>
                  <a:pt x="2803" y="497"/>
                  <a:pt x="2803" y="497"/>
                  <a:pt x="2803" y="497"/>
                </a:cubicBezTo>
                <a:cubicBezTo>
                  <a:pt x="2802" y="495"/>
                  <a:pt x="2802" y="495"/>
                  <a:pt x="2802" y="495"/>
                </a:cubicBezTo>
                <a:cubicBezTo>
                  <a:pt x="2803" y="496"/>
                  <a:pt x="2803" y="496"/>
                  <a:pt x="2803" y="496"/>
                </a:cubicBezTo>
                <a:cubicBezTo>
                  <a:pt x="2804" y="496"/>
                  <a:pt x="2804" y="496"/>
                  <a:pt x="2804" y="496"/>
                </a:cubicBezTo>
                <a:cubicBezTo>
                  <a:pt x="2806" y="493"/>
                  <a:pt x="2806" y="493"/>
                  <a:pt x="2806" y="493"/>
                </a:cubicBezTo>
                <a:cubicBezTo>
                  <a:pt x="2805" y="491"/>
                  <a:pt x="2805" y="491"/>
                  <a:pt x="2805" y="491"/>
                </a:cubicBezTo>
                <a:cubicBezTo>
                  <a:pt x="2806" y="491"/>
                  <a:pt x="2806" y="491"/>
                  <a:pt x="2806" y="491"/>
                </a:cubicBezTo>
                <a:cubicBezTo>
                  <a:pt x="2806" y="488"/>
                  <a:pt x="2806" y="488"/>
                  <a:pt x="2806" y="488"/>
                </a:cubicBezTo>
                <a:cubicBezTo>
                  <a:pt x="2808" y="487"/>
                  <a:pt x="2808" y="487"/>
                  <a:pt x="2808" y="487"/>
                </a:cubicBezTo>
                <a:cubicBezTo>
                  <a:pt x="2808" y="484"/>
                  <a:pt x="2808" y="484"/>
                  <a:pt x="2808" y="484"/>
                </a:cubicBezTo>
                <a:cubicBezTo>
                  <a:pt x="2810" y="483"/>
                  <a:pt x="2810" y="483"/>
                  <a:pt x="2810" y="483"/>
                </a:cubicBezTo>
                <a:cubicBezTo>
                  <a:pt x="2811" y="482"/>
                  <a:pt x="2811" y="482"/>
                  <a:pt x="2811" y="482"/>
                </a:cubicBezTo>
                <a:cubicBezTo>
                  <a:pt x="2810" y="481"/>
                  <a:pt x="2810" y="481"/>
                  <a:pt x="2810" y="481"/>
                </a:cubicBezTo>
                <a:cubicBezTo>
                  <a:pt x="2810" y="479"/>
                  <a:pt x="2810" y="479"/>
                  <a:pt x="2810" y="479"/>
                </a:cubicBezTo>
                <a:cubicBezTo>
                  <a:pt x="2812" y="478"/>
                  <a:pt x="2812" y="478"/>
                  <a:pt x="2812" y="478"/>
                </a:cubicBezTo>
                <a:cubicBezTo>
                  <a:pt x="2813" y="469"/>
                  <a:pt x="2813" y="469"/>
                  <a:pt x="2813" y="469"/>
                </a:cubicBezTo>
                <a:cubicBezTo>
                  <a:pt x="2816" y="466"/>
                  <a:pt x="2816" y="466"/>
                  <a:pt x="2816" y="466"/>
                </a:cubicBezTo>
                <a:cubicBezTo>
                  <a:pt x="2816" y="465"/>
                  <a:pt x="2816" y="465"/>
                  <a:pt x="2816" y="465"/>
                </a:cubicBezTo>
                <a:cubicBezTo>
                  <a:pt x="2818" y="463"/>
                  <a:pt x="2818" y="463"/>
                  <a:pt x="2818" y="463"/>
                </a:cubicBezTo>
                <a:cubicBezTo>
                  <a:pt x="2818" y="460"/>
                  <a:pt x="2818" y="460"/>
                  <a:pt x="2818" y="460"/>
                </a:cubicBezTo>
                <a:cubicBezTo>
                  <a:pt x="2821" y="457"/>
                  <a:pt x="2821" y="457"/>
                  <a:pt x="2821" y="457"/>
                </a:cubicBezTo>
                <a:cubicBezTo>
                  <a:pt x="2821" y="455"/>
                  <a:pt x="2821" y="455"/>
                  <a:pt x="2821" y="455"/>
                </a:cubicBezTo>
                <a:cubicBezTo>
                  <a:pt x="2820" y="455"/>
                  <a:pt x="2820" y="455"/>
                  <a:pt x="2820" y="455"/>
                </a:cubicBezTo>
                <a:cubicBezTo>
                  <a:pt x="2819" y="452"/>
                  <a:pt x="2819" y="452"/>
                  <a:pt x="2819" y="452"/>
                </a:cubicBezTo>
                <a:cubicBezTo>
                  <a:pt x="2821" y="450"/>
                  <a:pt x="2821" y="450"/>
                  <a:pt x="2821" y="450"/>
                </a:cubicBezTo>
                <a:cubicBezTo>
                  <a:pt x="2820" y="446"/>
                  <a:pt x="2820" y="446"/>
                  <a:pt x="2820" y="446"/>
                </a:cubicBezTo>
                <a:cubicBezTo>
                  <a:pt x="2822" y="444"/>
                  <a:pt x="2822" y="444"/>
                  <a:pt x="2822" y="444"/>
                </a:cubicBezTo>
                <a:cubicBezTo>
                  <a:pt x="2822" y="442"/>
                  <a:pt x="2822" y="442"/>
                  <a:pt x="2822" y="442"/>
                </a:cubicBezTo>
                <a:cubicBezTo>
                  <a:pt x="2821" y="442"/>
                  <a:pt x="2821" y="442"/>
                  <a:pt x="2821" y="442"/>
                </a:cubicBezTo>
                <a:cubicBezTo>
                  <a:pt x="2822" y="439"/>
                  <a:pt x="2822" y="439"/>
                  <a:pt x="2822" y="439"/>
                </a:cubicBezTo>
                <a:cubicBezTo>
                  <a:pt x="2822" y="436"/>
                  <a:pt x="2822" y="436"/>
                  <a:pt x="2822" y="436"/>
                </a:cubicBezTo>
                <a:cubicBezTo>
                  <a:pt x="2824" y="434"/>
                  <a:pt x="2824" y="434"/>
                  <a:pt x="2824" y="434"/>
                </a:cubicBezTo>
                <a:cubicBezTo>
                  <a:pt x="2824" y="431"/>
                  <a:pt x="2824" y="431"/>
                  <a:pt x="2824" y="431"/>
                </a:cubicBezTo>
                <a:cubicBezTo>
                  <a:pt x="2824" y="431"/>
                  <a:pt x="2824" y="431"/>
                  <a:pt x="2824" y="431"/>
                </a:cubicBezTo>
                <a:cubicBezTo>
                  <a:pt x="2824" y="428"/>
                  <a:pt x="2824" y="428"/>
                  <a:pt x="2824" y="428"/>
                </a:cubicBezTo>
                <a:cubicBezTo>
                  <a:pt x="2825" y="424"/>
                  <a:pt x="2825" y="424"/>
                  <a:pt x="2825" y="424"/>
                </a:cubicBezTo>
                <a:cubicBezTo>
                  <a:pt x="2825" y="421"/>
                  <a:pt x="2825" y="421"/>
                  <a:pt x="2825" y="421"/>
                </a:cubicBezTo>
                <a:cubicBezTo>
                  <a:pt x="2828" y="418"/>
                  <a:pt x="2828" y="418"/>
                  <a:pt x="2828" y="418"/>
                </a:cubicBezTo>
                <a:cubicBezTo>
                  <a:pt x="2828" y="416"/>
                  <a:pt x="2828" y="416"/>
                  <a:pt x="2828" y="416"/>
                </a:cubicBezTo>
                <a:cubicBezTo>
                  <a:pt x="2827" y="414"/>
                  <a:pt x="2827" y="414"/>
                  <a:pt x="2827" y="414"/>
                </a:cubicBezTo>
                <a:cubicBezTo>
                  <a:pt x="2827" y="411"/>
                  <a:pt x="2827" y="411"/>
                  <a:pt x="2827" y="411"/>
                </a:cubicBezTo>
                <a:cubicBezTo>
                  <a:pt x="2827" y="410"/>
                  <a:pt x="2827" y="410"/>
                  <a:pt x="2827" y="410"/>
                </a:cubicBezTo>
                <a:cubicBezTo>
                  <a:pt x="2827" y="408"/>
                  <a:pt x="2827" y="408"/>
                  <a:pt x="2827" y="408"/>
                </a:cubicBezTo>
                <a:cubicBezTo>
                  <a:pt x="2826" y="408"/>
                  <a:pt x="2826" y="408"/>
                  <a:pt x="2826" y="408"/>
                </a:cubicBezTo>
                <a:cubicBezTo>
                  <a:pt x="2825" y="403"/>
                  <a:pt x="2825" y="403"/>
                  <a:pt x="2825" y="403"/>
                </a:cubicBezTo>
                <a:cubicBezTo>
                  <a:pt x="2825" y="402"/>
                  <a:pt x="2825" y="402"/>
                  <a:pt x="2825" y="402"/>
                </a:cubicBezTo>
                <a:cubicBezTo>
                  <a:pt x="2825" y="400"/>
                  <a:pt x="2825" y="400"/>
                  <a:pt x="2825" y="400"/>
                </a:cubicBezTo>
                <a:cubicBezTo>
                  <a:pt x="2825" y="396"/>
                  <a:pt x="2825" y="396"/>
                  <a:pt x="2825" y="396"/>
                </a:cubicBezTo>
                <a:cubicBezTo>
                  <a:pt x="2822" y="393"/>
                  <a:pt x="2822" y="393"/>
                  <a:pt x="2822" y="393"/>
                </a:cubicBezTo>
                <a:cubicBezTo>
                  <a:pt x="2821" y="393"/>
                  <a:pt x="2821" y="393"/>
                  <a:pt x="2821" y="393"/>
                </a:cubicBezTo>
                <a:cubicBezTo>
                  <a:pt x="2820" y="391"/>
                  <a:pt x="2820" y="391"/>
                  <a:pt x="2820" y="391"/>
                </a:cubicBezTo>
                <a:cubicBezTo>
                  <a:pt x="2821" y="390"/>
                  <a:pt x="2821" y="390"/>
                  <a:pt x="2821" y="390"/>
                </a:cubicBezTo>
                <a:cubicBezTo>
                  <a:pt x="2823" y="388"/>
                  <a:pt x="2823" y="388"/>
                  <a:pt x="2823" y="388"/>
                </a:cubicBezTo>
                <a:cubicBezTo>
                  <a:pt x="2822" y="387"/>
                  <a:pt x="2822" y="387"/>
                  <a:pt x="2822" y="387"/>
                </a:cubicBezTo>
                <a:cubicBezTo>
                  <a:pt x="2821" y="388"/>
                  <a:pt x="2821" y="388"/>
                  <a:pt x="2821" y="388"/>
                </a:cubicBezTo>
                <a:cubicBezTo>
                  <a:pt x="2819" y="388"/>
                  <a:pt x="2819" y="388"/>
                  <a:pt x="2819" y="388"/>
                </a:cubicBezTo>
                <a:cubicBezTo>
                  <a:pt x="2817" y="381"/>
                  <a:pt x="2817" y="381"/>
                  <a:pt x="2817" y="381"/>
                </a:cubicBezTo>
                <a:cubicBezTo>
                  <a:pt x="2817" y="380"/>
                  <a:pt x="2817" y="380"/>
                  <a:pt x="2817" y="380"/>
                </a:cubicBezTo>
                <a:cubicBezTo>
                  <a:pt x="2817" y="378"/>
                  <a:pt x="2817" y="378"/>
                  <a:pt x="2817" y="378"/>
                </a:cubicBezTo>
                <a:cubicBezTo>
                  <a:pt x="2816" y="374"/>
                  <a:pt x="2816" y="374"/>
                  <a:pt x="2816" y="374"/>
                </a:cubicBezTo>
                <a:cubicBezTo>
                  <a:pt x="2817" y="373"/>
                  <a:pt x="2817" y="373"/>
                  <a:pt x="2817" y="373"/>
                </a:cubicBezTo>
                <a:cubicBezTo>
                  <a:pt x="2815" y="368"/>
                  <a:pt x="2815" y="368"/>
                  <a:pt x="2815" y="368"/>
                </a:cubicBezTo>
                <a:cubicBezTo>
                  <a:pt x="2817" y="367"/>
                  <a:pt x="2817" y="367"/>
                  <a:pt x="2817" y="367"/>
                </a:cubicBezTo>
                <a:cubicBezTo>
                  <a:pt x="2816" y="366"/>
                  <a:pt x="2816" y="366"/>
                  <a:pt x="2816" y="366"/>
                </a:cubicBezTo>
                <a:cubicBezTo>
                  <a:pt x="2816" y="365"/>
                  <a:pt x="2816" y="365"/>
                  <a:pt x="2816" y="365"/>
                </a:cubicBezTo>
                <a:cubicBezTo>
                  <a:pt x="2816" y="364"/>
                  <a:pt x="2816" y="364"/>
                  <a:pt x="2816" y="364"/>
                </a:cubicBezTo>
                <a:cubicBezTo>
                  <a:pt x="2815" y="363"/>
                  <a:pt x="2815" y="363"/>
                  <a:pt x="2815" y="363"/>
                </a:cubicBezTo>
                <a:cubicBezTo>
                  <a:pt x="2816" y="361"/>
                  <a:pt x="2816" y="361"/>
                  <a:pt x="2816" y="361"/>
                </a:cubicBezTo>
                <a:cubicBezTo>
                  <a:pt x="2816" y="359"/>
                  <a:pt x="2816" y="359"/>
                  <a:pt x="2816" y="359"/>
                </a:cubicBezTo>
                <a:cubicBezTo>
                  <a:pt x="2816" y="358"/>
                  <a:pt x="2816" y="358"/>
                  <a:pt x="2816" y="358"/>
                </a:cubicBezTo>
                <a:cubicBezTo>
                  <a:pt x="2817" y="357"/>
                  <a:pt x="2817" y="357"/>
                  <a:pt x="2817" y="357"/>
                </a:cubicBezTo>
                <a:cubicBezTo>
                  <a:pt x="2815" y="355"/>
                  <a:pt x="2815" y="355"/>
                  <a:pt x="2815" y="355"/>
                </a:cubicBezTo>
                <a:cubicBezTo>
                  <a:pt x="2815" y="353"/>
                  <a:pt x="2815" y="353"/>
                  <a:pt x="2815" y="353"/>
                </a:cubicBezTo>
                <a:cubicBezTo>
                  <a:pt x="2816" y="352"/>
                  <a:pt x="2816" y="352"/>
                  <a:pt x="2816" y="352"/>
                </a:cubicBezTo>
                <a:cubicBezTo>
                  <a:pt x="2816" y="350"/>
                  <a:pt x="2816" y="350"/>
                  <a:pt x="2816" y="350"/>
                </a:cubicBezTo>
                <a:cubicBezTo>
                  <a:pt x="2814" y="351"/>
                  <a:pt x="2814" y="351"/>
                  <a:pt x="2814" y="351"/>
                </a:cubicBezTo>
                <a:cubicBezTo>
                  <a:pt x="2813" y="351"/>
                  <a:pt x="2813" y="351"/>
                  <a:pt x="2813" y="351"/>
                </a:cubicBezTo>
                <a:cubicBezTo>
                  <a:pt x="2810" y="349"/>
                  <a:pt x="2810" y="349"/>
                  <a:pt x="2810" y="349"/>
                </a:cubicBezTo>
                <a:cubicBezTo>
                  <a:pt x="2811" y="347"/>
                  <a:pt x="2811" y="347"/>
                  <a:pt x="2811" y="347"/>
                </a:cubicBezTo>
                <a:cubicBezTo>
                  <a:pt x="2812" y="345"/>
                  <a:pt x="2812" y="345"/>
                  <a:pt x="2812" y="345"/>
                </a:cubicBezTo>
                <a:cubicBezTo>
                  <a:pt x="2812" y="343"/>
                  <a:pt x="2812" y="343"/>
                  <a:pt x="2812" y="343"/>
                </a:cubicBezTo>
                <a:cubicBezTo>
                  <a:pt x="2809" y="340"/>
                  <a:pt x="2809" y="340"/>
                  <a:pt x="2809" y="340"/>
                </a:cubicBezTo>
                <a:cubicBezTo>
                  <a:pt x="2807" y="340"/>
                  <a:pt x="2807" y="340"/>
                  <a:pt x="2807" y="340"/>
                </a:cubicBezTo>
                <a:cubicBezTo>
                  <a:pt x="2805" y="338"/>
                  <a:pt x="2805" y="338"/>
                  <a:pt x="2805" y="338"/>
                </a:cubicBezTo>
                <a:cubicBezTo>
                  <a:pt x="2807" y="337"/>
                  <a:pt x="2807" y="337"/>
                  <a:pt x="2807" y="337"/>
                </a:cubicBezTo>
                <a:cubicBezTo>
                  <a:pt x="2807" y="335"/>
                  <a:pt x="2807" y="335"/>
                  <a:pt x="2807" y="335"/>
                </a:cubicBezTo>
                <a:cubicBezTo>
                  <a:pt x="2808" y="334"/>
                  <a:pt x="2808" y="334"/>
                  <a:pt x="2808" y="334"/>
                </a:cubicBezTo>
                <a:cubicBezTo>
                  <a:pt x="2806" y="330"/>
                  <a:pt x="2806" y="330"/>
                  <a:pt x="2806" y="330"/>
                </a:cubicBezTo>
                <a:cubicBezTo>
                  <a:pt x="2805" y="330"/>
                  <a:pt x="2805" y="330"/>
                  <a:pt x="2805" y="330"/>
                </a:cubicBezTo>
                <a:cubicBezTo>
                  <a:pt x="2804" y="329"/>
                  <a:pt x="2804" y="329"/>
                  <a:pt x="2804" y="329"/>
                </a:cubicBezTo>
                <a:cubicBezTo>
                  <a:pt x="2802" y="329"/>
                  <a:pt x="2802" y="329"/>
                  <a:pt x="2802" y="329"/>
                </a:cubicBezTo>
                <a:cubicBezTo>
                  <a:pt x="2802" y="327"/>
                  <a:pt x="2802" y="327"/>
                  <a:pt x="2802" y="327"/>
                </a:cubicBezTo>
                <a:cubicBezTo>
                  <a:pt x="2797" y="326"/>
                  <a:pt x="2797" y="326"/>
                  <a:pt x="2797" y="326"/>
                </a:cubicBezTo>
                <a:cubicBezTo>
                  <a:pt x="2796" y="324"/>
                  <a:pt x="2796" y="324"/>
                  <a:pt x="2796" y="324"/>
                </a:cubicBezTo>
                <a:cubicBezTo>
                  <a:pt x="2793" y="324"/>
                  <a:pt x="2793" y="324"/>
                  <a:pt x="2793" y="324"/>
                </a:cubicBezTo>
                <a:cubicBezTo>
                  <a:pt x="2792" y="323"/>
                  <a:pt x="2792" y="323"/>
                  <a:pt x="2792" y="323"/>
                </a:cubicBezTo>
                <a:cubicBezTo>
                  <a:pt x="2791" y="321"/>
                  <a:pt x="2791" y="321"/>
                  <a:pt x="2791" y="321"/>
                </a:cubicBezTo>
                <a:cubicBezTo>
                  <a:pt x="2790" y="319"/>
                  <a:pt x="2790" y="319"/>
                  <a:pt x="2790" y="319"/>
                </a:cubicBezTo>
                <a:cubicBezTo>
                  <a:pt x="2787" y="319"/>
                  <a:pt x="2787" y="319"/>
                  <a:pt x="2787" y="319"/>
                </a:cubicBezTo>
                <a:cubicBezTo>
                  <a:pt x="2785" y="317"/>
                  <a:pt x="2785" y="317"/>
                  <a:pt x="2785" y="317"/>
                </a:cubicBezTo>
                <a:cubicBezTo>
                  <a:pt x="2783" y="319"/>
                  <a:pt x="2783" y="319"/>
                  <a:pt x="2783" y="319"/>
                </a:cubicBezTo>
                <a:cubicBezTo>
                  <a:pt x="2781" y="319"/>
                  <a:pt x="2781" y="319"/>
                  <a:pt x="2781" y="319"/>
                </a:cubicBezTo>
                <a:cubicBezTo>
                  <a:pt x="2780" y="320"/>
                  <a:pt x="2780" y="320"/>
                  <a:pt x="2780" y="320"/>
                </a:cubicBezTo>
                <a:cubicBezTo>
                  <a:pt x="2779" y="320"/>
                  <a:pt x="2779" y="320"/>
                  <a:pt x="2779" y="320"/>
                </a:cubicBezTo>
                <a:cubicBezTo>
                  <a:pt x="2778" y="320"/>
                  <a:pt x="2778" y="320"/>
                  <a:pt x="2778" y="320"/>
                </a:cubicBezTo>
                <a:cubicBezTo>
                  <a:pt x="2778" y="319"/>
                  <a:pt x="2778" y="319"/>
                  <a:pt x="2778" y="319"/>
                </a:cubicBezTo>
                <a:cubicBezTo>
                  <a:pt x="2776" y="317"/>
                  <a:pt x="2776" y="317"/>
                  <a:pt x="2776" y="317"/>
                </a:cubicBezTo>
                <a:cubicBezTo>
                  <a:pt x="2774" y="318"/>
                  <a:pt x="2774" y="318"/>
                  <a:pt x="2774" y="318"/>
                </a:cubicBezTo>
                <a:cubicBezTo>
                  <a:pt x="2775" y="321"/>
                  <a:pt x="2775" y="321"/>
                  <a:pt x="2775" y="321"/>
                </a:cubicBezTo>
                <a:cubicBezTo>
                  <a:pt x="2777" y="323"/>
                  <a:pt x="2777" y="323"/>
                  <a:pt x="2777" y="323"/>
                </a:cubicBezTo>
                <a:cubicBezTo>
                  <a:pt x="2776" y="325"/>
                  <a:pt x="2776" y="325"/>
                  <a:pt x="2776" y="325"/>
                </a:cubicBezTo>
                <a:cubicBezTo>
                  <a:pt x="2777" y="328"/>
                  <a:pt x="2777" y="328"/>
                  <a:pt x="2777" y="328"/>
                </a:cubicBezTo>
                <a:cubicBezTo>
                  <a:pt x="2776" y="331"/>
                  <a:pt x="2776" y="331"/>
                  <a:pt x="2776" y="331"/>
                </a:cubicBezTo>
                <a:cubicBezTo>
                  <a:pt x="2775" y="332"/>
                  <a:pt x="2775" y="332"/>
                  <a:pt x="2775" y="332"/>
                </a:cubicBezTo>
                <a:cubicBezTo>
                  <a:pt x="2775" y="329"/>
                  <a:pt x="2775" y="329"/>
                  <a:pt x="2775" y="329"/>
                </a:cubicBezTo>
                <a:cubicBezTo>
                  <a:pt x="2775" y="327"/>
                  <a:pt x="2775" y="327"/>
                  <a:pt x="2775" y="327"/>
                </a:cubicBezTo>
                <a:cubicBezTo>
                  <a:pt x="2774" y="324"/>
                  <a:pt x="2774" y="324"/>
                  <a:pt x="2774" y="324"/>
                </a:cubicBezTo>
                <a:cubicBezTo>
                  <a:pt x="2773" y="325"/>
                  <a:pt x="2773" y="325"/>
                  <a:pt x="2773" y="325"/>
                </a:cubicBezTo>
                <a:cubicBezTo>
                  <a:pt x="2774" y="327"/>
                  <a:pt x="2774" y="327"/>
                  <a:pt x="2774" y="327"/>
                </a:cubicBezTo>
                <a:cubicBezTo>
                  <a:pt x="2773" y="330"/>
                  <a:pt x="2773" y="330"/>
                  <a:pt x="2773" y="330"/>
                </a:cubicBezTo>
                <a:cubicBezTo>
                  <a:pt x="2771" y="332"/>
                  <a:pt x="2771" y="332"/>
                  <a:pt x="2771" y="332"/>
                </a:cubicBezTo>
                <a:cubicBezTo>
                  <a:pt x="2766" y="332"/>
                  <a:pt x="2766" y="332"/>
                  <a:pt x="2766" y="332"/>
                </a:cubicBezTo>
                <a:cubicBezTo>
                  <a:pt x="2765" y="332"/>
                  <a:pt x="2765" y="332"/>
                  <a:pt x="2765" y="332"/>
                </a:cubicBezTo>
                <a:cubicBezTo>
                  <a:pt x="2767" y="330"/>
                  <a:pt x="2767" y="330"/>
                  <a:pt x="2767" y="330"/>
                </a:cubicBezTo>
                <a:cubicBezTo>
                  <a:pt x="2768" y="330"/>
                  <a:pt x="2768" y="330"/>
                  <a:pt x="2768" y="330"/>
                </a:cubicBezTo>
                <a:cubicBezTo>
                  <a:pt x="2768" y="327"/>
                  <a:pt x="2768" y="327"/>
                  <a:pt x="2768" y="327"/>
                </a:cubicBezTo>
                <a:cubicBezTo>
                  <a:pt x="2769" y="326"/>
                  <a:pt x="2769" y="326"/>
                  <a:pt x="2769" y="326"/>
                </a:cubicBezTo>
                <a:cubicBezTo>
                  <a:pt x="2770" y="325"/>
                  <a:pt x="2770" y="325"/>
                  <a:pt x="2770" y="325"/>
                </a:cubicBezTo>
                <a:cubicBezTo>
                  <a:pt x="2767" y="325"/>
                  <a:pt x="2767" y="325"/>
                  <a:pt x="2767" y="325"/>
                </a:cubicBezTo>
                <a:cubicBezTo>
                  <a:pt x="2766" y="326"/>
                  <a:pt x="2766" y="326"/>
                  <a:pt x="2766" y="326"/>
                </a:cubicBezTo>
                <a:cubicBezTo>
                  <a:pt x="2766" y="324"/>
                  <a:pt x="2766" y="324"/>
                  <a:pt x="2766" y="324"/>
                </a:cubicBezTo>
                <a:cubicBezTo>
                  <a:pt x="2764" y="325"/>
                  <a:pt x="2764" y="325"/>
                  <a:pt x="2764" y="325"/>
                </a:cubicBezTo>
                <a:cubicBezTo>
                  <a:pt x="2763" y="327"/>
                  <a:pt x="2763" y="327"/>
                  <a:pt x="2763" y="327"/>
                </a:cubicBezTo>
                <a:cubicBezTo>
                  <a:pt x="2762" y="328"/>
                  <a:pt x="2762" y="328"/>
                  <a:pt x="2762" y="328"/>
                </a:cubicBezTo>
                <a:cubicBezTo>
                  <a:pt x="2761" y="328"/>
                  <a:pt x="2761" y="328"/>
                  <a:pt x="2761" y="328"/>
                </a:cubicBezTo>
                <a:cubicBezTo>
                  <a:pt x="2760" y="329"/>
                  <a:pt x="2760" y="329"/>
                  <a:pt x="2760" y="329"/>
                </a:cubicBezTo>
                <a:cubicBezTo>
                  <a:pt x="2758" y="327"/>
                  <a:pt x="2758" y="327"/>
                  <a:pt x="2758" y="327"/>
                </a:cubicBezTo>
                <a:cubicBezTo>
                  <a:pt x="2758" y="325"/>
                  <a:pt x="2758" y="325"/>
                  <a:pt x="2758" y="325"/>
                </a:cubicBezTo>
                <a:cubicBezTo>
                  <a:pt x="2757" y="321"/>
                  <a:pt x="2757" y="321"/>
                  <a:pt x="2757" y="321"/>
                </a:cubicBezTo>
                <a:cubicBezTo>
                  <a:pt x="2755" y="318"/>
                  <a:pt x="2755" y="318"/>
                  <a:pt x="2755" y="318"/>
                </a:cubicBezTo>
                <a:cubicBezTo>
                  <a:pt x="2755" y="313"/>
                  <a:pt x="2755" y="313"/>
                  <a:pt x="2755" y="313"/>
                </a:cubicBezTo>
                <a:cubicBezTo>
                  <a:pt x="2753" y="314"/>
                  <a:pt x="2753" y="314"/>
                  <a:pt x="2753" y="314"/>
                </a:cubicBezTo>
                <a:cubicBezTo>
                  <a:pt x="2752" y="313"/>
                  <a:pt x="2752" y="313"/>
                  <a:pt x="2752" y="313"/>
                </a:cubicBezTo>
                <a:cubicBezTo>
                  <a:pt x="2750" y="315"/>
                  <a:pt x="2750" y="315"/>
                  <a:pt x="2750" y="315"/>
                </a:cubicBezTo>
                <a:cubicBezTo>
                  <a:pt x="2748" y="315"/>
                  <a:pt x="2748" y="315"/>
                  <a:pt x="2748" y="315"/>
                </a:cubicBezTo>
                <a:cubicBezTo>
                  <a:pt x="2746" y="317"/>
                  <a:pt x="2746" y="317"/>
                  <a:pt x="2746" y="317"/>
                </a:cubicBezTo>
                <a:cubicBezTo>
                  <a:pt x="2744" y="317"/>
                  <a:pt x="2744" y="317"/>
                  <a:pt x="2744" y="317"/>
                </a:cubicBezTo>
                <a:cubicBezTo>
                  <a:pt x="2742" y="315"/>
                  <a:pt x="2742" y="315"/>
                  <a:pt x="2742" y="315"/>
                </a:cubicBezTo>
                <a:cubicBezTo>
                  <a:pt x="2740" y="316"/>
                  <a:pt x="2740" y="316"/>
                  <a:pt x="2740" y="316"/>
                </a:cubicBezTo>
                <a:cubicBezTo>
                  <a:pt x="2738" y="315"/>
                  <a:pt x="2738" y="315"/>
                  <a:pt x="2738" y="315"/>
                </a:cubicBezTo>
                <a:cubicBezTo>
                  <a:pt x="2737" y="313"/>
                  <a:pt x="2737" y="313"/>
                  <a:pt x="2737" y="313"/>
                </a:cubicBezTo>
                <a:cubicBezTo>
                  <a:pt x="2738" y="311"/>
                  <a:pt x="2738" y="311"/>
                  <a:pt x="2738" y="311"/>
                </a:cubicBezTo>
                <a:cubicBezTo>
                  <a:pt x="2739" y="309"/>
                  <a:pt x="2739" y="309"/>
                  <a:pt x="2739" y="309"/>
                </a:cubicBezTo>
                <a:cubicBezTo>
                  <a:pt x="2741" y="306"/>
                  <a:pt x="2741" y="306"/>
                  <a:pt x="2741" y="306"/>
                </a:cubicBezTo>
                <a:cubicBezTo>
                  <a:pt x="2741" y="304"/>
                  <a:pt x="2741" y="304"/>
                  <a:pt x="2741" y="304"/>
                </a:cubicBezTo>
                <a:cubicBezTo>
                  <a:pt x="2744" y="302"/>
                  <a:pt x="2744" y="302"/>
                  <a:pt x="2744" y="302"/>
                </a:cubicBezTo>
                <a:cubicBezTo>
                  <a:pt x="2744" y="298"/>
                  <a:pt x="2744" y="298"/>
                  <a:pt x="2744" y="298"/>
                </a:cubicBezTo>
                <a:cubicBezTo>
                  <a:pt x="2747" y="296"/>
                  <a:pt x="2747" y="296"/>
                  <a:pt x="2747" y="296"/>
                </a:cubicBezTo>
                <a:cubicBezTo>
                  <a:pt x="2747" y="293"/>
                  <a:pt x="2747" y="293"/>
                  <a:pt x="2747" y="293"/>
                </a:cubicBezTo>
                <a:cubicBezTo>
                  <a:pt x="2748" y="293"/>
                  <a:pt x="2748" y="293"/>
                  <a:pt x="2748" y="293"/>
                </a:cubicBezTo>
                <a:cubicBezTo>
                  <a:pt x="2748" y="292"/>
                  <a:pt x="2748" y="292"/>
                  <a:pt x="2748" y="292"/>
                </a:cubicBezTo>
                <a:cubicBezTo>
                  <a:pt x="2750" y="289"/>
                  <a:pt x="2750" y="289"/>
                  <a:pt x="2750" y="289"/>
                </a:cubicBezTo>
                <a:cubicBezTo>
                  <a:pt x="2750" y="287"/>
                  <a:pt x="2750" y="287"/>
                  <a:pt x="2750" y="287"/>
                </a:cubicBezTo>
                <a:cubicBezTo>
                  <a:pt x="2752" y="284"/>
                  <a:pt x="2752" y="284"/>
                  <a:pt x="2752" y="284"/>
                </a:cubicBezTo>
                <a:cubicBezTo>
                  <a:pt x="2751" y="282"/>
                  <a:pt x="2751" y="282"/>
                  <a:pt x="2751" y="282"/>
                </a:cubicBezTo>
                <a:cubicBezTo>
                  <a:pt x="2751" y="281"/>
                  <a:pt x="2751" y="281"/>
                  <a:pt x="2751" y="281"/>
                </a:cubicBezTo>
                <a:cubicBezTo>
                  <a:pt x="2751" y="277"/>
                  <a:pt x="2751" y="277"/>
                  <a:pt x="2751" y="277"/>
                </a:cubicBezTo>
                <a:cubicBezTo>
                  <a:pt x="2752" y="272"/>
                  <a:pt x="2752" y="272"/>
                  <a:pt x="2752" y="272"/>
                </a:cubicBezTo>
                <a:cubicBezTo>
                  <a:pt x="2753" y="272"/>
                  <a:pt x="2753" y="272"/>
                  <a:pt x="2753" y="272"/>
                </a:cubicBezTo>
                <a:cubicBezTo>
                  <a:pt x="2754" y="268"/>
                  <a:pt x="2754" y="268"/>
                  <a:pt x="2754" y="268"/>
                </a:cubicBezTo>
                <a:cubicBezTo>
                  <a:pt x="2755" y="268"/>
                  <a:pt x="2755" y="268"/>
                  <a:pt x="2755" y="268"/>
                </a:cubicBezTo>
                <a:cubicBezTo>
                  <a:pt x="2755" y="265"/>
                  <a:pt x="2755" y="265"/>
                  <a:pt x="2755" y="265"/>
                </a:cubicBezTo>
                <a:cubicBezTo>
                  <a:pt x="2758" y="262"/>
                  <a:pt x="2758" y="262"/>
                  <a:pt x="2758" y="262"/>
                </a:cubicBezTo>
                <a:cubicBezTo>
                  <a:pt x="2758" y="259"/>
                  <a:pt x="2758" y="259"/>
                  <a:pt x="2758" y="259"/>
                </a:cubicBezTo>
                <a:cubicBezTo>
                  <a:pt x="2760" y="258"/>
                  <a:pt x="2760" y="258"/>
                  <a:pt x="2760" y="258"/>
                </a:cubicBezTo>
                <a:cubicBezTo>
                  <a:pt x="2759" y="255"/>
                  <a:pt x="2759" y="255"/>
                  <a:pt x="2759" y="255"/>
                </a:cubicBezTo>
                <a:cubicBezTo>
                  <a:pt x="2760" y="254"/>
                  <a:pt x="2760" y="254"/>
                  <a:pt x="2760" y="254"/>
                </a:cubicBezTo>
                <a:cubicBezTo>
                  <a:pt x="2760" y="251"/>
                  <a:pt x="2760" y="251"/>
                  <a:pt x="2760" y="251"/>
                </a:cubicBezTo>
                <a:cubicBezTo>
                  <a:pt x="2761" y="251"/>
                  <a:pt x="2761" y="251"/>
                  <a:pt x="2761" y="251"/>
                </a:cubicBezTo>
                <a:cubicBezTo>
                  <a:pt x="2762" y="251"/>
                  <a:pt x="2762" y="251"/>
                  <a:pt x="2762" y="251"/>
                </a:cubicBezTo>
                <a:cubicBezTo>
                  <a:pt x="2762" y="249"/>
                  <a:pt x="2762" y="249"/>
                  <a:pt x="2762" y="249"/>
                </a:cubicBezTo>
                <a:cubicBezTo>
                  <a:pt x="2761" y="247"/>
                  <a:pt x="2761" y="247"/>
                  <a:pt x="2761" y="247"/>
                </a:cubicBezTo>
                <a:cubicBezTo>
                  <a:pt x="2761" y="243"/>
                  <a:pt x="2761" y="243"/>
                  <a:pt x="2761" y="243"/>
                </a:cubicBezTo>
                <a:cubicBezTo>
                  <a:pt x="2761" y="240"/>
                  <a:pt x="2761" y="240"/>
                  <a:pt x="2761" y="240"/>
                </a:cubicBezTo>
                <a:cubicBezTo>
                  <a:pt x="2762" y="237"/>
                  <a:pt x="2762" y="237"/>
                  <a:pt x="2762" y="237"/>
                </a:cubicBezTo>
                <a:cubicBezTo>
                  <a:pt x="2765" y="234"/>
                  <a:pt x="2765" y="234"/>
                  <a:pt x="2765" y="234"/>
                </a:cubicBezTo>
                <a:cubicBezTo>
                  <a:pt x="2766" y="230"/>
                  <a:pt x="2766" y="230"/>
                  <a:pt x="2766" y="230"/>
                </a:cubicBezTo>
                <a:cubicBezTo>
                  <a:pt x="2763" y="226"/>
                  <a:pt x="2763" y="226"/>
                  <a:pt x="2763" y="226"/>
                </a:cubicBezTo>
                <a:cubicBezTo>
                  <a:pt x="2763" y="224"/>
                  <a:pt x="2763" y="224"/>
                  <a:pt x="2763" y="224"/>
                </a:cubicBezTo>
                <a:cubicBezTo>
                  <a:pt x="2765" y="222"/>
                  <a:pt x="2765" y="222"/>
                  <a:pt x="2765" y="222"/>
                </a:cubicBezTo>
                <a:cubicBezTo>
                  <a:pt x="2766" y="220"/>
                  <a:pt x="2766" y="220"/>
                  <a:pt x="2766" y="220"/>
                </a:cubicBezTo>
                <a:cubicBezTo>
                  <a:pt x="2770" y="217"/>
                  <a:pt x="2770" y="217"/>
                  <a:pt x="2770" y="217"/>
                </a:cubicBezTo>
                <a:cubicBezTo>
                  <a:pt x="2770" y="215"/>
                  <a:pt x="2770" y="215"/>
                  <a:pt x="2770" y="215"/>
                </a:cubicBezTo>
                <a:cubicBezTo>
                  <a:pt x="2771" y="215"/>
                  <a:pt x="2771" y="215"/>
                  <a:pt x="2771" y="215"/>
                </a:cubicBezTo>
                <a:cubicBezTo>
                  <a:pt x="2773" y="216"/>
                  <a:pt x="2773" y="216"/>
                  <a:pt x="2773" y="216"/>
                </a:cubicBezTo>
                <a:cubicBezTo>
                  <a:pt x="2775" y="216"/>
                  <a:pt x="2775" y="216"/>
                  <a:pt x="2775" y="216"/>
                </a:cubicBezTo>
                <a:cubicBezTo>
                  <a:pt x="2778" y="213"/>
                  <a:pt x="2778" y="213"/>
                  <a:pt x="2778" y="213"/>
                </a:cubicBezTo>
                <a:cubicBezTo>
                  <a:pt x="2781" y="213"/>
                  <a:pt x="2781" y="213"/>
                  <a:pt x="2781" y="213"/>
                </a:cubicBezTo>
                <a:cubicBezTo>
                  <a:pt x="2784" y="211"/>
                  <a:pt x="2784" y="211"/>
                  <a:pt x="2784" y="211"/>
                </a:cubicBezTo>
                <a:cubicBezTo>
                  <a:pt x="2787" y="211"/>
                  <a:pt x="2787" y="211"/>
                  <a:pt x="2787" y="211"/>
                </a:cubicBezTo>
                <a:cubicBezTo>
                  <a:pt x="2789" y="210"/>
                  <a:pt x="2789" y="210"/>
                  <a:pt x="2789" y="210"/>
                </a:cubicBezTo>
                <a:cubicBezTo>
                  <a:pt x="2790" y="210"/>
                  <a:pt x="2790" y="210"/>
                  <a:pt x="2790" y="210"/>
                </a:cubicBezTo>
                <a:cubicBezTo>
                  <a:pt x="2792" y="210"/>
                  <a:pt x="2792" y="210"/>
                  <a:pt x="2792" y="210"/>
                </a:cubicBezTo>
                <a:cubicBezTo>
                  <a:pt x="2793" y="208"/>
                  <a:pt x="2793" y="208"/>
                  <a:pt x="2793" y="208"/>
                </a:cubicBezTo>
                <a:cubicBezTo>
                  <a:pt x="2795" y="209"/>
                  <a:pt x="2795" y="209"/>
                  <a:pt x="2795" y="209"/>
                </a:cubicBezTo>
                <a:cubicBezTo>
                  <a:pt x="2794" y="211"/>
                  <a:pt x="2794" y="211"/>
                  <a:pt x="2794" y="211"/>
                </a:cubicBezTo>
                <a:cubicBezTo>
                  <a:pt x="2795" y="212"/>
                  <a:pt x="2795" y="212"/>
                  <a:pt x="2795" y="212"/>
                </a:cubicBezTo>
                <a:cubicBezTo>
                  <a:pt x="2797" y="214"/>
                  <a:pt x="2797" y="214"/>
                  <a:pt x="2797" y="214"/>
                </a:cubicBezTo>
                <a:cubicBezTo>
                  <a:pt x="2798" y="212"/>
                  <a:pt x="2798" y="212"/>
                  <a:pt x="2798" y="212"/>
                </a:cubicBezTo>
                <a:cubicBezTo>
                  <a:pt x="2800" y="210"/>
                  <a:pt x="2800" y="210"/>
                  <a:pt x="2800" y="210"/>
                </a:cubicBezTo>
                <a:cubicBezTo>
                  <a:pt x="2797" y="208"/>
                  <a:pt x="2797" y="208"/>
                  <a:pt x="2797" y="208"/>
                </a:cubicBezTo>
                <a:cubicBezTo>
                  <a:pt x="2797" y="207"/>
                  <a:pt x="2797" y="207"/>
                  <a:pt x="2797" y="207"/>
                </a:cubicBezTo>
                <a:cubicBezTo>
                  <a:pt x="2799" y="206"/>
                  <a:pt x="2799" y="206"/>
                  <a:pt x="2799" y="206"/>
                </a:cubicBezTo>
                <a:cubicBezTo>
                  <a:pt x="2803" y="206"/>
                  <a:pt x="2803" y="206"/>
                  <a:pt x="2803" y="206"/>
                </a:cubicBezTo>
                <a:cubicBezTo>
                  <a:pt x="2805" y="205"/>
                  <a:pt x="2805" y="205"/>
                  <a:pt x="2805" y="205"/>
                </a:cubicBezTo>
                <a:cubicBezTo>
                  <a:pt x="2809" y="206"/>
                  <a:pt x="2809" y="206"/>
                  <a:pt x="2809" y="206"/>
                </a:cubicBezTo>
                <a:cubicBezTo>
                  <a:pt x="2810" y="207"/>
                  <a:pt x="2810" y="207"/>
                  <a:pt x="2810" y="207"/>
                </a:cubicBezTo>
                <a:cubicBezTo>
                  <a:pt x="2811" y="207"/>
                  <a:pt x="2811" y="207"/>
                  <a:pt x="2811" y="207"/>
                </a:cubicBezTo>
                <a:cubicBezTo>
                  <a:pt x="2812" y="206"/>
                  <a:pt x="2812" y="206"/>
                  <a:pt x="2812" y="206"/>
                </a:cubicBezTo>
                <a:cubicBezTo>
                  <a:pt x="2813" y="206"/>
                  <a:pt x="2813" y="206"/>
                  <a:pt x="2813" y="206"/>
                </a:cubicBezTo>
                <a:cubicBezTo>
                  <a:pt x="2813" y="204"/>
                  <a:pt x="2813" y="204"/>
                  <a:pt x="2813" y="204"/>
                </a:cubicBezTo>
                <a:cubicBezTo>
                  <a:pt x="2814" y="204"/>
                  <a:pt x="2814" y="204"/>
                  <a:pt x="2814" y="204"/>
                </a:cubicBezTo>
                <a:cubicBezTo>
                  <a:pt x="2817" y="204"/>
                  <a:pt x="2817" y="204"/>
                  <a:pt x="2817" y="204"/>
                </a:cubicBezTo>
                <a:cubicBezTo>
                  <a:pt x="2819" y="205"/>
                  <a:pt x="2819" y="205"/>
                  <a:pt x="2819" y="205"/>
                </a:cubicBezTo>
                <a:cubicBezTo>
                  <a:pt x="2823" y="204"/>
                  <a:pt x="2823" y="204"/>
                  <a:pt x="2823" y="204"/>
                </a:cubicBezTo>
                <a:cubicBezTo>
                  <a:pt x="2823" y="202"/>
                  <a:pt x="2823" y="202"/>
                  <a:pt x="2823" y="202"/>
                </a:cubicBezTo>
                <a:cubicBezTo>
                  <a:pt x="2821" y="202"/>
                  <a:pt x="2821" y="202"/>
                  <a:pt x="2821" y="202"/>
                </a:cubicBezTo>
                <a:cubicBezTo>
                  <a:pt x="2821" y="202"/>
                  <a:pt x="2821" y="202"/>
                  <a:pt x="2821" y="202"/>
                </a:cubicBezTo>
                <a:cubicBezTo>
                  <a:pt x="2818" y="201"/>
                  <a:pt x="2818" y="201"/>
                  <a:pt x="2818" y="201"/>
                </a:cubicBezTo>
                <a:cubicBezTo>
                  <a:pt x="2820" y="199"/>
                  <a:pt x="2820" y="199"/>
                  <a:pt x="2820" y="199"/>
                </a:cubicBezTo>
                <a:cubicBezTo>
                  <a:pt x="2820" y="200"/>
                  <a:pt x="2820" y="200"/>
                  <a:pt x="2820" y="200"/>
                </a:cubicBezTo>
                <a:cubicBezTo>
                  <a:pt x="2823" y="199"/>
                  <a:pt x="2823" y="199"/>
                  <a:pt x="2823" y="199"/>
                </a:cubicBezTo>
                <a:cubicBezTo>
                  <a:pt x="2820" y="197"/>
                  <a:pt x="2820" y="197"/>
                  <a:pt x="2820" y="197"/>
                </a:cubicBezTo>
                <a:cubicBezTo>
                  <a:pt x="2820" y="196"/>
                  <a:pt x="2820" y="196"/>
                  <a:pt x="2820" y="196"/>
                </a:cubicBezTo>
                <a:cubicBezTo>
                  <a:pt x="2822" y="196"/>
                  <a:pt x="2822" y="196"/>
                  <a:pt x="2822" y="196"/>
                </a:cubicBezTo>
                <a:cubicBezTo>
                  <a:pt x="2824" y="193"/>
                  <a:pt x="2824" y="193"/>
                  <a:pt x="2824" y="193"/>
                </a:cubicBezTo>
                <a:cubicBezTo>
                  <a:pt x="2827" y="193"/>
                  <a:pt x="2827" y="193"/>
                  <a:pt x="2827" y="193"/>
                </a:cubicBezTo>
                <a:cubicBezTo>
                  <a:pt x="2829" y="194"/>
                  <a:pt x="2829" y="194"/>
                  <a:pt x="2829" y="194"/>
                </a:cubicBezTo>
                <a:cubicBezTo>
                  <a:pt x="2830" y="193"/>
                  <a:pt x="2830" y="193"/>
                  <a:pt x="2830" y="193"/>
                </a:cubicBezTo>
                <a:cubicBezTo>
                  <a:pt x="2834" y="194"/>
                  <a:pt x="2834" y="194"/>
                  <a:pt x="2834" y="194"/>
                </a:cubicBezTo>
                <a:cubicBezTo>
                  <a:pt x="2837" y="194"/>
                  <a:pt x="2837" y="194"/>
                  <a:pt x="2837" y="194"/>
                </a:cubicBezTo>
                <a:cubicBezTo>
                  <a:pt x="2836" y="195"/>
                  <a:pt x="2836" y="195"/>
                  <a:pt x="2836" y="195"/>
                </a:cubicBezTo>
                <a:cubicBezTo>
                  <a:pt x="2838" y="196"/>
                  <a:pt x="2838" y="196"/>
                  <a:pt x="2838" y="196"/>
                </a:cubicBezTo>
                <a:cubicBezTo>
                  <a:pt x="2839" y="195"/>
                  <a:pt x="2839" y="195"/>
                  <a:pt x="2839" y="195"/>
                </a:cubicBezTo>
                <a:cubicBezTo>
                  <a:pt x="2838" y="194"/>
                  <a:pt x="2838" y="194"/>
                  <a:pt x="2838" y="194"/>
                </a:cubicBezTo>
                <a:cubicBezTo>
                  <a:pt x="2841" y="194"/>
                  <a:pt x="2841" y="194"/>
                  <a:pt x="2841" y="194"/>
                </a:cubicBezTo>
                <a:cubicBezTo>
                  <a:pt x="2844" y="194"/>
                  <a:pt x="2844" y="194"/>
                  <a:pt x="2844" y="194"/>
                </a:cubicBezTo>
                <a:cubicBezTo>
                  <a:pt x="2846" y="195"/>
                  <a:pt x="2846" y="195"/>
                  <a:pt x="2846" y="195"/>
                </a:cubicBezTo>
                <a:cubicBezTo>
                  <a:pt x="2848" y="196"/>
                  <a:pt x="2848" y="196"/>
                  <a:pt x="2848" y="196"/>
                </a:cubicBezTo>
                <a:cubicBezTo>
                  <a:pt x="2848" y="197"/>
                  <a:pt x="2848" y="197"/>
                  <a:pt x="2848" y="197"/>
                </a:cubicBezTo>
                <a:cubicBezTo>
                  <a:pt x="2851" y="197"/>
                  <a:pt x="2851" y="197"/>
                  <a:pt x="2851" y="197"/>
                </a:cubicBezTo>
                <a:cubicBezTo>
                  <a:pt x="2852" y="196"/>
                  <a:pt x="2852" y="196"/>
                  <a:pt x="2852" y="196"/>
                </a:cubicBezTo>
                <a:cubicBezTo>
                  <a:pt x="2854" y="196"/>
                  <a:pt x="2854" y="196"/>
                  <a:pt x="2854" y="196"/>
                </a:cubicBezTo>
                <a:cubicBezTo>
                  <a:pt x="2854" y="197"/>
                  <a:pt x="2854" y="197"/>
                  <a:pt x="2854" y="197"/>
                </a:cubicBezTo>
                <a:cubicBezTo>
                  <a:pt x="2851" y="200"/>
                  <a:pt x="2851" y="200"/>
                  <a:pt x="2851" y="200"/>
                </a:cubicBezTo>
                <a:cubicBezTo>
                  <a:pt x="2848" y="200"/>
                  <a:pt x="2848" y="200"/>
                  <a:pt x="2848" y="200"/>
                </a:cubicBezTo>
                <a:cubicBezTo>
                  <a:pt x="2847" y="201"/>
                  <a:pt x="2847" y="201"/>
                  <a:pt x="2847" y="201"/>
                </a:cubicBezTo>
                <a:cubicBezTo>
                  <a:pt x="2847" y="203"/>
                  <a:pt x="2847" y="203"/>
                  <a:pt x="2847" y="203"/>
                </a:cubicBezTo>
                <a:cubicBezTo>
                  <a:pt x="2846" y="203"/>
                  <a:pt x="2846" y="203"/>
                  <a:pt x="2846" y="203"/>
                </a:cubicBezTo>
                <a:cubicBezTo>
                  <a:pt x="2845" y="204"/>
                  <a:pt x="2845" y="204"/>
                  <a:pt x="2845" y="204"/>
                </a:cubicBezTo>
                <a:cubicBezTo>
                  <a:pt x="2846" y="204"/>
                  <a:pt x="2846" y="204"/>
                  <a:pt x="2846" y="204"/>
                </a:cubicBezTo>
                <a:cubicBezTo>
                  <a:pt x="2847" y="204"/>
                  <a:pt x="2847" y="204"/>
                  <a:pt x="2847" y="204"/>
                </a:cubicBezTo>
                <a:cubicBezTo>
                  <a:pt x="2850" y="208"/>
                  <a:pt x="2850" y="208"/>
                  <a:pt x="2850" y="208"/>
                </a:cubicBezTo>
                <a:cubicBezTo>
                  <a:pt x="2851" y="207"/>
                  <a:pt x="2851" y="207"/>
                  <a:pt x="2851" y="207"/>
                </a:cubicBezTo>
                <a:cubicBezTo>
                  <a:pt x="2854" y="206"/>
                  <a:pt x="2854" y="206"/>
                  <a:pt x="2854" y="206"/>
                </a:cubicBezTo>
                <a:cubicBezTo>
                  <a:pt x="2855" y="205"/>
                  <a:pt x="2855" y="205"/>
                  <a:pt x="2855" y="205"/>
                </a:cubicBezTo>
                <a:cubicBezTo>
                  <a:pt x="2855" y="204"/>
                  <a:pt x="2855" y="204"/>
                  <a:pt x="2855" y="204"/>
                </a:cubicBezTo>
                <a:cubicBezTo>
                  <a:pt x="2857" y="203"/>
                  <a:pt x="2857" y="203"/>
                  <a:pt x="2857" y="203"/>
                </a:cubicBezTo>
                <a:cubicBezTo>
                  <a:pt x="2855" y="201"/>
                  <a:pt x="2855" y="201"/>
                  <a:pt x="2855" y="201"/>
                </a:cubicBezTo>
                <a:cubicBezTo>
                  <a:pt x="2857" y="201"/>
                  <a:pt x="2857" y="201"/>
                  <a:pt x="2857" y="201"/>
                </a:cubicBezTo>
                <a:cubicBezTo>
                  <a:pt x="2859" y="203"/>
                  <a:pt x="2859" y="203"/>
                  <a:pt x="2859" y="203"/>
                </a:cubicBezTo>
                <a:cubicBezTo>
                  <a:pt x="2861" y="203"/>
                  <a:pt x="2861" y="203"/>
                  <a:pt x="2861" y="203"/>
                </a:cubicBezTo>
                <a:cubicBezTo>
                  <a:pt x="2862" y="202"/>
                  <a:pt x="2862" y="202"/>
                  <a:pt x="2862" y="202"/>
                </a:cubicBezTo>
                <a:cubicBezTo>
                  <a:pt x="2861" y="201"/>
                  <a:pt x="2861" y="201"/>
                  <a:pt x="2861" y="201"/>
                </a:cubicBezTo>
                <a:cubicBezTo>
                  <a:pt x="2862" y="200"/>
                  <a:pt x="2862" y="200"/>
                  <a:pt x="2862" y="200"/>
                </a:cubicBezTo>
                <a:cubicBezTo>
                  <a:pt x="2863" y="199"/>
                  <a:pt x="2863" y="199"/>
                  <a:pt x="2863" y="199"/>
                </a:cubicBezTo>
                <a:cubicBezTo>
                  <a:pt x="2864" y="199"/>
                  <a:pt x="2864" y="199"/>
                  <a:pt x="2864" y="199"/>
                </a:cubicBezTo>
                <a:cubicBezTo>
                  <a:pt x="2864" y="197"/>
                  <a:pt x="2864" y="197"/>
                  <a:pt x="2864" y="197"/>
                </a:cubicBezTo>
                <a:cubicBezTo>
                  <a:pt x="2863" y="196"/>
                  <a:pt x="2863" y="196"/>
                  <a:pt x="2863" y="196"/>
                </a:cubicBezTo>
                <a:cubicBezTo>
                  <a:pt x="2865" y="195"/>
                  <a:pt x="2865" y="195"/>
                  <a:pt x="2865" y="195"/>
                </a:cubicBezTo>
                <a:cubicBezTo>
                  <a:pt x="2866" y="196"/>
                  <a:pt x="2866" y="196"/>
                  <a:pt x="2866" y="196"/>
                </a:cubicBezTo>
                <a:cubicBezTo>
                  <a:pt x="2867" y="195"/>
                  <a:pt x="2867" y="195"/>
                  <a:pt x="2867" y="195"/>
                </a:cubicBezTo>
                <a:cubicBezTo>
                  <a:pt x="2868" y="196"/>
                  <a:pt x="2868" y="196"/>
                  <a:pt x="2868" y="196"/>
                </a:cubicBezTo>
                <a:cubicBezTo>
                  <a:pt x="2869" y="198"/>
                  <a:pt x="2869" y="198"/>
                  <a:pt x="2869" y="198"/>
                </a:cubicBezTo>
                <a:cubicBezTo>
                  <a:pt x="2870" y="199"/>
                  <a:pt x="2870" y="199"/>
                  <a:pt x="2870" y="199"/>
                </a:cubicBezTo>
                <a:cubicBezTo>
                  <a:pt x="2873" y="196"/>
                  <a:pt x="2873" y="196"/>
                  <a:pt x="2873" y="196"/>
                </a:cubicBezTo>
                <a:cubicBezTo>
                  <a:pt x="2871" y="195"/>
                  <a:pt x="2871" y="195"/>
                  <a:pt x="2871" y="195"/>
                </a:cubicBezTo>
                <a:cubicBezTo>
                  <a:pt x="2872" y="194"/>
                  <a:pt x="2872" y="194"/>
                  <a:pt x="2872" y="194"/>
                </a:cubicBezTo>
                <a:cubicBezTo>
                  <a:pt x="2873" y="193"/>
                  <a:pt x="2873" y="193"/>
                  <a:pt x="2873" y="193"/>
                </a:cubicBezTo>
                <a:cubicBezTo>
                  <a:pt x="2875" y="194"/>
                  <a:pt x="2875" y="194"/>
                  <a:pt x="2875" y="194"/>
                </a:cubicBezTo>
                <a:cubicBezTo>
                  <a:pt x="2876" y="193"/>
                  <a:pt x="2876" y="193"/>
                  <a:pt x="2876" y="193"/>
                </a:cubicBezTo>
                <a:cubicBezTo>
                  <a:pt x="2877" y="193"/>
                  <a:pt x="2877" y="193"/>
                  <a:pt x="2877" y="193"/>
                </a:cubicBezTo>
                <a:cubicBezTo>
                  <a:pt x="2878" y="192"/>
                  <a:pt x="2878" y="192"/>
                  <a:pt x="2878" y="192"/>
                </a:cubicBezTo>
                <a:cubicBezTo>
                  <a:pt x="2876" y="190"/>
                  <a:pt x="2876" y="190"/>
                  <a:pt x="2876" y="190"/>
                </a:cubicBezTo>
                <a:cubicBezTo>
                  <a:pt x="2876" y="190"/>
                  <a:pt x="2876" y="190"/>
                  <a:pt x="2876" y="190"/>
                </a:cubicBezTo>
                <a:cubicBezTo>
                  <a:pt x="2876" y="189"/>
                  <a:pt x="2876" y="189"/>
                  <a:pt x="2876" y="189"/>
                </a:cubicBezTo>
                <a:cubicBezTo>
                  <a:pt x="2874" y="188"/>
                  <a:pt x="2874" y="188"/>
                  <a:pt x="2874" y="188"/>
                </a:cubicBezTo>
                <a:cubicBezTo>
                  <a:pt x="2873" y="187"/>
                  <a:pt x="2873" y="187"/>
                  <a:pt x="2873" y="187"/>
                </a:cubicBezTo>
                <a:cubicBezTo>
                  <a:pt x="2873" y="187"/>
                  <a:pt x="2873" y="187"/>
                  <a:pt x="2873" y="187"/>
                </a:cubicBezTo>
                <a:cubicBezTo>
                  <a:pt x="2873" y="188"/>
                  <a:pt x="2873" y="188"/>
                  <a:pt x="2873" y="188"/>
                </a:cubicBezTo>
                <a:cubicBezTo>
                  <a:pt x="2872" y="188"/>
                  <a:pt x="2872" y="188"/>
                  <a:pt x="2872" y="188"/>
                </a:cubicBezTo>
                <a:cubicBezTo>
                  <a:pt x="2870" y="187"/>
                  <a:pt x="2870" y="187"/>
                  <a:pt x="2870" y="187"/>
                </a:cubicBezTo>
                <a:cubicBezTo>
                  <a:pt x="2869" y="188"/>
                  <a:pt x="2869" y="188"/>
                  <a:pt x="2869" y="188"/>
                </a:cubicBezTo>
                <a:cubicBezTo>
                  <a:pt x="2870" y="189"/>
                  <a:pt x="2870" y="189"/>
                  <a:pt x="2870" y="189"/>
                </a:cubicBezTo>
                <a:cubicBezTo>
                  <a:pt x="2868" y="189"/>
                  <a:pt x="2868" y="189"/>
                  <a:pt x="2868" y="189"/>
                </a:cubicBezTo>
                <a:cubicBezTo>
                  <a:pt x="2867" y="189"/>
                  <a:pt x="2867" y="189"/>
                  <a:pt x="2867" y="189"/>
                </a:cubicBezTo>
                <a:cubicBezTo>
                  <a:pt x="2865" y="188"/>
                  <a:pt x="2865" y="188"/>
                  <a:pt x="2865" y="188"/>
                </a:cubicBezTo>
                <a:cubicBezTo>
                  <a:pt x="2866" y="187"/>
                  <a:pt x="2866" y="187"/>
                  <a:pt x="2866" y="187"/>
                </a:cubicBezTo>
                <a:cubicBezTo>
                  <a:pt x="2867" y="186"/>
                  <a:pt x="2867" y="186"/>
                  <a:pt x="2867" y="186"/>
                </a:cubicBezTo>
                <a:cubicBezTo>
                  <a:pt x="2864" y="182"/>
                  <a:pt x="2864" y="182"/>
                  <a:pt x="2864" y="182"/>
                </a:cubicBezTo>
                <a:cubicBezTo>
                  <a:pt x="2866" y="181"/>
                  <a:pt x="2866" y="181"/>
                  <a:pt x="2866" y="181"/>
                </a:cubicBezTo>
                <a:cubicBezTo>
                  <a:pt x="2864" y="179"/>
                  <a:pt x="2864" y="179"/>
                  <a:pt x="2864" y="179"/>
                </a:cubicBezTo>
                <a:cubicBezTo>
                  <a:pt x="2865" y="175"/>
                  <a:pt x="2865" y="175"/>
                  <a:pt x="2865" y="175"/>
                </a:cubicBezTo>
                <a:cubicBezTo>
                  <a:pt x="2865" y="173"/>
                  <a:pt x="2865" y="173"/>
                  <a:pt x="2865" y="173"/>
                </a:cubicBezTo>
                <a:cubicBezTo>
                  <a:pt x="2866" y="171"/>
                  <a:pt x="2866" y="171"/>
                  <a:pt x="2866" y="171"/>
                </a:cubicBezTo>
                <a:cubicBezTo>
                  <a:pt x="2866" y="168"/>
                  <a:pt x="2866" y="168"/>
                  <a:pt x="2866" y="168"/>
                </a:cubicBezTo>
                <a:cubicBezTo>
                  <a:pt x="2868" y="166"/>
                  <a:pt x="2868" y="166"/>
                  <a:pt x="2868" y="166"/>
                </a:cubicBezTo>
                <a:cubicBezTo>
                  <a:pt x="2868" y="164"/>
                  <a:pt x="2868" y="164"/>
                  <a:pt x="2868" y="164"/>
                </a:cubicBezTo>
                <a:cubicBezTo>
                  <a:pt x="2868" y="163"/>
                  <a:pt x="2868" y="163"/>
                  <a:pt x="2868" y="163"/>
                </a:cubicBezTo>
                <a:cubicBezTo>
                  <a:pt x="2870" y="162"/>
                  <a:pt x="2870" y="162"/>
                  <a:pt x="2870" y="162"/>
                </a:cubicBezTo>
                <a:cubicBezTo>
                  <a:pt x="2867" y="160"/>
                  <a:pt x="2867" y="160"/>
                  <a:pt x="2867" y="160"/>
                </a:cubicBezTo>
                <a:cubicBezTo>
                  <a:pt x="2868" y="152"/>
                  <a:pt x="2868" y="152"/>
                  <a:pt x="2868" y="152"/>
                </a:cubicBezTo>
                <a:cubicBezTo>
                  <a:pt x="2870" y="151"/>
                  <a:pt x="2870" y="151"/>
                  <a:pt x="2870" y="151"/>
                </a:cubicBezTo>
                <a:cubicBezTo>
                  <a:pt x="2868" y="148"/>
                  <a:pt x="2868" y="148"/>
                  <a:pt x="2868" y="148"/>
                </a:cubicBezTo>
                <a:cubicBezTo>
                  <a:pt x="2868" y="146"/>
                  <a:pt x="2868" y="146"/>
                  <a:pt x="2868" y="146"/>
                </a:cubicBezTo>
                <a:cubicBezTo>
                  <a:pt x="2866" y="145"/>
                  <a:pt x="2866" y="145"/>
                  <a:pt x="2866" y="145"/>
                </a:cubicBezTo>
                <a:cubicBezTo>
                  <a:pt x="2866" y="144"/>
                  <a:pt x="2866" y="144"/>
                  <a:pt x="2866" y="144"/>
                </a:cubicBezTo>
                <a:cubicBezTo>
                  <a:pt x="2868" y="142"/>
                  <a:pt x="2868" y="142"/>
                  <a:pt x="2868" y="142"/>
                </a:cubicBezTo>
                <a:cubicBezTo>
                  <a:pt x="2868" y="139"/>
                  <a:pt x="2868" y="139"/>
                  <a:pt x="2868" y="139"/>
                </a:cubicBezTo>
                <a:cubicBezTo>
                  <a:pt x="2869" y="139"/>
                  <a:pt x="2869" y="139"/>
                  <a:pt x="2869" y="139"/>
                </a:cubicBezTo>
                <a:cubicBezTo>
                  <a:pt x="2871" y="135"/>
                  <a:pt x="2871" y="135"/>
                  <a:pt x="2871" y="135"/>
                </a:cubicBezTo>
                <a:cubicBezTo>
                  <a:pt x="2874" y="135"/>
                  <a:pt x="2874" y="135"/>
                  <a:pt x="2874" y="135"/>
                </a:cubicBezTo>
                <a:cubicBezTo>
                  <a:pt x="2875" y="135"/>
                  <a:pt x="2875" y="135"/>
                  <a:pt x="2875" y="135"/>
                </a:cubicBezTo>
                <a:cubicBezTo>
                  <a:pt x="2876" y="135"/>
                  <a:pt x="2876" y="135"/>
                  <a:pt x="2876" y="135"/>
                </a:cubicBezTo>
                <a:cubicBezTo>
                  <a:pt x="2877" y="134"/>
                  <a:pt x="2877" y="134"/>
                  <a:pt x="2877" y="134"/>
                </a:cubicBezTo>
                <a:cubicBezTo>
                  <a:pt x="2881" y="133"/>
                  <a:pt x="2881" y="133"/>
                  <a:pt x="2881" y="133"/>
                </a:cubicBezTo>
                <a:cubicBezTo>
                  <a:pt x="2881" y="132"/>
                  <a:pt x="2881" y="132"/>
                  <a:pt x="2881" y="132"/>
                </a:cubicBezTo>
                <a:cubicBezTo>
                  <a:pt x="2883" y="132"/>
                  <a:pt x="2883" y="132"/>
                  <a:pt x="2883" y="132"/>
                </a:cubicBezTo>
                <a:cubicBezTo>
                  <a:pt x="2883" y="130"/>
                  <a:pt x="2883" y="130"/>
                  <a:pt x="2883" y="130"/>
                </a:cubicBezTo>
                <a:cubicBezTo>
                  <a:pt x="2884" y="130"/>
                  <a:pt x="2884" y="130"/>
                  <a:pt x="2884" y="130"/>
                </a:cubicBezTo>
                <a:cubicBezTo>
                  <a:pt x="2885" y="129"/>
                  <a:pt x="2885" y="129"/>
                  <a:pt x="2885" y="129"/>
                </a:cubicBezTo>
                <a:cubicBezTo>
                  <a:pt x="2887" y="129"/>
                  <a:pt x="2887" y="129"/>
                  <a:pt x="2887" y="129"/>
                </a:cubicBezTo>
                <a:cubicBezTo>
                  <a:pt x="2888" y="131"/>
                  <a:pt x="2888" y="131"/>
                  <a:pt x="2888" y="131"/>
                </a:cubicBezTo>
                <a:cubicBezTo>
                  <a:pt x="2889" y="131"/>
                  <a:pt x="2889" y="131"/>
                  <a:pt x="2889" y="131"/>
                </a:cubicBezTo>
                <a:cubicBezTo>
                  <a:pt x="2889" y="131"/>
                  <a:pt x="2889" y="131"/>
                  <a:pt x="2889" y="131"/>
                </a:cubicBezTo>
                <a:cubicBezTo>
                  <a:pt x="2890" y="133"/>
                  <a:pt x="2890" y="133"/>
                  <a:pt x="2890" y="133"/>
                </a:cubicBezTo>
                <a:cubicBezTo>
                  <a:pt x="2891" y="133"/>
                  <a:pt x="2891" y="133"/>
                  <a:pt x="2891" y="133"/>
                </a:cubicBezTo>
                <a:cubicBezTo>
                  <a:pt x="2893" y="131"/>
                  <a:pt x="2893" y="131"/>
                  <a:pt x="2893" y="131"/>
                </a:cubicBezTo>
                <a:cubicBezTo>
                  <a:pt x="2893" y="129"/>
                  <a:pt x="2893" y="129"/>
                  <a:pt x="2893" y="129"/>
                </a:cubicBezTo>
                <a:cubicBezTo>
                  <a:pt x="2894" y="128"/>
                  <a:pt x="2894" y="128"/>
                  <a:pt x="2894" y="128"/>
                </a:cubicBezTo>
                <a:cubicBezTo>
                  <a:pt x="2894" y="126"/>
                  <a:pt x="2894" y="126"/>
                  <a:pt x="2894" y="126"/>
                </a:cubicBezTo>
                <a:cubicBezTo>
                  <a:pt x="2895" y="126"/>
                  <a:pt x="2895" y="126"/>
                  <a:pt x="2895" y="126"/>
                </a:cubicBezTo>
                <a:cubicBezTo>
                  <a:pt x="2896" y="127"/>
                  <a:pt x="2896" y="127"/>
                  <a:pt x="2896" y="127"/>
                </a:cubicBezTo>
                <a:cubicBezTo>
                  <a:pt x="2898" y="129"/>
                  <a:pt x="2898" y="129"/>
                  <a:pt x="2898" y="129"/>
                </a:cubicBezTo>
                <a:cubicBezTo>
                  <a:pt x="2898" y="131"/>
                  <a:pt x="2898" y="131"/>
                  <a:pt x="2898" y="131"/>
                </a:cubicBezTo>
                <a:cubicBezTo>
                  <a:pt x="2898" y="132"/>
                  <a:pt x="2898" y="132"/>
                  <a:pt x="2898" y="132"/>
                </a:cubicBezTo>
                <a:cubicBezTo>
                  <a:pt x="2899" y="133"/>
                  <a:pt x="2899" y="133"/>
                  <a:pt x="2899" y="133"/>
                </a:cubicBezTo>
                <a:cubicBezTo>
                  <a:pt x="2899" y="135"/>
                  <a:pt x="2899" y="135"/>
                  <a:pt x="2899" y="135"/>
                </a:cubicBezTo>
                <a:cubicBezTo>
                  <a:pt x="2898" y="137"/>
                  <a:pt x="2898" y="137"/>
                  <a:pt x="2898" y="137"/>
                </a:cubicBezTo>
                <a:cubicBezTo>
                  <a:pt x="2899" y="137"/>
                  <a:pt x="2899" y="137"/>
                  <a:pt x="2899" y="137"/>
                </a:cubicBezTo>
                <a:cubicBezTo>
                  <a:pt x="2899" y="139"/>
                  <a:pt x="2899" y="139"/>
                  <a:pt x="2899" y="139"/>
                </a:cubicBezTo>
                <a:cubicBezTo>
                  <a:pt x="2899" y="139"/>
                  <a:pt x="2899" y="139"/>
                  <a:pt x="2899" y="139"/>
                </a:cubicBezTo>
                <a:cubicBezTo>
                  <a:pt x="2899" y="141"/>
                  <a:pt x="2899" y="141"/>
                  <a:pt x="2899" y="141"/>
                </a:cubicBezTo>
                <a:cubicBezTo>
                  <a:pt x="2899" y="142"/>
                  <a:pt x="2899" y="142"/>
                  <a:pt x="2899" y="142"/>
                </a:cubicBezTo>
                <a:cubicBezTo>
                  <a:pt x="2898" y="143"/>
                  <a:pt x="2898" y="143"/>
                  <a:pt x="2898" y="143"/>
                </a:cubicBezTo>
                <a:cubicBezTo>
                  <a:pt x="2898" y="144"/>
                  <a:pt x="2898" y="144"/>
                  <a:pt x="2898" y="144"/>
                </a:cubicBezTo>
                <a:cubicBezTo>
                  <a:pt x="2899" y="145"/>
                  <a:pt x="2899" y="145"/>
                  <a:pt x="2899" y="145"/>
                </a:cubicBezTo>
                <a:cubicBezTo>
                  <a:pt x="2900" y="143"/>
                  <a:pt x="2900" y="143"/>
                  <a:pt x="2900" y="143"/>
                </a:cubicBezTo>
                <a:cubicBezTo>
                  <a:pt x="2901" y="145"/>
                  <a:pt x="2901" y="145"/>
                  <a:pt x="2901" y="145"/>
                </a:cubicBezTo>
                <a:cubicBezTo>
                  <a:pt x="2903" y="145"/>
                  <a:pt x="2903" y="145"/>
                  <a:pt x="2903" y="145"/>
                </a:cubicBezTo>
                <a:cubicBezTo>
                  <a:pt x="2903" y="149"/>
                  <a:pt x="2903" y="149"/>
                  <a:pt x="2903" y="149"/>
                </a:cubicBezTo>
                <a:cubicBezTo>
                  <a:pt x="2904" y="148"/>
                  <a:pt x="2904" y="148"/>
                  <a:pt x="2904" y="148"/>
                </a:cubicBezTo>
                <a:cubicBezTo>
                  <a:pt x="2904" y="146"/>
                  <a:pt x="2904" y="146"/>
                  <a:pt x="2904" y="146"/>
                </a:cubicBezTo>
                <a:cubicBezTo>
                  <a:pt x="2906" y="145"/>
                  <a:pt x="2906" y="145"/>
                  <a:pt x="2906" y="145"/>
                </a:cubicBezTo>
                <a:cubicBezTo>
                  <a:pt x="2908" y="145"/>
                  <a:pt x="2908" y="145"/>
                  <a:pt x="2908" y="145"/>
                </a:cubicBezTo>
                <a:cubicBezTo>
                  <a:pt x="2908" y="146"/>
                  <a:pt x="2908" y="146"/>
                  <a:pt x="2908" y="146"/>
                </a:cubicBezTo>
                <a:cubicBezTo>
                  <a:pt x="2907" y="149"/>
                  <a:pt x="2907" y="149"/>
                  <a:pt x="2907" y="149"/>
                </a:cubicBezTo>
                <a:cubicBezTo>
                  <a:pt x="2909" y="151"/>
                  <a:pt x="2909" y="151"/>
                  <a:pt x="2909" y="151"/>
                </a:cubicBezTo>
                <a:cubicBezTo>
                  <a:pt x="2909" y="153"/>
                  <a:pt x="2909" y="153"/>
                  <a:pt x="2909" y="153"/>
                </a:cubicBezTo>
                <a:cubicBezTo>
                  <a:pt x="2910" y="150"/>
                  <a:pt x="2910" y="150"/>
                  <a:pt x="2910" y="150"/>
                </a:cubicBezTo>
                <a:cubicBezTo>
                  <a:pt x="2912" y="149"/>
                  <a:pt x="2912" y="149"/>
                  <a:pt x="2912" y="149"/>
                </a:cubicBezTo>
                <a:cubicBezTo>
                  <a:pt x="2912" y="148"/>
                  <a:pt x="2912" y="148"/>
                  <a:pt x="2912" y="148"/>
                </a:cubicBezTo>
                <a:cubicBezTo>
                  <a:pt x="2913" y="146"/>
                  <a:pt x="2913" y="146"/>
                  <a:pt x="2913" y="146"/>
                </a:cubicBezTo>
                <a:cubicBezTo>
                  <a:pt x="2913" y="141"/>
                  <a:pt x="2913" y="141"/>
                  <a:pt x="2913" y="141"/>
                </a:cubicBezTo>
                <a:cubicBezTo>
                  <a:pt x="2914" y="140"/>
                  <a:pt x="2914" y="140"/>
                  <a:pt x="2914" y="140"/>
                </a:cubicBezTo>
                <a:cubicBezTo>
                  <a:pt x="2913" y="139"/>
                  <a:pt x="2913" y="139"/>
                  <a:pt x="2913" y="139"/>
                </a:cubicBezTo>
                <a:cubicBezTo>
                  <a:pt x="2914" y="137"/>
                  <a:pt x="2914" y="137"/>
                  <a:pt x="2914" y="137"/>
                </a:cubicBezTo>
                <a:cubicBezTo>
                  <a:pt x="2915" y="135"/>
                  <a:pt x="2915" y="135"/>
                  <a:pt x="2915" y="135"/>
                </a:cubicBezTo>
                <a:cubicBezTo>
                  <a:pt x="2914" y="135"/>
                  <a:pt x="2914" y="135"/>
                  <a:pt x="2914" y="135"/>
                </a:cubicBezTo>
                <a:cubicBezTo>
                  <a:pt x="2914" y="134"/>
                  <a:pt x="2914" y="134"/>
                  <a:pt x="2914" y="134"/>
                </a:cubicBezTo>
                <a:cubicBezTo>
                  <a:pt x="2915" y="134"/>
                  <a:pt x="2915" y="134"/>
                  <a:pt x="2915" y="134"/>
                </a:cubicBezTo>
                <a:cubicBezTo>
                  <a:pt x="2915" y="131"/>
                  <a:pt x="2915" y="131"/>
                  <a:pt x="2915" y="131"/>
                </a:cubicBezTo>
                <a:cubicBezTo>
                  <a:pt x="2914" y="129"/>
                  <a:pt x="2914" y="129"/>
                  <a:pt x="2914" y="129"/>
                </a:cubicBezTo>
                <a:cubicBezTo>
                  <a:pt x="2915" y="126"/>
                  <a:pt x="2915" y="126"/>
                  <a:pt x="2915" y="126"/>
                </a:cubicBezTo>
                <a:cubicBezTo>
                  <a:pt x="2917" y="125"/>
                  <a:pt x="2917" y="125"/>
                  <a:pt x="2917" y="125"/>
                </a:cubicBezTo>
                <a:cubicBezTo>
                  <a:pt x="2919" y="125"/>
                  <a:pt x="2919" y="125"/>
                  <a:pt x="2919" y="125"/>
                </a:cubicBezTo>
                <a:cubicBezTo>
                  <a:pt x="2920" y="126"/>
                  <a:pt x="2920" y="126"/>
                  <a:pt x="2920" y="126"/>
                </a:cubicBezTo>
                <a:cubicBezTo>
                  <a:pt x="2922" y="127"/>
                  <a:pt x="2922" y="127"/>
                  <a:pt x="2922" y="127"/>
                </a:cubicBezTo>
                <a:cubicBezTo>
                  <a:pt x="2922" y="126"/>
                  <a:pt x="2922" y="126"/>
                  <a:pt x="2922" y="126"/>
                </a:cubicBezTo>
                <a:cubicBezTo>
                  <a:pt x="2921" y="125"/>
                  <a:pt x="2921" y="125"/>
                  <a:pt x="2921" y="125"/>
                </a:cubicBezTo>
                <a:cubicBezTo>
                  <a:pt x="2921" y="123"/>
                  <a:pt x="2921" y="123"/>
                  <a:pt x="2921" y="123"/>
                </a:cubicBezTo>
                <a:cubicBezTo>
                  <a:pt x="2918" y="121"/>
                  <a:pt x="2918" y="121"/>
                  <a:pt x="2918" y="121"/>
                </a:cubicBezTo>
                <a:cubicBezTo>
                  <a:pt x="2917" y="117"/>
                  <a:pt x="2917" y="117"/>
                  <a:pt x="2917" y="117"/>
                </a:cubicBezTo>
                <a:cubicBezTo>
                  <a:pt x="2916" y="116"/>
                  <a:pt x="2916" y="116"/>
                  <a:pt x="2916" y="116"/>
                </a:cubicBezTo>
                <a:cubicBezTo>
                  <a:pt x="2916" y="115"/>
                  <a:pt x="2916" y="115"/>
                  <a:pt x="2916" y="115"/>
                </a:cubicBezTo>
                <a:cubicBezTo>
                  <a:pt x="2914" y="114"/>
                  <a:pt x="2914" y="114"/>
                  <a:pt x="2914" y="114"/>
                </a:cubicBezTo>
                <a:cubicBezTo>
                  <a:pt x="2913" y="111"/>
                  <a:pt x="2913" y="111"/>
                  <a:pt x="2913" y="111"/>
                </a:cubicBezTo>
                <a:cubicBezTo>
                  <a:pt x="2914" y="110"/>
                  <a:pt x="2914" y="110"/>
                  <a:pt x="2914" y="110"/>
                </a:cubicBezTo>
                <a:cubicBezTo>
                  <a:pt x="2914" y="108"/>
                  <a:pt x="2914" y="108"/>
                  <a:pt x="2914" y="108"/>
                </a:cubicBezTo>
                <a:cubicBezTo>
                  <a:pt x="2911" y="106"/>
                  <a:pt x="2911" y="106"/>
                  <a:pt x="2911" y="106"/>
                </a:cubicBezTo>
                <a:cubicBezTo>
                  <a:pt x="2912" y="104"/>
                  <a:pt x="2912" y="104"/>
                  <a:pt x="2912" y="104"/>
                </a:cubicBezTo>
                <a:cubicBezTo>
                  <a:pt x="2911" y="103"/>
                  <a:pt x="2911" y="103"/>
                  <a:pt x="2911" y="103"/>
                </a:cubicBezTo>
                <a:cubicBezTo>
                  <a:pt x="2914" y="101"/>
                  <a:pt x="2914" y="101"/>
                  <a:pt x="2914" y="101"/>
                </a:cubicBezTo>
                <a:cubicBezTo>
                  <a:pt x="2916" y="101"/>
                  <a:pt x="2916" y="101"/>
                  <a:pt x="2916" y="101"/>
                </a:cubicBezTo>
                <a:cubicBezTo>
                  <a:pt x="2917" y="99"/>
                  <a:pt x="2917" y="99"/>
                  <a:pt x="2917" y="99"/>
                </a:cubicBezTo>
                <a:cubicBezTo>
                  <a:pt x="2920" y="99"/>
                  <a:pt x="2920" y="99"/>
                  <a:pt x="2920" y="99"/>
                </a:cubicBezTo>
                <a:cubicBezTo>
                  <a:pt x="2921" y="98"/>
                  <a:pt x="2921" y="98"/>
                  <a:pt x="2921" y="98"/>
                </a:cubicBezTo>
                <a:cubicBezTo>
                  <a:pt x="2924" y="100"/>
                  <a:pt x="2924" y="100"/>
                  <a:pt x="2924" y="100"/>
                </a:cubicBezTo>
                <a:cubicBezTo>
                  <a:pt x="2927" y="100"/>
                  <a:pt x="2927" y="100"/>
                  <a:pt x="2927" y="100"/>
                </a:cubicBezTo>
                <a:cubicBezTo>
                  <a:pt x="2928" y="101"/>
                  <a:pt x="2928" y="101"/>
                  <a:pt x="2928" y="101"/>
                </a:cubicBezTo>
                <a:cubicBezTo>
                  <a:pt x="2930" y="101"/>
                  <a:pt x="2930" y="101"/>
                  <a:pt x="2930" y="101"/>
                </a:cubicBezTo>
                <a:cubicBezTo>
                  <a:pt x="2931" y="101"/>
                  <a:pt x="2931" y="101"/>
                  <a:pt x="2931" y="101"/>
                </a:cubicBezTo>
                <a:cubicBezTo>
                  <a:pt x="2928" y="102"/>
                  <a:pt x="2928" y="102"/>
                  <a:pt x="2928" y="102"/>
                </a:cubicBezTo>
                <a:cubicBezTo>
                  <a:pt x="2930" y="103"/>
                  <a:pt x="2930" y="103"/>
                  <a:pt x="2930" y="103"/>
                </a:cubicBezTo>
                <a:cubicBezTo>
                  <a:pt x="2928" y="104"/>
                  <a:pt x="2928" y="104"/>
                  <a:pt x="2928" y="104"/>
                </a:cubicBezTo>
                <a:cubicBezTo>
                  <a:pt x="2925" y="103"/>
                  <a:pt x="2925" y="103"/>
                  <a:pt x="2925" y="103"/>
                </a:cubicBezTo>
                <a:cubicBezTo>
                  <a:pt x="2923" y="106"/>
                  <a:pt x="2923" y="106"/>
                  <a:pt x="2923" y="106"/>
                </a:cubicBezTo>
                <a:cubicBezTo>
                  <a:pt x="2922" y="108"/>
                  <a:pt x="2922" y="108"/>
                  <a:pt x="2922" y="108"/>
                </a:cubicBezTo>
                <a:cubicBezTo>
                  <a:pt x="2923" y="110"/>
                  <a:pt x="2923" y="110"/>
                  <a:pt x="2923" y="110"/>
                </a:cubicBezTo>
                <a:cubicBezTo>
                  <a:pt x="2924" y="112"/>
                  <a:pt x="2924" y="112"/>
                  <a:pt x="2924" y="112"/>
                </a:cubicBezTo>
                <a:cubicBezTo>
                  <a:pt x="2925" y="113"/>
                  <a:pt x="2925" y="113"/>
                  <a:pt x="2925" y="113"/>
                </a:cubicBezTo>
                <a:cubicBezTo>
                  <a:pt x="2925" y="115"/>
                  <a:pt x="2925" y="115"/>
                  <a:pt x="2925" y="115"/>
                </a:cubicBezTo>
                <a:cubicBezTo>
                  <a:pt x="2927" y="118"/>
                  <a:pt x="2927" y="118"/>
                  <a:pt x="2927" y="118"/>
                </a:cubicBezTo>
                <a:cubicBezTo>
                  <a:pt x="2928" y="119"/>
                  <a:pt x="2928" y="119"/>
                  <a:pt x="2928" y="119"/>
                </a:cubicBezTo>
                <a:cubicBezTo>
                  <a:pt x="2928" y="119"/>
                  <a:pt x="2928" y="119"/>
                  <a:pt x="2928" y="119"/>
                </a:cubicBezTo>
                <a:cubicBezTo>
                  <a:pt x="2927" y="120"/>
                  <a:pt x="2927" y="120"/>
                  <a:pt x="2927" y="120"/>
                </a:cubicBezTo>
                <a:cubicBezTo>
                  <a:pt x="2929" y="121"/>
                  <a:pt x="2929" y="121"/>
                  <a:pt x="2929" y="121"/>
                </a:cubicBezTo>
                <a:cubicBezTo>
                  <a:pt x="2930" y="123"/>
                  <a:pt x="2930" y="123"/>
                  <a:pt x="2930" y="123"/>
                </a:cubicBezTo>
                <a:cubicBezTo>
                  <a:pt x="2930" y="124"/>
                  <a:pt x="2930" y="124"/>
                  <a:pt x="2930" y="124"/>
                </a:cubicBezTo>
                <a:cubicBezTo>
                  <a:pt x="2929" y="125"/>
                  <a:pt x="2929" y="125"/>
                  <a:pt x="2929" y="125"/>
                </a:cubicBezTo>
                <a:cubicBezTo>
                  <a:pt x="2930" y="130"/>
                  <a:pt x="2930" y="130"/>
                  <a:pt x="2930" y="130"/>
                </a:cubicBezTo>
                <a:cubicBezTo>
                  <a:pt x="2930" y="130"/>
                  <a:pt x="2930" y="130"/>
                  <a:pt x="2930" y="130"/>
                </a:cubicBezTo>
                <a:cubicBezTo>
                  <a:pt x="2931" y="129"/>
                  <a:pt x="2931" y="129"/>
                  <a:pt x="2931" y="129"/>
                </a:cubicBezTo>
                <a:cubicBezTo>
                  <a:pt x="2932" y="129"/>
                  <a:pt x="2932" y="129"/>
                  <a:pt x="2932" y="129"/>
                </a:cubicBezTo>
                <a:cubicBezTo>
                  <a:pt x="2933" y="131"/>
                  <a:pt x="2933" y="131"/>
                  <a:pt x="2933" y="131"/>
                </a:cubicBezTo>
                <a:cubicBezTo>
                  <a:pt x="2934" y="132"/>
                  <a:pt x="2934" y="132"/>
                  <a:pt x="2934" y="132"/>
                </a:cubicBezTo>
                <a:cubicBezTo>
                  <a:pt x="2932" y="135"/>
                  <a:pt x="2932" y="135"/>
                  <a:pt x="2932" y="135"/>
                </a:cubicBezTo>
                <a:cubicBezTo>
                  <a:pt x="2932" y="139"/>
                  <a:pt x="2932" y="139"/>
                  <a:pt x="2932" y="139"/>
                </a:cubicBezTo>
                <a:cubicBezTo>
                  <a:pt x="2934" y="140"/>
                  <a:pt x="2934" y="140"/>
                  <a:pt x="2934" y="140"/>
                </a:cubicBezTo>
                <a:cubicBezTo>
                  <a:pt x="2935" y="140"/>
                  <a:pt x="2935" y="140"/>
                  <a:pt x="2935" y="140"/>
                </a:cubicBezTo>
                <a:cubicBezTo>
                  <a:pt x="2937" y="140"/>
                  <a:pt x="2937" y="140"/>
                  <a:pt x="2937" y="140"/>
                </a:cubicBezTo>
                <a:cubicBezTo>
                  <a:pt x="2938" y="141"/>
                  <a:pt x="2938" y="141"/>
                  <a:pt x="2938" y="141"/>
                </a:cubicBezTo>
                <a:cubicBezTo>
                  <a:pt x="2937" y="142"/>
                  <a:pt x="2937" y="142"/>
                  <a:pt x="2937" y="142"/>
                </a:cubicBezTo>
                <a:cubicBezTo>
                  <a:pt x="2936" y="142"/>
                  <a:pt x="2936" y="142"/>
                  <a:pt x="2936" y="142"/>
                </a:cubicBezTo>
                <a:cubicBezTo>
                  <a:pt x="2934" y="143"/>
                  <a:pt x="2934" y="143"/>
                  <a:pt x="2934" y="143"/>
                </a:cubicBezTo>
                <a:cubicBezTo>
                  <a:pt x="2933" y="143"/>
                  <a:pt x="2933" y="143"/>
                  <a:pt x="2933" y="143"/>
                </a:cubicBezTo>
                <a:cubicBezTo>
                  <a:pt x="2931" y="146"/>
                  <a:pt x="2931" y="146"/>
                  <a:pt x="2931" y="146"/>
                </a:cubicBezTo>
                <a:cubicBezTo>
                  <a:pt x="2931" y="148"/>
                  <a:pt x="2931" y="148"/>
                  <a:pt x="2931" y="148"/>
                </a:cubicBezTo>
                <a:cubicBezTo>
                  <a:pt x="2928" y="149"/>
                  <a:pt x="2928" y="149"/>
                  <a:pt x="2928" y="149"/>
                </a:cubicBezTo>
                <a:cubicBezTo>
                  <a:pt x="2928" y="150"/>
                  <a:pt x="2928" y="150"/>
                  <a:pt x="2928" y="150"/>
                </a:cubicBezTo>
                <a:cubicBezTo>
                  <a:pt x="2926" y="151"/>
                  <a:pt x="2926" y="151"/>
                  <a:pt x="2926" y="151"/>
                </a:cubicBezTo>
                <a:cubicBezTo>
                  <a:pt x="2926" y="153"/>
                  <a:pt x="2926" y="153"/>
                  <a:pt x="2926" y="153"/>
                </a:cubicBezTo>
                <a:cubicBezTo>
                  <a:pt x="2925" y="154"/>
                  <a:pt x="2925" y="154"/>
                  <a:pt x="2925" y="154"/>
                </a:cubicBezTo>
                <a:cubicBezTo>
                  <a:pt x="2926" y="157"/>
                  <a:pt x="2926" y="157"/>
                  <a:pt x="2926" y="157"/>
                </a:cubicBezTo>
                <a:cubicBezTo>
                  <a:pt x="2927" y="156"/>
                  <a:pt x="2927" y="156"/>
                  <a:pt x="2927" y="156"/>
                </a:cubicBezTo>
                <a:cubicBezTo>
                  <a:pt x="2927" y="159"/>
                  <a:pt x="2927" y="159"/>
                  <a:pt x="2927" y="159"/>
                </a:cubicBezTo>
                <a:cubicBezTo>
                  <a:pt x="2925" y="162"/>
                  <a:pt x="2925" y="162"/>
                  <a:pt x="2925" y="162"/>
                </a:cubicBezTo>
                <a:cubicBezTo>
                  <a:pt x="2926" y="163"/>
                  <a:pt x="2926" y="163"/>
                  <a:pt x="2926" y="163"/>
                </a:cubicBezTo>
                <a:cubicBezTo>
                  <a:pt x="2927" y="164"/>
                  <a:pt x="2927" y="164"/>
                  <a:pt x="2927" y="164"/>
                </a:cubicBezTo>
                <a:cubicBezTo>
                  <a:pt x="2926" y="168"/>
                  <a:pt x="2926" y="168"/>
                  <a:pt x="2926" y="168"/>
                </a:cubicBezTo>
                <a:cubicBezTo>
                  <a:pt x="2927" y="172"/>
                  <a:pt x="2927" y="172"/>
                  <a:pt x="2927" y="172"/>
                </a:cubicBezTo>
                <a:cubicBezTo>
                  <a:pt x="2926" y="173"/>
                  <a:pt x="2926" y="173"/>
                  <a:pt x="2926" y="173"/>
                </a:cubicBezTo>
                <a:cubicBezTo>
                  <a:pt x="2924" y="174"/>
                  <a:pt x="2924" y="174"/>
                  <a:pt x="2924" y="174"/>
                </a:cubicBezTo>
                <a:cubicBezTo>
                  <a:pt x="2923" y="176"/>
                  <a:pt x="2923" y="176"/>
                  <a:pt x="2923" y="176"/>
                </a:cubicBezTo>
                <a:cubicBezTo>
                  <a:pt x="2924" y="177"/>
                  <a:pt x="2924" y="177"/>
                  <a:pt x="2924" y="177"/>
                </a:cubicBezTo>
                <a:cubicBezTo>
                  <a:pt x="2924" y="181"/>
                  <a:pt x="2924" y="181"/>
                  <a:pt x="2924" y="181"/>
                </a:cubicBezTo>
                <a:cubicBezTo>
                  <a:pt x="2923" y="182"/>
                  <a:pt x="2923" y="182"/>
                  <a:pt x="2923" y="182"/>
                </a:cubicBezTo>
                <a:cubicBezTo>
                  <a:pt x="2923" y="183"/>
                  <a:pt x="2923" y="183"/>
                  <a:pt x="2923" y="183"/>
                </a:cubicBezTo>
                <a:cubicBezTo>
                  <a:pt x="2925" y="185"/>
                  <a:pt x="2925" y="185"/>
                  <a:pt x="2925" y="185"/>
                </a:cubicBezTo>
                <a:cubicBezTo>
                  <a:pt x="2924" y="185"/>
                  <a:pt x="2924" y="185"/>
                  <a:pt x="2924" y="185"/>
                </a:cubicBezTo>
                <a:cubicBezTo>
                  <a:pt x="2923" y="188"/>
                  <a:pt x="2923" y="188"/>
                  <a:pt x="2923" y="188"/>
                </a:cubicBezTo>
                <a:cubicBezTo>
                  <a:pt x="2924" y="190"/>
                  <a:pt x="2924" y="190"/>
                  <a:pt x="2924" y="190"/>
                </a:cubicBezTo>
                <a:cubicBezTo>
                  <a:pt x="2924" y="192"/>
                  <a:pt x="2924" y="192"/>
                  <a:pt x="2924" y="192"/>
                </a:cubicBezTo>
                <a:cubicBezTo>
                  <a:pt x="2922" y="194"/>
                  <a:pt x="2922" y="194"/>
                  <a:pt x="2922" y="194"/>
                </a:cubicBezTo>
                <a:cubicBezTo>
                  <a:pt x="2923" y="196"/>
                  <a:pt x="2923" y="196"/>
                  <a:pt x="2923" y="196"/>
                </a:cubicBezTo>
                <a:cubicBezTo>
                  <a:pt x="2923" y="200"/>
                  <a:pt x="2923" y="200"/>
                  <a:pt x="2923" y="200"/>
                </a:cubicBezTo>
                <a:cubicBezTo>
                  <a:pt x="2925" y="204"/>
                  <a:pt x="2925" y="204"/>
                  <a:pt x="2925" y="204"/>
                </a:cubicBezTo>
                <a:cubicBezTo>
                  <a:pt x="2921" y="210"/>
                  <a:pt x="2921" y="210"/>
                  <a:pt x="2921" y="210"/>
                </a:cubicBezTo>
                <a:cubicBezTo>
                  <a:pt x="2923" y="212"/>
                  <a:pt x="2923" y="212"/>
                  <a:pt x="2923" y="212"/>
                </a:cubicBezTo>
                <a:cubicBezTo>
                  <a:pt x="2921" y="212"/>
                  <a:pt x="2921" y="212"/>
                  <a:pt x="2921" y="212"/>
                </a:cubicBezTo>
                <a:cubicBezTo>
                  <a:pt x="2918" y="212"/>
                  <a:pt x="2918" y="212"/>
                  <a:pt x="2918" y="212"/>
                </a:cubicBezTo>
                <a:cubicBezTo>
                  <a:pt x="2918" y="216"/>
                  <a:pt x="2918" y="216"/>
                  <a:pt x="2918" y="216"/>
                </a:cubicBezTo>
                <a:cubicBezTo>
                  <a:pt x="2918" y="218"/>
                  <a:pt x="2918" y="218"/>
                  <a:pt x="2918" y="218"/>
                </a:cubicBezTo>
                <a:cubicBezTo>
                  <a:pt x="2916" y="220"/>
                  <a:pt x="2916" y="220"/>
                  <a:pt x="2916" y="220"/>
                </a:cubicBezTo>
                <a:cubicBezTo>
                  <a:pt x="2912" y="218"/>
                  <a:pt x="2912" y="218"/>
                  <a:pt x="2912" y="218"/>
                </a:cubicBezTo>
                <a:cubicBezTo>
                  <a:pt x="2910" y="220"/>
                  <a:pt x="2910" y="220"/>
                  <a:pt x="2910" y="220"/>
                </a:cubicBezTo>
                <a:cubicBezTo>
                  <a:pt x="2910" y="221"/>
                  <a:pt x="2910" y="221"/>
                  <a:pt x="2910" y="221"/>
                </a:cubicBezTo>
                <a:cubicBezTo>
                  <a:pt x="2913" y="221"/>
                  <a:pt x="2913" y="221"/>
                  <a:pt x="2913" y="221"/>
                </a:cubicBezTo>
                <a:cubicBezTo>
                  <a:pt x="2917" y="227"/>
                  <a:pt x="2917" y="227"/>
                  <a:pt x="2917" y="227"/>
                </a:cubicBezTo>
                <a:cubicBezTo>
                  <a:pt x="2916" y="232"/>
                  <a:pt x="2916" y="232"/>
                  <a:pt x="2916" y="232"/>
                </a:cubicBezTo>
                <a:cubicBezTo>
                  <a:pt x="2916" y="233"/>
                  <a:pt x="2916" y="233"/>
                  <a:pt x="2916" y="233"/>
                </a:cubicBezTo>
                <a:cubicBezTo>
                  <a:pt x="2917" y="234"/>
                  <a:pt x="2917" y="234"/>
                  <a:pt x="2917" y="234"/>
                </a:cubicBezTo>
                <a:cubicBezTo>
                  <a:pt x="2915" y="235"/>
                  <a:pt x="2915" y="235"/>
                  <a:pt x="2915" y="235"/>
                </a:cubicBezTo>
                <a:cubicBezTo>
                  <a:pt x="2915" y="238"/>
                  <a:pt x="2915" y="238"/>
                  <a:pt x="2915" y="238"/>
                </a:cubicBezTo>
                <a:cubicBezTo>
                  <a:pt x="2912" y="241"/>
                  <a:pt x="2912" y="241"/>
                  <a:pt x="2912" y="241"/>
                </a:cubicBezTo>
                <a:cubicBezTo>
                  <a:pt x="2912" y="245"/>
                  <a:pt x="2912" y="245"/>
                  <a:pt x="2912" y="245"/>
                </a:cubicBezTo>
                <a:cubicBezTo>
                  <a:pt x="2914" y="249"/>
                  <a:pt x="2914" y="249"/>
                  <a:pt x="2914" y="249"/>
                </a:cubicBezTo>
                <a:cubicBezTo>
                  <a:pt x="2914" y="256"/>
                  <a:pt x="2914" y="256"/>
                  <a:pt x="2914" y="256"/>
                </a:cubicBezTo>
                <a:cubicBezTo>
                  <a:pt x="2917" y="260"/>
                  <a:pt x="2917" y="260"/>
                  <a:pt x="2917" y="260"/>
                </a:cubicBezTo>
                <a:cubicBezTo>
                  <a:pt x="2917" y="264"/>
                  <a:pt x="2917" y="264"/>
                  <a:pt x="2917" y="264"/>
                </a:cubicBezTo>
                <a:cubicBezTo>
                  <a:pt x="2922" y="274"/>
                  <a:pt x="2922" y="274"/>
                  <a:pt x="2922" y="274"/>
                </a:cubicBezTo>
                <a:cubicBezTo>
                  <a:pt x="2927" y="285"/>
                  <a:pt x="2927" y="285"/>
                  <a:pt x="2927" y="285"/>
                </a:cubicBezTo>
                <a:cubicBezTo>
                  <a:pt x="2933" y="294"/>
                  <a:pt x="2933" y="294"/>
                  <a:pt x="2933" y="294"/>
                </a:cubicBezTo>
                <a:cubicBezTo>
                  <a:pt x="2935" y="296"/>
                  <a:pt x="2935" y="296"/>
                  <a:pt x="2935" y="296"/>
                </a:cubicBezTo>
                <a:cubicBezTo>
                  <a:pt x="2935" y="299"/>
                  <a:pt x="2935" y="299"/>
                  <a:pt x="2935" y="299"/>
                </a:cubicBezTo>
                <a:cubicBezTo>
                  <a:pt x="2943" y="308"/>
                  <a:pt x="2943" y="308"/>
                  <a:pt x="2943" y="308"/>
                </a:cubicBezTo>
                <a:cubicBezTo>
                  <a:pt x="2950" y="322"/>
                  <a:pt x="2950" y="322"/>
                  <a:pt x="2950" y="322"/>
                </a:cubicBezTo>
                <a:cubicBezTo>
                  <a:pt x="2954" y="324"/>
                  <a:pt x="2954" y="324"/>
                  <a:pt x="2954" y="324"/>
                </a:cubicBezTo>
                <a:cubicBezTo>
                  <a:pt x="2957" y="324"/>
                  <a:pt x="2957" y="324"/>
                  <a:pt x="2957" y="324"/>
                </a:cubicBezTo>
                <a:cubicBezTo>
                  <a:pt x="2958" y="323"/>
                  <a:pt x="2958" y="323"/>
                  <a:pt x="2958" y="323"/>
                </a:cubicBezTo>
                <a:cubicBezTo>
                  <a:pt x="2957" y="325"/>
                  <a:pt x="2957" y="325"/>
                  <a:pt x="2957" y="325"/>
                </a:cubicBezTo>
                <a:cubicBezTo>
                  <a:pt x="2956" y="326"/>
                  <a:pt x="2956" y="326"/>
                  <a:pt x="2956" y="326"/>
                </a:cubicBezTo>
                <a:cubicBezTo>
                  <a:pt x="2954" y="326"/>
                  <a:pt x="2954" y="326"/>
                  <a:pt x="2954" y="326"/>
                </a:cubicBezTo>
                <a:cubicBezTo>
                  <a:pt x="2957" y="330"/>
                  <a:pt x="2957" y="330"/>
                  <a:pt x="2957" y="330"/>
                </a:cubicBezTo>
                <a:cubicBezTo>
                  <a:pt x="2961" y="338"/>
                  <a:pt x="2961" y="338"/>
                  <a:pt x="2961" y="338"/>
                </a:cubicBezTo>
                <a:cubicBezTo>
                  <a:pt x="2961" y="342"/>
                  <a:pt x="2961" y="342"/>
                  <a:pt x="2961" y="342"/>
                </a:cubicBezTo>
                <a:cubicBezTo>
                  <a:pt x="2963" y="345"/>
                  <a:pt x="2963" y="345"/>
                  <a:pt x="2963" y="345"/>
                </a:cubicBezTo>
                <a:cubicBezTo>
                  <a:pt x="2967" y="346"/>
                  <a:pt x="2967" y="346"/>
                  <a:pt x="2967" y="346"/>
                </a:cubicBezTo>
                <a:cubicBezTo>
                  <a:pt x="2968" y="347"/>
                  <a:pt x="2968" y="347"/>
                  <a:pt x="2968" y="347"/>
                </a:cubicBezTo>
                <a:cubicBezTo>
                  <a:pt x="2968" y="349"/>
                  <a:pt x="2968" y="349"/>
                  <a:pt x="2968" y="349"/>
                </a:cubicBezTo>
                <a:cubicBezTo>
                  <a:pt x="2968" y="351"/>
                  <a:pt x="2968" y="351"/>
                  <a:pt x="2968" y="351"/>
                </a:cubicBezTo>
                <a:cubicBezTo>
                  <a:pt x="2968" y="353"/>
                  <a:pt x="2968" y="353"/>
                  <a:pt x="2968" y="353"/>
                </a:cubicBezTo>
                <a:cubicBezTo>
                  <a:pt x="2970" y="348"/>
                  <a:pt x="2970" y="348"/>
                  <a:pt x="2970" y="348"/>
                </a:cubicBezTo>
                <a:cubicBezTo>
                  <a:pt x="2971" y="344"/>
                  <a:pt x="2971" y="344"/>
                  <a:pt x="2971" y="344"/>
                </a:cubicBezTo>
                <a:cubicBezTo>
                  <a:pt x="2972" y="343"/>
                  <a:pt x="2972" y="343"/>
                  <a:pt x="2972" y="343"/>
                </a:cubicBezTo>
                <a:cubicBezTo>
                  <a:pt x="2972" y="341"/>
                  <a:pt x="2972" y="341"/>
                  <a:pt x="2972" y="341"/>
                </a:cubicBezTo>
                <a:cubicBezTo>
                  <a:pt x="2975" y="339"/>
                  <a:pt x="2975" y="339"/>
                  <a:pt x="2975" y="339"/>
                </a:cubicBezTo>
                <a:cubicBezTo>
                  <a:pt x="2975" y="337"/>
                  <a:pt x="2975" y="337"/>
                  <a:pt x="2975" y="337"/>
                </a:cubicBezTo>
                <a:cubicBezTo>
                  <a:pt x="2975" y="336"/>
                  <a:pt x="2975" y="336"/>
                  <a:pt x="2975" y="336"/>
                </a:cubicBezTo>
                <a:cubicBezTo>
                  <a:pt x="2975" y="335"/>
                  <a:pt x="2975" y="335"/>
                  <a:pt x="2975" y="335"/>
                </a:cubicBezTo>
                <a:cubicBezTo>
                  <a:pt x="2976" y="330"/>
                  <a:pt x="2976" y="330"/>
                  <a:pt x="2976" y="330"/>
                </a:cubicBezTo>
                <a:cubicBezTo>
                  <a:pt x="2975" y="328"/>
                  <a:pt x="2975" y="328"/>
                  <a:pt x="2975" y="328"/>
                </a:cubicBezTo>
                <a:cubicBezTo>
                  <a:pt x="2975" y="325"/>
                  <a:pt x="2975" y="325"/>
                  <a:pt x="2975" y="325"/>
                </a:cubicBezTo>
                <a:cubicBezTo>
                  <a:pt x="2977" y="324"/>
                  <a:pt x="2977" y="324"/>
                  <a:pt x="2977" y="324"/>
                </a:cubicBezTo>
                <a:cubicBezTo>
                  <a:pt x="2975" y="322"/>
                  <a:pt x="2975" y="322"/>
                  <a:pt x="2975" y="322"/>
                </a:cubicBezTo>
                <a:cubicBezTo>
                  <a:pt x="2974" y="323"/>
                  <a:pt x="2974" y="323"/>
                  <a:pt x="2974" y="323"/>
                </a:cubicBezTo>
                <a:cubicBezTo>
                  <a:pt x="2973" y="322"/>
                  <a:pt x="2973" y="322"/>
                  <a:pt x="2973" y="322"/>
                </a:cubicBezTo>
                <a:cubicBezTo>
                  <a:pt x="2973" y="321"/>
                  <a:pt x="2973" y="321"/>
                  <a:pt x="2973" y="321"/>
                </a:cubicBezTo>
                <a:cubicBezTo>
                  <a:pt x="2972" y="318"/>
                  <a:pt x="2972" y="318"/>
                  <a:pt x="2972" y="318"/>
                </a:cubicBezTo>
                <a:cubicBezTo>
                  <a:pt x="2973" y="318"/>
                  <a:pt x="2973" y="318"/>
                  <a:pt x="2973" y="318"/>
                </a:cubicBezTo>
                <a:cubicBezTo>
                  <a:pt x="2974" y="317"/>
                  <a:pt x="2974" y="317"/>
                  <a:pt x="2974" y="317"/>
                </a:cubicBezTo>
                <a:cubicBezTo>
                  <a:pt x="2972" y="315"/>
                  <a:pt x="2972" y="315"/>
                  <a:pt x="2972" y="315"/>
                </a:cubicBezTo>
                <a:cubicBezTo>
                  <a:pt x="2972" y="314"/>
                  <a:pt x="2972" y="314"/>
                  <a:pt x="2972" y="314"/>
                </a:cubicBezTo>
                <a:cubicBezTo>
                  <a:pt x="2973" y="312"/>
                  <a:pt x="2973" y="312"/>
                  <a:pt x="2973" y="312"/>
                </a:cubicBezTo>
                <a:cubicBezTo>
                  <a:pt x="2971" y="312"/>
                  <a:pt x="2971" y="312"/>
                  <a:pt x="2971" y="312"/>
                </a:cubicBezTo>
                <a:cubicBezTo>
                  <a:pt x="2969" y="311"/>
                  <a:pt x="2969" y="311"/>
                  <a:pt x="2969" y="311"/>
                </a:cubicBezTo>
                <a:cubicBezTo>
                  <a:pt x="2971" y="309"/>
                  <a:pt x="2971" y="309"/>
                  <a:pt x="2971" y="309"/>
                </a:cubicBezTo>
                <a:cubicBezTo>
                  <a:pt x="2973" y="310"/>
                  <a:pt x="2973" y="310"/>
                  <a:pt x="2973" y="310"/>
                </a:cubicBezTo>
                <a:cubicBezTo>
                  <a:pt x="2975" y="308"/>
                  <a:pt x="2975" y="308"/>
                  <a:pt x="2975" y="308"/>
                </a:cubicBezTo>
                <a:cubicBezTo>
                  <a:pt x="2977" y="308"/>
                  <a:pt x="2977" y="308"/>
                  <a:pt x="2977" y="308"/>
                </a:cubicBezTo>
                <a:cubicBezTo>
                  <a:pt x="2979" y="306"/>
                  <a:pt x="2979" y="306"/>
                  <a:pt x="2979" y="306"/>
                </a:cubicBezTo>
                <a:cubicBezTo>
                  <a:pt x="2981" y="305"/>
                  <a:pt x="2981" y="305"/>
                  <a:pt x="2981" y="305"/>
                </a:cubicBezTo>
                <a:cubicBezTo>
                  <a:pt x="2981" y="306"/>
                  <a:pt x="2981" y="306"/>
                  <a:pt x="2981" y="306"/>
                </a:cubicBezTo>
                <a:cubicBezTo>
                  <a:pt x="2984" y="306"/>
                  <a:pt x="2984" y="306"/>
                  <a:pt x="2984" y="306"/>
                </a:cubicBezTo>
                <a:cubicBezTo>
                  <a:pt x="2982" y="304"/>
                  <a:pt x="2982" y="304"/>
                  <a:pt x="2982" y="304"/>
                </a:cubicBezTo>
                <a:cubicBezTo>
                  <a:pt x="2979" y="303"/>
                  <a:pt x="2979" y="303"/>
                  <a:pt x="2979" y="303"/>
                </a:cubicBezTo>
                <a:cubicBezTo>
                  <a:pt x="2979" y="300"/>
                  <a:pt x="2979" y="300"/>
                  <a:pt x="2979" y="300"/>
                </a:cubicBezTo>
                <a:cubicBezTo>
                  <a:pt x="2977" y="298"/>
                  <a:pt x="2977" y="298"/>
                  <a:pt x="2977" y="298"/>
                </a:cubicBezTo>
                <a:cubicBezTo>
                  <a:pt x="2975" y="293"/>
                  <a:pt x="2975" y="293"/>
                  <a:pt x="2975" y="293"/>
                </a:cubicBezTo>
                <a:cubicBezTo>
                  <a:pt x="2976" y="288"/>
                  <a:pt x="2976" y="288"/>
                  <a:pt x="2976" y="288"/>
                </a:cubicBezTo>
                <a:cubicBezTo>
                  <a:pt x="2974" y="286"/>
                  <a:pt x="2974" y="286"/>
                  <a:pt x="2974" y="286"/>
                </a:cubicBezTo>
                <a:cubicBezTo>
                  <a:pt x="2976" y="285"/>
                  <a:pt x="2976" y="285"/>
                  <a:pt x="2976" y="285"/>
                </a:cubicBezTo>
                <a:cubicBezTo>
                  <a:pt x="2976" y="282"/>
                  <a:pt x="2976" y="282"/>
                  <a:pt x="2976" y="282"/>
                </a:cubicBezTo>
                <a:cubicBezTo>
                  <a:pt x="2978" y="278"/>
                  <a:pt x="2978" y="278"/>
                  <a:pt x="2978" y="278"/>
                </a:cubicBezTo>
                <a:cubicBezTo>
                  <a:pt x="2977" y="277"/>
                  <a:pt x="2977" y="277"/>
                  <a:pt x="2977" y="277"/>
                </a:cubicBezTo>
                <a:cubicBezTo>
                  <a:pt x="2978" y="277"/>
                  <a:pt x="2978" y="277"/>
                  <a:pt x="2978" y="277"/>
                </a:cubicBezTo>
                <a:cubicBezTo>
                  <a:pt x="2982" y="275"/>
                  <a:pt x="2982" y="275"/>
                  <a:pt x="2982" y="275"/>
                </a:cubicBezTo>
                <a:cubicBezTo>
                  <a:pt x="2982" y="276"/>
                  <a:pt x="2982" y="276"/>
                  <a:pt x="2982" y="276"/>
                </a:cubicBezTo>
                <a:cubicBezTo>
                  <a:pt x="2988" y="274"/>
                  <a:pt x="2988" y="274"/>
                  <a:pt x="2988" y="274"/>
                </a:cubicBezTo>
                <a:cubicBezTo>
                  <a:pt x="2988" y="271"/>
                  <a:pt x="2988" y="271"/>
                  <a:pt x="2988" y="271"/>
                </a:cubicBezTo>
                <a:cubicBezTo>
                  <a:pt x="2989" y="270"/>
                  <a:pt x="2989" y="270"/>
                  <a:pt x="2989" y="270"/>
                </a:cubicBezTo>
                <a:cubicBezTo>
                  <a:pt x="2987" y="269"/>
                  <a:pt x="2987" y="269"/>
                  <a:pt x="2987" y="269"/>
                </a:cubicBezTo>
                <a:cubicBezTo>
                  <a:pt x="2984" y="264"/>
                  <a:pt x="2984" y="264"/>
                  <a:pt x="2984" y="264"/>
                </a:cubicBezTo>
                <a:cubicBezTo>
                  <a:pt x="2982" y="264"/>
                  <a:pt x="2982" y="264"/>
                  <a:pt x="2982" y="264"/>
                </a:cubicBezTo>
                <a:cubicBezTo>
                  <a:pt x="2977" y="256"/>
                  <a:pt x="2977" y="256"/>
                  <a:pt x="2977" y="256"/>
                </a:cubicBezTo>
                <a:cubicBezTo>
                  <a:pt x="2977" y="254"/>
                  <a:pt x="2977" y="254"/>
                  <a:pt x="2977" y="254"/>
                </a:cubicBezTo>
                <a:cubicBezTo>
                  <a:pt x="2976" y="253"/>
                  <a:pt x="2976" y="253"/>
                  <a:pt x="2976" y="253"/>
                </a:cubicBezTo>
                <a:cubicBezTo>
                  <a:pt x="2975" y="246"/>
                  <a:pt x="2975" y="246"/>
                  <a:pt x="2975" y="246"/>
                </a:cubicBezTo>
                <a:cubicBezTo>
                  <a:pt x="2976" y="245"/>
                  <a:pt x="2976" y="245"/>
                  <a:pt x="2976" y="245"/>
                </a:cubicBezTo>
                <a:cubicBezTo>
                  <a:pt x="2975" y="242"/>
                  <a:pt x="2975" y="242"/>
                  <a:pt x="2975" y="242"/>
                </a:cubicBezTo>
                <a:cubicBezTo>
                  <a:pt x="2976" y="239"/>
                  <a:pt x="2976" y="239"/>
                  <a:pt x="2976" y="239"/>
                </a:cubicBezTo>
                <a:cubicBezTo>
                  <a:pt x="2976" y="237"/>
                  <a:pt x="2976" y="237"/>
                  <a:pt x="2976" y="237"/>
                </a:cubicBezTo>
                <a:cubicBezTo>
                  <a:pt x="2974" y="238"/>
                  <a:pt x="2974" y="238"/>
                  <a:pt x="2974" y="238"/>
                </a:cubicBezTo>
                <a:cubicBezTo>
                  <a:pt x="2974" y="237"/>
                  <a:pt x="2974" y="237"/>
                  <a:pt x="2974" y="237"/>
                </a:cubicBezTo>
                <a:cubicBezTo>
                  <a:pt x="2975" y="234"/>
                  <a:pt x="2975" y="234"/>
                  <a:pt x="2975" y="234"/>
                </a:cubicBezTo>
                <a:cubicBezTo>
                  <a:pt x="2977" y="233"/>
                  <a:pt x="2977" y="233"/>
                  <a:pt x="2977" y="233"/>
                </a:cubicBezTo>
                <a:cubicBezTo>
                  <a:pt x="2977" y="232"/>
                  <a:pt x="2977" y="232"/>
                  <a:pt x="2977" y="232"/>
                </a:cubicBezTo>
                <a:cubicBezTo>
                  <a:pt x="2977" y="231"/>
                  <a:pt x="2977" y="231"/>
                  <a:pt x="2977" y="231"/>
                </a:cubicBezTo>
                <a:cubicBezTo>
                  <a:pt x="2978" y="230"/>
                  <a:pt x="2978" y="230"/>
                  <a:pt x="2978" y="230"/>
                </a:cubicBezTo>
                <a:cubicBezTo>
                  <a:pt x="2979" y="232"/>
                  <a:pt x="2979" y="232"/>
                  <a:pt x="2979" y="232"/>
                </a:cubicBezTo>
                <a:cubicBezTo>
                  <a:pt x="2978" y="234"/>
                  <a:pt x="2978" y="234"/>
                  <a:pt x="2978" y="234"/>
                </a:cubicBezTo>
                <a:cubicBezTo>
                  <a:pt x="2977" y="236"/>
                  <a:pt x="2977" y="236"/>
                  <a:pt x="2977" y="236"/>
                </a:cubicBezTo>
                <a:cubicBezTo>
                  <a:pt x="2978" y="239"/>
                  <a:pt x="2978" y="239"/>
                  <a:pt x="2978" y="239"/>
                </a:cubicBezTo>
                <a:cubicBezTo>
                  <a:pt x="2981" y="240"/>
                  <a:pt x="2981" y="240"/>
                  <a:pt x="2981" y="240"/>
                </a:cubicBezTo>
                <a:cubicBezTo>
                  <a:pt x="2983" y="242"/>
                  <a:pt x="2983" y="242"/>
                  <a:pt x="2983" y="242"/>
                </a:cubicBezTo>
                <a:cubicBezTo>
                  <a:pt x="2985" y="242"/>
                  <a:pt x="2985" y="242"/>
                  <a:pt x="2985" y="242"/>
                </a:cubicBezTo>
                <a:cubicBezTo>
                  <a:pt x="2985" y="239"/>
                  <a:pt x="2985" y="239"/>
                  <a:pt x="2985" y="239"/>
                </a:cubicBezTo>
                <a:cubicBezTo>
                  <a:pt x="2986" y="238"/>
                  <a:pt x="2986" y="238"/>
                  <a:pt x="2986" y="238"/>
                </a:cubicBezTo>
                <a:cubicBezTo>
                  <a:pt x="2984" y="234"/>
                  <a:pt x="2984" y="234"/>
                  <a:pt x="2984" y="234"/>
                </a:cubicBezTo>
                <a:cubicBezTo>
                  <a:pt x="2980" y="231"/>
                  <a:pt x="2980" y="231"/>
                  <a:pt x="2980" y="231"/>
                </a:cubicBezTo>
                <a:cubicBezTo>
                  <a:pt x="2980" y="226"/>
                  <a:pt x="2980" y="226"/>
                  <a:pt x="2980" y="226"/>
                </a:cubicBezTo>
                <a:cubicBezTo>
                  <a:pt x="2978" y="225"/>
                  <a:pt x="2978" y="225"/>
                  <a:pt x="2978" y="225"/>
                </a:cubicBezTo>
                <a:cubicBezTo>
                  <a:pt x="2977" y="224"/>
                  <a:pt x="2977" y="224"/>
                  <a:pt x="2977" y="224"/>
                </a:cubicBezTo>
                <a:cubicBezTo>
                  <a:pt x="2976" y="225"/>
                  <a:pt x="2976" y="225"/>
                  <a:pt x="2976" y="225"/>
                </a:cubicBezTo>
                <a:cubicBezTo>
                  <a:pt x="2975" y="226"/>
                  <a:pt x="2975" y="226"/>
                  <a:pt x="2975" y="226"/>
                </a:cubicBezTo>
                <a:cubicBezTo>
                  <a:pt x="2975" y="227"/>
                  <a:pt x="2975" y="227"/>
                  <a:pt x="2975" y="227"/>
                </a:cubicBezTo>
                <a:cubicBezTo>
                  <a:pt x="2974" y="228"/>
                  <a:pt x="2974" y="228"/>
                  <a:pt x="2974" y="228"/>
                </a:cubicBezTo>
                <a:cubicBezTo>
                  <a:pt x="2972" y="227"/>
                  <a:pt x="2972" y="227"/>
                  <a:pt x="2972" y="227"/>
                </a:cubicBezTo>
                <a:cubicBezTo>
                  <a:pt x="2972" y="223"/>
                  <a:pt x="2972" y="223"/>
                  <a:pt x="2972" y="223"/>
                </a:cubicBezTo>
                <a:cubicBezTo>
                  <a:pt x="2970" y="221"/>
                  <a:pt x="2970" y="221"/>
                  <a:pt x="2970" y="221"/>
                </a:cubicBezTo>
                <a:cubicBezTo>
                  <a:pt x="2968" y="217"/>
                  <a:pt x="2968" y="217"/>
                  <a:pt x="2968" y="217"/>
                </a:cubicBezTo>
                <a:cubicBezTo>
                  <a:pt x="2970" y="215"/>
                  <a:pt x="2970" y="215"/>
                  <a:pt x="2970" y="215"/>
                </a:cubicBezTo>
                <a:cubicBezTo>
                  <a:pt x="2971" y="215"/>
                  <a:pt x="2971" y="215"/>
                  <a:pt x="2971" y="215"/>
                </a:cubicBezTo>
                <a:cubicBezTo>
                  <a:pt x="2970" y="213"/>
                  <a:pt x="2970" y="213"/>
                  <a:pt x="2970" y="213"/>
                </a:cubicBezTo>
                <a:cubicBezTo>
                  <a:pt x="2971" y="211"/>
                  <a:pt x="2971" y="211"/>
                  <a:pt x="2971" y="211"/>
                </a:cubicBezTo>
                <a:cubicBezTo>
                  <a:pt x="2970" y="210"/>
                  <a:pt x="2970" y="210"/>
                  <a:pt x="2970" y="210"/>
                </a:cubicBezTo>
                <a:cubicBezTo>
                  <a:pt x="2971" y="208"/>
                  <a:pt x="2971" y="208"/>
                  <a:pt x="2971" y="208"/>
                </a:cubicBezTo>
                <a:cubicBezTo>
                  <a:pt x="2970" y="207"/>
                  <a:pt x="2970" y="207"/>
                  <a:pt x="2970" y="207"/>
                </a:cubicBezTo>
                <a:cubicBezTo>
                  <a:pt x="2969" y="206"/>
                  <a:pt x="2969" y="206"/>
                  <a:pt x="2969" y="206"/>
                </a:cubicBezTo>
                <a:cubicBezTo>
                  <a:pt x="2967" y="206"/>
                  <a:pt x="2967" y="206"/>
                  <a:pt x="2967" y="206"/>
                </a:cubicBezTo>
                <a:cubicBezTo>
                  <a:pt x="2964" y="204"/>
                  <a:pt x="2964" y="204"/>
                  <a:pt x="2964" y="204"/>
                </a:cubicBezTo>
                <a:cubicBezTo>
                  <a:pt x="2962" y="203"/>
                  <a:pt x="2962" y="203"/>
                  <a:pt x="2962" y="203"/>
                </a:cubicBezTo>
                <a:cubicBezTo>
                  <a:pt x="2960" y="205"/>
                  <a:pt x="2960" y="205"/>
                  <a:pt x="2960" y="205"/>
                </a:cubicBezTo>
                <a:cubicBezTo>
                  <a:pt x="2961" y="206"/>
                  <a:pt x="2961" y="206"/>
                  <a:pt x="2961" y="206"/>
                </a:cubicBezTo>
                <a:cubicBezTo>
                  <a:pt x="2963" y="209"/>
                  <a:pt x="2963" y="209"/>
                  <a:pt x="2963" y="209"/>
                </a:cubicBezTo>
                <a:cubicBezTo>
                  <a:pt x="2963" y="211"/>
                  <a:pt x="2963" y="211"/>
                  <a:pt x="2963" y="211"/>
                </a:cubicBezTo>
                <a:cubicBezTo>
                  <a:pt x="2962" y="211"/>
                  <a:pt x="2962" y="211"/>
                  <a:pt x="2962" y="211"/>
                </a:cubicBezTo>
                <a:cubicBezTo>
                  <a:pt x="2959" y="210"/>
                  <a:pt x="2959" y="210"/>
                  <a:pt x="2959" y="210"/>
                </a:cubicBezTo>
                <a:cubicBezTo>
                  <a:pt x="2957" y="207"/>
                  <a:pt x="2957" y="207"/>
                  <a:pt x="2957" y="207"/>
                </a:cubicBezTo>
                <a:cubicBezTo>
                  <a:pt x="2955" y="205"/>
                  <a:pt x="2955" y="205"/>
                  <a:pt x="2955" y="205"/>
                </a:cubicBezTo>
                <a:cubicBezTo>
                  <a:pt x="2953" y="204"/>
                  <a:pt x="2953" y="204"/>
                  <a:pt x="2953" y="204"/>
                </a:cubicBezTo>
                <a:cubicBezTo>
                  <a:pt x="2954" y="203"/>
                  <a:pt x="2954" y="203"/>
                  <a:pt x="2954" y="203"/>
                </a:cubicBezTo>
                <a:cubicBezTo>
                  <a:pt x="2952" y="199"/>
                  <a:pt x="2952" y="199"/>
                  <a:pt x="2952" y="199"/>
                </a:cubicBezTo>
                <a:cubicBezTo>
                  <a:pt x="2952" y="197"/>
                  <a:pt x="2952" y="197"/>
                  <a:pt x="2952" y="197"/>
                </a:cubicBezTo>
                <a:cubicBezTo>
                  <a:pt x="2953" y="196"/>
                  <a:pt x="2953" y="196"/>
                  <a:pt x="2953" y="196"/>
                </a:cubicBezTo>
                <a:cubicBezTo>
                  <a:pt x="2951" y="194"/>
                  <a:pt x="2951" y="194"/>
                  <a:pt x="2951" y="194"/>
                </a:cubicBezTo>
                <a:cubicBezTo>
                  <a:pt x="2952" y="192"/>
                  <a:pt x="2952" y="192"/>
                  <a:pt x="2952" y="192"/>
                </a:cubicBezTo>
                <a:cubicBezTo>
                  <a:pt x="2951" y="189"/>
                  <a:pt x="2951" y="189"/>
                  <a:pt x="2951" y="189"/>
                </a:cubicBezTo>
                <a:cubicBezTo>
                  <a:pt x="2952" y="188"/>
                  <a:pt x="2952" y="188"/>
                  <a:pt x="2952" y="188"/>
                </a:cubicBezTo>
                <a:cubicBezTo>
                  <a:pt x="2952" y="186"/>
                  <a:pt x="2952" y="186"/>
                  <a:pt x="2952" y="186"/>
                </a:cubicBezTo>
                <a:cubicBezTo>
                  <a:pt x="2953" y="184"/>
                  <a:pt x="2953" y="184"/>
                  <a:pt x="2953" y="184"/>
                </a:cubicBezTo>
                <a:cubicBezTo>
                  <a:pt x="2953" y="181"/>
                  <a:pt x="2953" y="181"/>
                  <a:pt x="2953" y="181"/>
                </a:cubicBezTo>
                <a:cubicBezTo>
                  <a:pt x="2952" y="182"/>
                  <a:pt x="2952" y="182"/>
                  <a:pt x="2952" y="182"/>
                </a:cubicBezTo>
                <a:cubicBezTo>
                  <a:pt x="2950" y="180"/>
                  <a:pt x="2950" y="180"/>
                  <a:pt x="2950" y="180"/>
                </a:cubicBezTo>
                <a:cubicBezTo>
                  <a:pt x="2950" y="179"/>
                  <a:pt x="2950" y="179"/>
                  <a:pt x="2950" y="179"/>
                </a:cubicBezTo>
                <a:cubicBezTo>
                  <a:pt x="2951" y="179"/>
                  <a:pt x="2951" y="179"/>
                  <a:pt x="2951" y="179"/>
                </a:cubicBezTo>
                <a:cubicBezTo>
                  <a:pt x="2953" y="180"/>
                  <a:pt x="2953" y="180"/>
                  <a:pt x="2953" y="180"/>
                </a:cubicBezTo>
                <a:cubicBezTo>
                  <a:pt x="2953" y="179"/>
                  <a:pt x="2953" y="179"/>
                  <a:pt x="2953" y="179"/>
                </a:cubicBezTo>
                <a:cubicBezTo>
                  <a:pt x="2952" y="178"/>
                  <a:pt x="2952" y="178"/>
                  <a:pt x="2952" y="178"/>
                </a:cubicBezTo>
                <a:cubicBezTo>
                  <a:pt x="2950" y="176"/>
                  <a:pt x="2950" y="176"/>
                  <a:pt x="2950" y="176"/>
                </a:cubicBezTo>
                <a:cubicBezTo>
                  <a:pt x="2951" y="175"/>
                  <a:pt x="2951" y="175"/>
                  <a:pt x="2951" y="175"/>
                </a:cubicBezTo>
                <a:cubicBezTo>
                  <a:pt x="2952" y="175"/>
                  <a:pt x="2952" y="175"/>
                  <a:pt x="2952" y="175"/>
                </a:cubicBezTo>
                <a:cubicBezTo>
                  <a:pt x="2951" y="174"/>
                  <a:pt x="2951" y="174"/>
                  <a:pt x="2951" y="174"/>
                </a:cubicBezTo>
                <a:cubicBezTo>
                  <a:pt x="2950" y="172"/>
                  <a:pt x="2950" y="172"/>
                  <a:pt x="2950" y="172"/>
                </a:cubicBezTo>
                <a:cubicBezTo>
                  <a:pt x="2948" y="171"/>
                  <a:pt x="2948" y="171"/>
                  <a:pt x="2948" y="171"/>
                </a:cubicBezTo>
                <a:cubicBezTo>
                  <a:pt x="2947" y="170"/>
                  <a:pt x="2947" y="170"/>
                  <a:pt x="2947" y="170"/>
                </a:cubicBezTo>
                <a:cubicBezTo>
                  <a:pt x="2948" y="170"/>
                  <a:pt x="2948" y="170"/>
                  <a:pt x="2948" y="170"/>
                </a:cubicBezTo>
                <a:cubicBezTo>
                  <a:pt x="2948" y="167"/>
                  <a:pt x="2948" y="167"/>
                  <a:pt x="2948" y="167"/>
                </a:cubicBezTo>
                <a:cubicBezTo>
                  <a:pt x="2946" y="165"/>
                  <a:pt x="2946" y="165"/>
                  <a:pt x="2946" y="165"/>
                </a:cubicBezTo>
                <a:cubicBezTo>
                  <a:pt x="2946" y="163"/>
                  <a:pt x="2946" y="163"/>
                  <a:pt x="2946" y="163"/>
                </a:cubicBezTo>
                <a:cubicBezTo>
                  <a:pt x="2947" y="162"/>
                  <a:pt x="2947" y="162"/>
                  <a:pt x="2947" y="162"/>
                </a:cubicBezTo>
                <a:cubicBezTo>
                  <a:pt x="2948" y="161"/>
                  <a:pt x="2948" y="161"/>
                  <a:pt x="2948" y="161"/>
                </a:cubicBezTo>
                <a:cubicBezTo>
                  <a:pt x="2946" y="159"/>
                  <a:pt x="2946" y="159"/>
                  <a:pt x="2946" y="159"/>
                </a:cubicBezTo>
                <a:cubicBezTo>
                  <a:pt x="2947" y="158"/>
                  <a:pt x="2947" y="158"/>
                  <a:pt x="2947" y="158"/>
                </a:cubicBezTo>
                <a:cubicBezTo>
                  <a:pt x="2948" y="158"/>
                  <a:pt x="2948" y="158"/>
                  <a:pt x="2948" y="158"/>
                </a:cubicBezTo>
                <a:cubicBezTo>
                  <a:pt x="2950" y="159"/>
                  <a:pt x="2950" y="159"/>
                  <a:pt x="2950" y="159"/>
                </a:cubicBezTo>
                <a:cubicBezTo>
                  <a:pt x="2951" y="158"/>
                  <a:pt x="2951" y="158"/>
                  <a:pt x="2951" y="158"/>
                </a:cubicBezTo>
                <a:cubicBezTo>
                  <a:pt x="2952" y="156"/>
                  <a:pt x="2952" y="156"/>
                  <a:pt x="2952" y="156"/>
                </a:cubicBezTo>
                <a:cubicBezTo>
                  <a:pt x="2954" y="155"/>
                  <a:pt x="2954" y="155"/>
                  <a:pt x="2954" y="155"/>
                </a:cubicBezTo>
                <a:cubicBezTo>
                  <a:pt x="2955" y="157"/>
                  <a:pt x="2955" y="157"/>
                  <a:pt x="2955" y="157"/>
                </a:cubicBezTo>
                <a:cubicBezTo>
                  <a:pt x="2956" y="157"/>
                  <a:pt x="2956" y="157"/>
                  <a:pt x="2956" y="157"/>
                </a:cubicBezTo>
                <a:cubicBezTo>
                  <a:pt x="2957" y="159"/>
                  <a:pt x="2957" y="159"/>
                  <a:pt x="2957" y="159"/>
                </a:cubicBezTo>
                <a:cubicBezTo>
                  <a:pt x="2960" y="155"/>
                  <a:pt x="2960" y="155"/>
                  <a:pt x="2960" y="155"/>
                </a:cubicBezTo>
                <a:cubicBezTo>
                  <a:pt x="2957" y="154"/>
                  <a:pt x="2957" y="154"/>
                  <a:pt x="2957" y="154"/>
                </a:cubicBezTo>
                <a:cubicBezTo>
                  <a:pt x="2958" y="152"/>
                  <a:pt x="2958" y="152"/>
                  <a:pt x="2958" y="152"/>
                </a:cubicBezTo>
                <a:cubicBezTo>
                  <a:pt x="2959" y="151"/>
                  <a:pt x="2959" y="151"/>
                  <a:pt x="2959" y="151"/>
                </a:cubicBezTo>
                <a:cubicBezTo>
                  <a:pt x="2962" y="146"/>
                  <a:pt x="2962" y="146"/>
                  <a:pt x="2962" y="146"/>
                </a:cubicBezTo>
                <a:cubicBezTo>
                  <a:pt x="2962" y="144"/>
                  <a:pt x="2962" y="144"/>
                  <a:pt x="2962" y="144"/>
                </a:cubicBezTo>
                <a:cubicBezTo>
                  <a:pt x="2963" y="146"/>
                  <a:pt x="2963" y="146"/>
                  <a:pt x="2963" y="146"/>
                </a:cubicBezTo>
                <a:cubicBezTo>
                  <a:pt x="2965" y="147"/>
                  <a:pt x="2965" y="147"/>
                  <a:pt x="2965" y="147"/>
                </a:cubicBezTo>
                <a:cubicBezTo>
                  <a:pt x="2965" y="149"/>
                  <a:pt x="2965" y="149"/>
                  <a:pt x="2965" y="149"/>
                </a:cubicBezTo>
                <a:cubicBezTo>
                  <a:pt x="2968" y="156"/>
                  <a:pt x="2968" y="156"/>
                  <a:pt x="2968" y="156"/>
                </a:cubicBezTo>
                <a:cubicBezTo>
                  <a:pt x="2969" y="157"/>
                  <a:pt x="2969" y="157"/>
                  <a:pt x="2969" y="157"/>
                </a:cubicBezTo>
                <a:cubicBezTo>
                  <a:pt x="2970" y="157"/>
                  <a:pt x="2970" y="157"/>
                  <a:pt x="2970" y="157"/>
                </a:cubicBezTo>
                <a:cubicBezTo>
                  <a:pt x="2971" y="151"/>
                  <a:pt x="2971" y="151"/>
                  <a:pt x="2971" y="151"/>
                </a:cubicBezTo>
                <a:cubicBezTo>
                  <a:pt x="2972" y="149"/>
                  <a:pt x="2972" y="149"/>
                  <a:pt x="2972" y="149"/>
                </a:cubicBezTo>
                <a:cubicBezTo>
                  <a:pt x="2971" y="147"/>
                  <a:pt x="2971" y="147"/>
                  <a:pt x="2971" y="147"/>
                </a:cubicBezTo>
                <a:cubicBezTo>
                  <a:pt x="2972" y="145"/>
                  <a:pt x="2972" y="145"/>
                  <a:pt x="2972" y="145"/>
                </a:cubicBezTo>
                <a:cubicBezTo>
                  <a:pt x="2971" y="143"/>
                  <a:pt x="2971" y="143"/>
                  <a:pt x="2971" y="143"/>
                </a:cubicBezTo>
                <a:cubicBezTo>
                  <a:pt x="2973" y="144"/>
                  <a:pt x="2973" y="144"/>
                  <a:pt x="2973" y="144"/>
                </a:cubicBezTo>
                <a:cubicBezTo>
                  <a:pt x="2974" y="143"/>
                  <a:pt x="2974" y="143"/>
                  <a:pt x="2974" y="143"/>
                </a:cubicBezTo>
                <a:cubicBezTo>
                  <a:pt x="2975" y="139"/>
                  <a:pt x="2975" y="139"/>
                  <a:pt x="2975" y="139"/>
                </a:cubicBezTo>
                <a:cubicBezTo>
                  <a:pt x="2977" y="139"/>
                  <a:pt x="2977" y="139"/>
                  <a:pt x="2977" y="139"/>
                </a:cubicBezTo>
                <a:cubicBezTo>
                  <a:pt x="2979" y="136"/>
                  <a:pt x="2979" y="136"/>
                  <a:pt x="2979" y="136"/>
                </a:cubicBezTo>
                <a:cubicBezTo>
                  <a:pt x="2981" y="135"/>
                  <a:pt x="2981" y="135"/>
                  <a:pt x="2981" y="135"/>
                </a:cubicBezTo>
                <a:cubicBezTo>
                  <a:pt x="2982" y="136"/>
                  <a:pt x="2982" y="136"/>
                  <a:pt x="2982" y="136"/>
                </a:cubicBezTo>
                <a:cubicBezTo>
                  <a:pt x="2986" y="134"/>
                  <a:pt x="2986" y="134"/>
                  <a:pt x="2986" y="134"/>
                </a:cubicBezTo>
                <a:cubicBezTo>
                  <a:pt x="2989" y="135"/>
                  <a:pt x="2989" y="135"/>
                  <a:pt x="2989" y="135"/>
                </a:cubicBezTo>
                <a:cubicBezTo>
                  <a:pt x="2994" y="138"/>
                  <a:pt x="2994" y="138"/>
                  <a:pt x="2994" y="138"/>
                </a:cubicBezTo>
                <a:cubicBezTo>
                  <a:pt x="2994" y="139"/>
                  <a:pt x="2994" y="139"/>
                  <a:pt x="2994" y="139"/>
                </a:cubicBezTo>
                <a:cubicBezTo>
                  <a:pt x="2996" y="140"/>
                  <a:pt x="2996" y="140"/>
                  <a:pt x="2996" y="140"/>
                </a:cubicBezTo>
                <a:cubicBezTo>
                  <a:pt x="2998" y="139"/>
                  <a:pt x="2998" y="139"/>
                  <a:pt x="2998" y="139"/>
                </a:cubicBezTo>
                <a:cubicBezTo>
                  <a:pt x="2999" y="140"/>
                  <a:pt x="2999" y="140"/>
                  <a:pt x="2999" y="140"/>
                </a:cubicBezTo>
                <a:cubicBezTo>
                  <a:pt x="2998" y="141"/>
                  <a:pt x="2998" y="141"/>
                  <a:pt x="2998" y="141"/>
                </a:cubicBezTo>
                <a:cubicBezTo>
                  <a:pt x="3001" y="144"/>
                  <a:pt x="3001" y="144"/>
                  <a:pt x="3001" y="144"/>
                </a:cubicBezTo>
                <a:cubicBezTo>
                  <a:pt x="3002" y="143"/>
                  <a:pt x="3002" y="143"/>
                  <a:pt x="3002" y="143"/>
                </a:cubicBezTo>
                <a:cubicBezTo>
                  <a:pt x="3004" y="145"/>
                  <a:pt x="3004" y="145"/>
                  <a:pt x="3004" y="145"/>
                </a:cubicBezTo>
                <a:cubicBezTo>
                  <a:pt x="3006" y="144"/>
                  <a:pt x="3006" y="144"/>
                  <a:pt x="3006" y="144"/>
                </a:cubicBezTo>
                <a:cubicBezTo>
                  <a:pt x="3007" y="145"/>
                  <a:pt x="3007" y="145"/>
                  <a:pt x="3007" y="145"/>
                </a:cubicBezTo>
                <a:cubicBezTo>
                  <a:pt x="3007" y="143"/>
                  <a:pt x="3007" y="143"/>
                  <a:pt x="3007" y="143"/>
                </a:cubicBezTo>
                <a:cubicBezTo>
                  <a:pt x="3004" y="139"/>
                  <a:pt x="3004" y="139"/>
                  <a:pt x="3004" y="139"/>
                </a:cubicBezTo>
                <a:cubicBezTo>
                  <a:pt x="3005" y="138"/>
                  <a:pt x="3005" y="138"/>
                  <a:pt x="3005" y="138"/>
                </a:cubicBezTo>
                <a:cubicBezTo>
                  <a:pt x="3005" y="137"/>
                  <a:pt x="3005" y="137"/>
                  <a:pt x="3005" y="137"/>
                </a:cubicBezTo>
                <a:cubicBezTo>
                  <a:pt x="3003" y="136"/>
                  <a:pt x="3003" y="136"/>
                  <a:pt x="3003" y="136"/>
                </a:cubicBezTo>
                <a:cubicBezTo>
                  <a:pt x="3004" y="134"/>
                  <a:pt x="3004" y="134"/>
                  <a:pt x="3004" y="134"/>
                </a:cubicBezTo>
                <a:cubicBezTo>
                  <a:pt x="3005" y="133"/>
                  <a:pt x="3005" y="133"/>
                  <a:pt x="3005" y="133"/>
                </a:cubicBezTo>
                <a:cubicBezTo>
                  <a:pt x="3005" y="128"/>
                  <a:pt x="3005" y="128"/>
                  <a:pt x="3005" y="128"/>
                </a:cubicBezTo>
                <a:cubicBezTo>
                  <a:pt x="3007" y="124"/>
                  <a:pt x="3007" y="124"/>
                  <a:pt x="3007" y="124"/>
                </a:cubicBezTo>
                <a:cubicBezTo>
                  <a:pt x="3006" y="123"/>
                  <a:pt x="3006" y="123"/>
                  <a:pt x="3006" y="123"/>
                </a:cubicBezTo>
                <a:cubicBezTo>
                  <a:pt x="3008" y="120"/>
                  <a:pt x="3008" y="120"/>
                  <a:pt x="3008" y="120"/>
                </a:cubicBezTo>
                <a:cubicBezTo>
                  <a:pt x="3008" y="118"/>
                  <a:pt x="3008" y="118"/>
                  <a:pt x="3008" y="118"/>
                </a:cubicBezTo>
                <a:cubicBezTo>
                  <a:pt x="3009" y="117"/>
                  <a:pt x="3009" y="117"/>
                  <a:pt x="3009" y="117"/>
                </a:cubicBezTo>
                <a:cubicBezTo>
                  <a:pt x="3007" y="114"/>
                  <a:pt x="3007" y="114"/>
                  <a:pt x="3007" y="114"/>
                </a:cubicBezTo>
                <a:cubicBezTo>
                  <a:pt x="3006" y="113"/>
                  <a:pt x="3006" y="113"/>
                  <a:pt x="3006" y="113"/>
                </a:cubicBezTo>
                <a:cubicBezTo>
                  <a:pt x="3006" y="112"/>
                  <a:pt x="3006" y="112"/>
                  <a:pt x="3006" y="112"/>
                </a:cubicBezTo>
                <a:cubicBezTo>
                  <a:pt x="3009" y="112"/>
                  <a:pt x="3009" y="112"/>
                  <a:pt x="3009" y="112"/>
                </a:cubicBezTo>
                <a:cubicBezTo>
                  <a:pt x="3010" y="110"/>
                  <a:pt x="3010" y="110"/>
                  <a:pt x="3010" y="110"/>
                </a:cubicBezTo>
                <a:cubicBezTo>
                  <a:pt x="3007" y="108"/>
                  <a:pt x="3007" y="108"/>
                  <a:pt x="3007" y="108"/>
                </a:cubicBezTo>
                <a:cubicBezTo>
                  <a:pt x="3006" y="107"/>
                  <a:pt x="3006" y="107"/>
                  <a:pt x="3006" y="107"/>
                </a:cubicBezTo>
                <a:cubicBezTo>
                  <a:pt x="3007" y="106"/>
                  <a:pt x="3007" y="106"/>
                  <a:pt x="3007" y="106"/>
                </a:cubicBezTo>
                <a:cubicBezTo>
                  <a:pt x="3008" y="107"/>
                  <a:pt x="3008" y="107"/>
                  <a:pt x="3008" y="107"/>
                </a:cubicBezTo>
                <a:cubicBezTo>
                  <a:pt x="3010" y="107"/>
                  <a:pt x="3010" y="107"/>
                  <a:pt x="3010" y="107"/>
                </a:cubicBezTo>
                <a:cubicBezTo>
                  <a:pt x="3010" y="105"/>
                  <a:pt x="3010" y="105"/>
                  <a:pt x="3010" y="105"/>
                </a:cubicBezTo>
                <a:cubicBezTo>
                  <a:pt x="3009" y="104"/>
                  <a:pt x="3009" y="104"/>
                  <a:pt x="3009" y="104"/>
                </a:cubicBezTo>
                <a:cubicBezTo>
                  <a:pt x="3011" y="102"/>
                  <a:pt x="3011" y="102"/>
                  <a:pt x="3011" y="102"/>
                </a:cubicBezTo>
                <a:cubicBezTo>
                  <a:pt x="3011" y="101"/>
                  <a:pt x="3011" y="101"/>
                  <a:pt x="3011" y="101"/>
                </a:cubicBezTo>
                <a:cubicBezTo>
                  <a:pt x="3010" y="99"/>
                  <a:pt x="3010" y="99"/>
                  <a:pt x="3010" y="99"/>
                </a:cubicBezTo>
                <a:cubicBezTo>
                  <a:pt x="3011" y="99"/>
                  <a:pt x="3011" y="99"/>
                  <a:pt x="3011" y="99"/>
                </a:cubicBezTo>
                <a:cubicBezTo>
                  <a:pt x="3012" y="99"/>
                  <a:pt x="3012" y="99"/>
                  <a:pt x="3012" y="99"/>
                </a:cubicBezTo>
                <a:cubicBezTo>
                  <a:pt x="3013" y="97"/>
                  <a:pt x="3013" y="97"/>
                  <a:pt x="3013" y="97"/>
                </a:cubicBezTo>
                <a:cubicBezTo>
                  <a:pt x="3014" y="96"/>
                  <a:pt x="3014" y="96"/>
                  <a:pt x="3014" y="96"/>
                </a:cubicBezTo>
                <a:cubicBezTo>
                  <a:pt x="3013" y="95"/>
                  <a:pt x="3013" y="95"/>
                  <a:pt x="3013" y="95"/>
                </a:cubicBezTo>
                <a:cubicBezTo>
                  <a:pt x="3014" y="95"/>
                  <a:pt x="3014" y="95"/>
                  <a:pt x="3014" y="95"/>
                </a:cubicBezTo>
                <a:cubicBezTo>
                  <a:pt x="3017" y="93"/>
                  <a:pt x="3017" y="93"/>
                  <a:pt x="3017" y="93"/>
                </a:cubicBezTo>
                <a:cubicBezTo>
                  <a:pt x="3016" y="91"/>
                  <a:pt x="3016" y="91"/>
                  <a:pt x="3016" y="91"/>
                </a:cubicBezTo>
                <a:cubicBezTo>
                  <a:pt x="3016" y="89"/>
                  <a:pt x="3016" y="89"/>
                  <a:pt x="3016" y="89"/>
                </a:cubicBezTo>
                <a:cubicBezTo>
                  <a:pt x="3017" y="90"/>
                  <a:pt x="3017" y="90"/>
                  <a:pt x="3017" y="90"/>
                </a:cubicBezTo>
                <a:cubicBezTo>
                  <a:pt x="3019" y="88"/>
                  <a:pt x="3019" y="88"/>
                  <a:pt x="3019" y="88"/>
                </a:cubicBezTo>
                <a:cubicBezTo>
                  <a:pt x="3018" y="85"/>
                  <a:pt x="3018" y="85"/>
                  <a:pt x="3018" y="85"/>
                </a:cubicBezTo>
                <a:cubicBezTo>
                  <a:pt x="3018" y="82"/>
                  <a:pt x="3018" y="82"/>
                  <a:pt x="3018" y="82"/>
                </a:cubicBezTo>
                <a:cubicBezTo>
                  <a:pt x="3020" y="82"/>
                  <a:pt x="3020" y="82"/>
                  <a:pt x="3020" y="82"/>
                </a:cubicBezTo>
                <a:cubicBezTo>
                  <a:pt x="3020" y="83"/>
                  <a:pt x="3020" y="83"/>
                  <a:pt x="3020" y="83"/>
                </a:cubicBezTo>
                <a:cubicBezTo>
                  <a:pt x="3021" y="82"/>
                  <a:pt x="3021" y="82"/>
                  <a:pt x="3021" y="82"/>
                </a:cubicBezTo>
                <a:cubicBezTo>
                  <a:pt x="3024" y="78"/>
                  <a:pt x="3024" y="78"/>
                  <a:pt x="3024" y="78"/>
                </a:cubicBezTo>
                <a:cubicBezTo>
                  <a:pt x="3023" y="78"/>
                  <a:pt x="3023" y="78"/>
                  <a:pt x="3023" y="78"/>
                </a:cubicBezTo>
                <a:cubicBezTo>
                  <a:pt x="3023" y="76"/>
                  <a:pt x="3023" y="76"/>
                  <a:pt x="3023" y="76"/>
                </a:cubicBezTo>
                <a:cubicBezTo>
                  <a:pt x="3025" y="76"/>
                  <a:pt x="3025" y="76"/>
                  <a:pt x="3025" y="76"/>
                </a:cubicBezTo>
                <a:cubicBezTo>
                  <a:pt x="3028" y="72"/>
                  <a:pt x="3028" y="72"/>
                  <a:pt x="3028" y="72"/>
                </a:cubicBezTo>
                <a:cubicBezTo>
                  <a:pt x="3027" y="72"/>
                  <a:pt x="3027" y="72"/>
                  <a:pt x="3027" y="72"/>
                </a:cubicBezTo>
                <a:cubicBezTo>
                  <a:pt x="3028" y="71"/>
                  <a:pt x="3028" y="71"/>
                  <a:pt x="3028" y="71"/>
                </a:cubicBezTo>
                <a:cubicBezTo>
                  <a:pt x="3030" y="71"/>
                  <a:pt x="3030" y="71"/>
                  <a:pt x="3030" y="71"/>
                </a:cubicBezTo>
                <a:cubicBezTo>
                  <a:pt x="3033" y="69"/>
                  <a:pt x="3033" y="69"/>
                  <a:pt x="3033" y="69"/>
                </a:cubicBezTo>
                <a:cubicBezTo>
                  <a:pt x="3032" y="67"/>
                  <a:pt x="3032" y="67"/>
                  <a:pt x="3032" y="67"/>
                </a:cubicBezTo>
                <a:cubicBezTo>
                  <a:pt x="3033" y="66"/>
                  <a:pt x="3033" y="66"/>
                  <a:pt x="3033" y="66"/>
                </a:cubicBezTo>
                <a:cubicBezTo>
                  <a:pt x="3034" y="67"/>
                  <a:pt x="3034" y="67"/>
                  <a:pt x="3034" y="67"/>
                </a:cubicBezTo>
                <a:cubicBezTo>
                  <a:pt x="3035" y="69"/>
                  <a:pt x="3035" y="69"/>
                  <a:pt x="3035" y="69"/>
                </a:cubicBezTo>
                <a:cubicBezTo>
                  <a:pt x="3036" y="69"/>
                  <a:pt x="3036" y="69"/>
                  <a:pt x="3036" y="69"/>
                </a:cubicBezTo>
                <a:cubicBezTo>
                  <a:pt x="3038" y="69"/>
                  <a:pt x="3038" y="69"/>
                  <a:pt x="3038" y="69"/>
                </a:cubicBezTo>
                <a:cubicBezTo>
                  <a:pt x="3040" y="70"/>
                  <a:pt x="3040" y="70"/>
                  <a:pt x="3040" y="70"/>
                </a:cubicBezTo>
                <a:cubicBezTo>
                  <a:pt x="3047" y="70"/>
                  <a:pt x="3047" y="70"/>
                  <a:pt x="3047" y="70"/>
                </a:cubicBezTo>
                <a:cubicBezTo>
                  <a:pt x="3049" y="71"/>
                  <a:pt x="3049" y="71"/>
                  <a:pt x="3049" y="71"/>
                </a:cubicBezTo>
                <a:cubicBezTo>
                  <a:pt x="3050" y="71"/>
                  <a:pt x="3050" y="71"/>
                  <a:pt x="3050" y="71"/>
                </a:cubicBezTo>
                <a:cubicBezTo>
                  <a:pt x="3049" y="68"/>
                  <a:pt x="3049" y="68"/>
                  <a:pt x="3049" y="68"/>
                </a:cubicBezTo>
                <a:cubicBezTo>
                  <a:pt x="3047" y="67"/>
                  <a:pt x="3047" y="67"/>
                  <a:pt x="3047" y="67"/>
                </a:cubicBezTo>
                <a:cubicBezTo>
                  <a:pt x="3047" y="66"/>
                  <a:pt x="3047" y="66"/>
                  <a:pt x="3047" y="66"/>
                </a:cubicBezTo>
                <a:cubicBezTo>
                  <a:pt x="3048" y="65"/>
                  <a:pt x="3048" y="65"/>
                  <a:pt x="3048" y="65"/>
                </a:cubicBezTo>
                <a:cubicBezTo>
                  <a:pt x="3048" y="59"/>
                  <a:pt x="3048" y="59"/>
                  <a:pt x="3048" y="59"/>
                </a:cubicBezTo>
                <a:cubicBezTo>
                  <a:pt x="3045" y="55"/>
                  <a:pt x="3045" y="55"/>
                  <a:pt x="3045" y="55"/>
                </a:cubicBezTo>
                <a:cubicBezTo>
                  <a:pt x="3043" y="55"/>
                  <a:pt x="3043" y="55"/>
                  <a:pt x="3043" y="55"/>
                </a:cubicBezTo>
                <a:cubicBezTo>
                  <a:pt x="3040" y="51"/>
                  <a:pt x="3040" y="51"/>
                  <a:pt x="3040" y="51"/>
                </a:cubicBezTo>
                <a:cubicBezTo>
                  <a:pt x="3042" y="50"/>
                  <a:pt x="3042" y="50"/>
                  <a:pt x="3042" y="50"/>
                </a:cubicBezTo>
                <a:cubicBezTo>
                  <a:pt x="3039" y="47"/>
                  <a:pt x="3039" y="47"/>
                  <a:pt x="3039" y="47"/>
                </a:cubicBezTo>
                <a:cubicBezTo>
                  <a:pt x="3035" y="46"/>
                  <a:pt x="3035" y="46"/>
                  <a:pt x="3035" y="46"/>
                </a:cubicBezTo>
                <a:cubicBezTo>
                  <a:pt x="3030" y="43"/>
                  <a:pt x="3030" y="43"/>
                  <a:pt x="3030" y="43"/>
                </a:cubicBezTo>
                <a:cubicBezTo>
                  <a:pt x="3028" y="40"/>
                  <a:pt x="3028" y="40"/>
                  <a:pt x="3028" y="40"/>
                </a:cubicBezTo>
                <a:cubicBezTo>
                  <a:pt x="3028" y="42"/>
                  <a:pt x="3028" y="42"/>
                  <a:pt x="3028" y="42"/>
                </a:cubicBezTo>
                <a:cubicBezTo>
                  <a:pt x="3026" y="41"/>
                  <a:pt x="3026" y="41"/>
                  <a:pt x="3026" y="41"/>
                </a:cubicBezTo>
                <a:cubicBezTo>
                  <a:pt x="3026" y="42"/>
                  <a:pt x="3026" y="42"/>
                  <a:pt x="3026" y="42"/>
                </a:cubicBezTo>
                <a:cubicBezTo>
                  <a:pt x="3025" y="44"/>
                  <a:pt x="3025" y="44"/>
                  <a:pt x="3025" y="44"/>
                </a:cubicBezTo>
                <a:cubicBezTo>
                  <a:pt x="3023" y="45"/>
                  <a:pt x="3023" y="45"/>
                  <a:pt x="3023" y="45"/>
                </a:cubicBezTo>
                <a:cubicBezTo>
                  <a:pt x="3022" y="44"/>
                  <a:pt x="3022" y="44"/>
                  <a:pt x="3022" y="44"/>
                </a:cubicBezTo>
                <a:cubicBezTo>
                  <a:pt x="3023" y="41"/>
                  <a:pt x="3023" y="41"/>
                  <a:pt x="3023" y="41"/>
                </a:cubicBezTo>
                <a:cubicBezTo>
                  <a:pt x="3025" y="40"/>
                  <a:pt x="3025" y="40"/>
                  <a:pt x="3025" y="40"/>
                </a:cubicBezTo>
                <a:cubicBezTo>
                  <a:pt x="3023" y="38"/>
                  <a:pt x="3023" y="38"/>
                  <a:pt x="3023" y="38"/>
                </a:cubicBezTo>
                <a:cubicBezTo>
                  <a:pt x="3024" y="37"/>
                  <a:pt x="3024" y="37"/>
                  <a:pt x="3024" y="37"/>
                </a:cubicBezTo>
                <a:cubicBezTo>
                  <a:pt x="3025" y="37"/>
                  <a:pt x="3025" y="37"/>
                  <a:pt x="3025" y="37"/>
                </a:cubicBezTo>
                <a:cubicBezTo>
                  <a:pt x="3026" y="39"/>
                  <a:pt x="3026" y="39"/>
                  <a:pt x="3026" y="39"/>
                </a:cubicBezTo>
                <a:cubicBezTo>
                  <a:pt x="3022" y="32"/>
                  <a:pt x="3022" y="32"/>
                  <a:pt x="3022" y="32"/>
                </a:cubicBezTo>
                <a:cubicBezTo>
                  <a:pt x="3019" y="30"/>
                  <a:pt x="3019" y="30"/>
                  <a:pt x="3019" y="30"/>
                </a:cubicBezTo>
                <a:cubicBezTo>
                  <a:pt x="3019" y="33"/>
                  <a:pt x="3019" y="33"/>
                  <a:pt x="3019" y="33"/>
                </a:cubicBezTo>
                <a:cubicBezTo>
                  <a:pt x="3019" y="34"/>
                  <a:pt x="3019" y="34"/>
                  <a:pt x="3019" y="34"/>
                </a:cubicBezTo>
                <a:cubicBezTo>
                  <a:pt x="3018" y="34"/>
                  <a:pt x="3018" y="34"/>
                  <a:pt x="3018" y="34"/>
                </a:cubicBezTo>
                <a:cubicBezTo>
                  <a:pt x="3014" y="30"/>
                  <a:pt x="3014" y="30"/>
                  <a:pt x="3014" y="30"/>
                </a:cubicBezTo>
                <a:cubicBezTo>
                  <a:pt x="3015" y="29"/>
                  <a:pt x="3015" y="29"/>
                  <a:pt x="3015" y="29"/>
                </a:cubicBezTo>
                <a:cubicBezTo>
                  <a:pt x="3017" y="29"/>
                  <a:pt x="3017" y="29"/>
                  <a:pt x="3017" y="29"/>
                </a:cubicBezTo>
                <a:cubicBezTo>
                  <a:pt x="3016" y="27"/>
                  <a:pt x="3016" y="27"/>
                  <a:pt x="3016" y="27"/>
                </a:cubicBezTo>
                <a:cubicBezTo>
                  <a:pt x="3010" y="23"/>
                  <a:pt x="3010" y="23"/>
                  <a:pt x="3010" y="23"/>
                </a:cubicBezTo>
                <a:cubicBezTo>
                  <a:pt x="3009" y="23"/>
                  <a:pt x="3009" y="23"/>
                  <a:pt x="3009" y="23"/>
                </a:cubicBezTo>
                <a:cubicBezTo>
                  <a:pt x="3010" y="24"/>
                  <a:pt x="3010" y="24"/>
                  <a:pt x="3010" y="24"/>
                </a:cubicBezTo>
                <a:cubicBezTo>
                  <a:pt x="3009" y="26"/>
                  <a:pt x="3009" y="26"/>
                  <a:pt x="3009" y="26"/>
                </a:cubicBezTo>
                <a:cubicBezTo>
                  <a:pt x="3006" y="26"/>
                  <a:pt x="3006" y="26"/>
                  <a:pt x="3006" y="26"/>
                </a:cubicBezTo>
                <a:cubicBezTo>
                  <a:pt x="3004" y="24"/>
                  <a:pt x="3004" y="24"/>
                  <a:pt x="3004" y="24"/>
                </a:cubicBezTo>
                <a:cubicBezTo>
                  <a:pt x="3001" y="23"/>
                  <a:pt x="3001" y="23"/>
                  <a:pt x="3001" y="23"/>
                </a:cubicBezTo>
                <a:cubicBezTo>
                  <a:pt x="2999" y="19"/>
                  <a:pt x="2999" y="19"/>
                  <a:pt x="2999" y="19"/>
                </a:cubicBezTo>
                <a:cubicBezTo>
                  <a:pt x="2999" y="18"/>
                  <a:pt x="2999" y="18"/>
                  <a:pt x="2999" y="18"/>
                </a:cubicBezTo>
                <a:cubicBezTo>
                  <a:pt x="2997" y="17"/>
                  <a:pt x="2997" y="17"/>
                  <a:pt x="2997" y="17"/>
                </a:cubicBezTo>
                <a:cubicBezTo>
                  <a:pt x="2996" y="17"/>
                  <a:pt x="2996" y="17"/>
                  <a:pt x="2996" y="17"/>
                </a:cubicBezTo>
                <a:cubicBezTo>
                  <a:pt x="2993" y="20"/>
                  <a:pt x="2993" y="20"/>
                  <a:pt x="2993" y="20"/>
                </a:cubicBezTo>
                <a:cubicBezTo>
                  <a:pt x="2993" y="21"/>
                  <a:pt x="2993" y="21"/>
                  <a:pt x="2993" y="21"/>
                </a:cubicBezTo>
                <a:cubicBezTo>
                  <a:pt x="2991" y="21"/>
                  <a:pt x="2991" y="21"/>
                  <a:pt x="2991" y="21"/>
                </a:cubicBezTo>
                <a:cubicBezTo>
                  <a:pt x="2990" y="22"/>
                  <a:pt x="2990" y="22"/>
                  <a:pt x="2990" y="22"/>
                </a:cubicBezTo>
                <a:cubicBezTo>
                  <a:pt x="2989" y="26"/>
                  <a:pt x="2989" y="26"/>
                  <a:pt x="2989" y="26"/>
                </a:cubicBezTo>
                <a:cubicBezTo>
                  <a:pt x="2990" y="27"/>
                  <a:pt x="2990" y="27"/>
                  <a:pt x="2990" y="27"/>
                </a:cubicBezTo>
                <a:cubicBezTo>
                  <a:pt x="2989" y="26"/>
                  <a:pt x="2989" y="26"/>
                  <a:pt x="2989" y="26"/>
                </a:cubicBezTo>
                <a:cubicBezTo>
                  <a:pt x="2987" y="22"/>
                  <a:pt x="2987" y="22"/>
                  <a:pt x="2987" y="22"/>
                </a:cubicBezTo>
                <a:cubicBezTo>
                  <a:pt x="2988" y="20"/>
                  <a:pt x="2988" y="20"/>
                  <a:pt x="2988" y="20"/>
                </a:cubicBezTo>
                <a:cubicBezTo>
                  <a:pt x="2985" y="18"/>
                  <a:pt x="2985" y="18"/>
                  <a:pt x="2985" y="18"/>
                </a:cubicBezTo>
                <a:cubicBezTo>
                  <a:pt x="2984" y="15"/>
                  <a:pt x="2984" y="15"/>
                  <a:pt x="2984" y="15"/>
                </a:cubicBezTo>
                <a:cubicBezTo>
                  <a:pt x="2983" y="15"/>
                  <a:pt x="2983" y="15"/>
                  <a:pt x="2983" y="15"/>
                </a:cubicBezTo>
                <a:cubicBezTo>
                  <a:pt x="2985" y="15"/>
                  <a:pt x="2985" y="15"/>
                  <a:pt x="2985" y="15"/>
                </a:cubicBezTo>
                <a:cubicBezTo>
                  <a:pt x="2987" y="17"/>
                  <a:pt x="2987" y="17"/>
                  <a:pt x="2987" y="17"/>
                </a:cubicBezTo>
                <a:cubicBezTo>
                  <a:pt x="2987" y="15"/>
                  <a:pt x="2987" y="15"/>
                  <a:pt x="2987" y="15"/>
                </a:cubicBezTo>
                <a:cubicBezTo>
                  <a:pt x="2989" y="15"/>
                  <a:pt x="2989" y="15"/>
                  <a:pt x="2989" y="15"/>
                </a:cubicBezTo>
                <a:cubicBezTo>
                  <a:pt x="2991" y="16"/>
                  <a:pt x="2991" y="16"/>
                  <a:pt x="2991" y="16"/>
                </a:cubicBezTo>
                <a:cubicBezTo>
                  <a:pt x="2994" y="14"/>
                  <a:pt x="2994" y="14"/>
                  <a:pt x="2994" y="14"/>
                </a:cubicBezTo>
                <a:cubicBezTo>
                  <a:pt x="2993" y="12"/>
                  <a:pt x="2993" y="12"/>
                  <a:pt x="2993" y="12"/>
                </a:cubicBezTo>
                <a:cubicBezTo>
                  <a:pt x="2987" y="10"/>
                  <a:pt x="2987" y="10"/>
                  <a:pt x="2987" y="10"/>
                </a:cubicBezTo>
                <a:cubicBezTo>
                  <a:pt x="2986" y="12"/>
                  <a:pt x="2986" y="12"/>
                  <a:pt x="2986" y="12"/>
                </a:cubicBezTo>
                <a:cubicBezTo>
                  <a:pt x="2983" y="12"/>
                  <a:pt x="2983" y="12"/>
                  <a:pt x="2983" y="12"/>
                </a:cubicBezTo>
                <a:cubicBezTo>
                  <a:pt x="2981" y="11"/>
                  <a:pt x="2981" y="11"/>
                  <a:pt x="2981" y="11"/>
                </a:cubicBezTo>
                <a:cubicBezTo>
                  <a:pt x="2983" y="11"/>
                  <a:pt x="2983" y="11"/>
                  <a:pt x="2983" y="11"/>
                </a:cubicBezTo>
                <a:cubicBezTo>
                  <a:pt x="2985" y="9"/>
                  <a:pt x="2985" y="9"/>
                  <a:pt x="2985" y="9"/>
                </a:cubicBezTo>
                <a:cubicBezTo>
                  <a:pt x="2987" y="8"/>
                  <a:pt x="2987" y="8"/>
                  <a:pt x="2987" y="8"/>
                </a:cubicBezTo>
                <a:cubicBezTo>
                  <a:pt x="2988" y="9"/>
                  <a:pt x="2988" y="9"/>
                  <a:pt x="2988" y="9"/>
                </a:cubicBezTo>
                <a:cubicBezTo>
                  <a:pt x="2991" y="10"/>
                  <a:pt x="2991" y="10"/>
                  <a:pt x="2991" y="10"/>
                </a:cubicBezTo>
                <a:cubicBezTo>
                  <a:pt x="2993" y="11"/>
                  <a:pt x="2993" y="11"/>
                  <a:pt x="2993" y="11"/>
                </a:cubicBezTo>
                <a:cubicBezTo>
                  <a:pt x="2996" y="14"/>
                  <a:pt x="2996" y="14"/>
                  <a:pt x="2996" y="14"/>
                </a:cubicBezTo>
                <a:cubicBezTo>
                  <a:pt x="2998" y="15"/>
                  <a:pt x="2998" y="15"/>
                  <a:pt x="2998" y="15"/>
                </a:cubicBezTo>
                <a:cubicBezTo>
                  <a:pt x="2999" y="17"/>
                  <a:pt x="2999" y="17"/>
                  <a:pt x="2999" y="17"/>
                </a:cubicBezTo>
                <a:cubicBezTo>
                  <a:pt x="3001" y="17"/>
                  <a:pt x="3001" y="17"/>
                  <a:pt x="3001" y="17"/>
                </a:cubicBezTo>
                <a:cubicBezTo>
                  <a:pt x="3003" y="15"/>
                  <a:pt x="3003" y="15"/>
                  <a:pt x="3003" y="15"/>
                </a:cubicBezTo>
                <a:cubicBezTo>
                  <a:pt x="3004" y="17"/>
                  <a:pt x="3004" y="17"/>
                  <a:pt x="3004" y="17"/>
                </a:cubicBezTo>
                <a:cubicBezTo>
                  <a:pt x="3009" y="13"/>
                  <a:pt x="3009" y="13"/>
                  <a:pt x="3009" y="13"/>
                </a:cubicBezTo>
                <a:cubicBezTo>
                  <a:pt x="3009" y="14"/>
                  <a:pt x="3009" y="14"/>
                  <a:pt x="3009" y="14"/>
                </a:cubicBezTo>
                <a:cubicBezTo>
                  <a:pt x="3009" y="16"/>
                  <a:pt x="3009" y="16"/>
                  <a:pt x="3009" y="16"/>
                </a:cubicBezTo>
                <a:cubicBezTo>
                  <a:pt x="3011" y="15"/>
                  <a:pt x="3011" y="15"/>
                  <a:pt x="3011" y="15"/>
                </a:cubicBezTo>
                <a:cubicBezTo>
                  <a:pt x="3011" y="12"/>
                  <a:pt x="3011" y="12"/>
                  <a:pt x="3011" y="12"/>
                </a:cubicBezTo>
                <a:cubicBezTo>
                  <a:pt x="3013" y="8"/>
                  <a:pt x="3013" y="8"/>
                  <a:pt x="3013" y="8"/>
                </a:cubicBezTo>
                <a:cubicBezTo>
                  <a:pt x="3013" y="7"/>
                  <a:pt x="3013" y="7"/>
                  <a:pt x="3013" y="7"/>
                </a:cubicBezTo>
                <a:cubicBezTo>
                  <a:pt x="3013" y="4"/>
                  <a:pt x="3013" y="4"/>
                  <a:pt x="3013" y="4"/>
                </a:cubicBezTo>
                <a:cubicBezTo>
                  <a:pt x="3012" y="0"/>
                  <a:pt x="3012" y="0"/>
                  <a:pt x="3012" y="0"/>
                </a:cubicBezTo>
                <a:cubicBezTo>
                  <a:pt x="3012" y="0"/>
                  <a:pt x="3012" y="0"/>
                  <a:pt x="3012" y="0"/>
                </a:cubicBezTo>
                <a:cubicBezTo>
                  <a:pt x="2304" y="0"/>
                  <a:pt x="2304" y="0"/>
                  <a:pt x="2304" y="0"/>
                </a:cubicBezTo>
                <a:cubicBezTo>
                  <a:pt x="2303" y="1"/>
                  <a:pt x="2303" y="1"/>
                  <a:pt x="2303" y="1"/>
                </a:cubicBezTo>
                <a:cubicBezTo>
                  <a:pt x="2302" y="3"/>
                  <a:pt x="2302" y="3"/>
                  <a:pt x="2302" y="3"/>
                </a:cubicBezTo>
                <a:cubicBezTo>
                  <a:pt x="2300" y="3"/>
                  <a:pt x="2300" y="3"/>
                  <a:pt x="2300" y="3"/>
                </a:cubicBezTo>
                <a:cubicBezTo>
                  <a:pt x="2299" y="4"/>
                  <a:pt x="2299" y="4"/>
                  <a:pt x="2299" y="4"/>
                </a:cubicBezTo>
                <a:cubicBezTo>
                  <a:pt x="2299" y="2"/>
                  <a:pt x="2299" y="2"/>
                  <a:pt x="2299" y="2"/>
                </a:cubicBezTo>
                <a:cubicBezTo>
                  <a:pt x="2301" y="1"/>
                  <a:pt x="2301" y="1"/>
                  <a:pt x="2301" y="1"/>
                </a:cubicBezTo>
                <a:cubicBezTo>
                  <a:pt x="2301" y="0"/>
                  <a:pt x="2301" y="0"/>
                  <a:pt x="2301" y="0"/>
                </a:cubicBezTo>
                <a:cubicBezTo>
                  <a:pt x="2143" y="0"/>
                  <a:pt x="2143" y="0"/>
                  <a:pt x="2143" y="0"/>
                </a:cubicBezTo>
                <a:cubicBezTo>
                  <a:pt x="2143" y="1"/>
                  <a:pt x="2143" y="1"/>
                  <a:pt x="2143" y="1"/>
                </a:cubicBezTo>
                <a:cubicBezTo>
                  <a:pt x="2144" y="2"/>
                  <a:pt x="2144" y="2"/>
                  <a:pt x="2144" y="2"/>
                </a:cubicBezTo>
                <a:cubicBezTo>
                  <a:pt x="2145" y="1"/>
                  <a:pt x="2145" y="1"/>
                  <a:pt x="2145" y="1"/>
                </a:cubicBezTo>
                <a:cubicBezTo>
                  <a:pt x="2148" y="1"/>
                  <a:pt x="2148" y="1"/>
                  <a:pt x="2148" y="1"/>
                </a:cubicBezTo>
                <a:cubicBezTo>
                  <a:pt x="2148" y="3"/>
                  <a:pt x="2148" y="3"/>
                  <a:pt x="2148" y="3"/>
                </a:cubicBezTo>
                <a:cubicBezTo>
                  <a:pt x="2151" y="5"/>
                  <a:pt x="2151" y="5"/>
                  <a:pt x="2151" y="5"/>
                </a:cubicBezTo>
                <a:cubicBezTo>
                  <a:pt x="2153" y="5"/>
                  <a:pt x="2153" y="5"/>
                  <a:pt x="2153" y="5"/>
                </a:cubicBezTo>
                <a:cubicBezTo>
                  <a:pt x="2154" y="8"/>
                  <a:pt x="2154" y="8"/>
                  <a:pt x="2154" y="8"/>
                </a:cubicBezTo>
                <a:cubicBezTo>
                  <a:pt x="2153" y="11"/>
                  <a:pt x="2153" y="11"/>
                  <a:pt x="2153" y="11"/>
                </a:cubicBezTo>
                <a:cubicBezTo>
                  <a:pt x="2149" y="14"/>
                  <a:pt x="2149" y="14"/>
                  <a:pt x="2149" y="14"/>
                </a:cubicBezTo>
                <a:cubicBezTo>
                  <a:pt x="2147" y="16"/>
                  <a:pt x="2147" y="16"/>
                  <a:pt x="2147" y="16"/>
                </a:cubicBezTo>
                <a:cubicBezTo>
                  <a:pt x="2147" y="17"/>
                  <a:pt x="2147" y="17"/>
                  <a:pt x="2147" y="17"/>
                </a:cubicBezTo>
                <a:cubicBezTo>
                  <a:pt x="2151" y="21"/>
                  <a:pt x="2151" y="21"/>
                  <a:pt x="2151" y="21"/>
                </a:cubicBezTo>
                <a:cubicBezTo>
                  <a:pt x="2153" y="22"/>
                  <a:pt x="2153" y="22"/>
                  <a:pt x="2153" y="22"/>
                </a:cubicBezTo>
                <a:cubicBezTo>
                  <a:pt x="2149" y="22"/>
                  <a:pt x="2149" y="22"/>
                  <a:pt x="2149" y="22"/>
                </a:cubicBezTo>
                <a:cubicBezTo>
                  <a:pt x="2145" y="18"/>
                  <a:pt x="2145" y="18"/>
                  <a:pt x="2145" y="18"/>
                </a:cubicBezTo>
                <a:cubicBezTo>
                  <a:pt x="2145" y="16"/>
                  <a:pt x="2145" y="16"/>
                  <a:pt x="2145" y="16"/>
                </a:cubicBezTo>
                <a:cubicBezTo>
                  <a:pt x="2147" y="12"/>
                  <a:pt x="2147" y="12"/>
                  <a:pt x="2147" y="12"/>
                </a:cubicBezTo>
                <a:cubicBezTo>
                  <a:pt x="2149" y="11"/>
                  <a:pt x="2149" y="11"/>
                  <a:pt x="2149" y="11"/>
                </a:cubicBezTo>
                <a:cubicBezTo>
                  <a:pt x="2148" y="10"/>
                  <a:pt x="2148" y="10"/>
                  <a:pt x="2148" y="10"/>
                </a:cubicBezTo>
                <a:cubicBezTo>
                  <a:pt x="2149" y="7"/>
                  <a:pt x="2149" y="7"/>
                  <a:pt x="2149" y="7"/>
                </a:cubicBezTo>
                <a:cubicBezTo>
                  <a:pt x="2149" y="7"/>
                  <a:pt x="2149" y="7"/>
                  <a:pt x="2149" y="7"/>
                </a:cubicBezTo>
                <a:cubicBezTo>
                  <a:pt x="2142" y="10"/>
                  <a:pt x="2142" y="10"/>
                  <a:pt x="2142" y="10"/>
                </a:cubicBezTo>
                <a:cubicBezTo>
                  <a:pt x="2138" y="11"/>
                  <a:pt x="2138" y="11"/>
                  <a:pt x="2138" y="11"/>
                </a:cubicBezTo>
                <a:cubicBezTo>
                  <a:pt x="2137" y="13"/>
                  <a:pt x="2137" y="13"/>
                  <a:pt x="2137" y="13"/>
                </a:cubicBezTo>
                <a:cubicBezTo>
                  <a:pt x="2135" y="14"/>
                  <a:pt x="2135" y="14"/>
                  <a:pt x="2135" y="14"/>
                </a:cubicBezTo>
                <a:cubicBezTo>
                  <a:pt x="2133" y="14"/>
                  <a:pt x="2133" y="14"/>
                  <a:pt x="2133" y="14"/>
                </a:cubicBezTo>
                <a:cubicBezTo>
                  <a:pt x="2130" y="14"/>
                  <a:pt x="2130" y="14"/>
                  <a:pt x="2130" y="14"/>
                </a:cubicBezTo>
                <a:cubicBezTo>
                  <a:pt x="2127" y="17"/>
                  <a:pt x="2127" y="17"/>
                  <a:pt x="2127" y="17"/>
                </a:cubicBezTo>
                <a:cubicBezTo>
                  <a:pt x="2119" y="19"/>
                  <a:pt x="2119" y="19"/>
                  <a:pt x="2119" y="19"/>
                </a:cubicBezTo>
                <a:cubicBezTo>
                  <a:pt x="2114" y="21"/>
                  <a:pt x="2114" y="21"/>
                  <a:pt x="2114" y="21"/>
                </a:cubicBezTo>
                <a:cubicBezTo>
                  <a:pt x="2112" y="21"/>
                  <a:pt x="2112" y="21"/>
                  <a:pt x="2112" y="21"/>
                </a:cubicBezTo>
                <a:cubicBezTo>
                  <a:pt x="2109" y="23"/>
                  <a:pt x="2109" y="23"/>
                  <a:pt x="2109" y="23"/>
                </a:cubicBezTo>
                <a:cubicBezTo>
                  <a:pt x="2106" y="23"/>
                  <a:pt x="2106" y="23"/>
                  <a:pt x="2106" y="23"/>
                </a:cubicBezTo>
                <a:cubicBezTo>
                  <a:pt x="2105" y="25"/>
                  <a:pt x="2105" y="25"/>
                  <a:pt x="2105" y="25"/>
                </a:cubicBezTo>
                <a:cubicBezTo>
                  <a:pt x="2107" y="26"/>
                  <a:pt x="2107" y="26"/>
                  <a:pt x="2107" y="26"/>
                </a:cubicBezTo>
                <a:cubicBezTo>
                  <a:pt x="2107" y="29"/>
                  <a:pt x="2107" y="29"/>
                  <a:pt x="2107" y="29"/>
                </a:cubicBezTo>
                <a:cubicBezTo>
                  <a:pt x="2106" y="31"/>
                  <a:pt x="2106" y="31"/>
                  <a:pt x="2106" y="31"/>
                </a:cubicBezTo>
                <a:cubicBezTo>
                  <a:pt x="2108" y="32"/>
                  <a:pt x="2108" y="32"/>
                  <a:pt x="2108" y="32"/>
                </a:cubicBezTo>
                <a:cubicBezTo>
                  <a:pt x="2109" y="32"/>
                  <a:pt x="2109" y="32"/>
                  <a:pt x="2109" y="32"/>
                </a:cubicBezTo>
                <a:cubicBezTo>
                  <a:pt x="2110" y="33"/>
                  <a:pt x="2110" y="33"/>
                  <a:pt x="2110" y="33"/>
                </a:cubicBezTo>
                <a:cubicBezTo>
                  <a:pt x="2109" y="35"/>
                  <a:pt x="2109" y="35"/>
                  <a:pt x="2109" y="35"/>
                </a:cubicBezTo>
                <a:cubicBezTo>
                  <a:pt x="2112" y="37"/>
                  <a:pt x="2112" y="37"/>
                  <a:pt x="2112" y="37"/>
                </a:cubicBezTo>
                <a:cubicBezTo>
                  <a:pt x="2115" y="41"/>
                  <a:pt x="2115" y="41"/>
                  <a:pt x="2115" y="41"/>
                </a:cubicBezTo>
                <a:cubicBezTo>
                  <a:pt x="2115" y="45"/>
                  <a:pt x="2115" y="45"/>
                  <a:pt x="2115" y="45"/>
                </a:cubicBezTo>
                <a:cubicBezTo>
                  <a:pt x="2116" y="47"/>
                  <a:pt x="2116" y="47"/>
                  <a:pt x="2116" y="47"/>
                </a:cubicBezTo>
                <a:cubicBezTo>
                  <a:pt x="2117" y="47"/>
                  <a:pt x="2117" y="47"/>
                  <a:pt x="2117" y="47"/>
                </a:cubicBezTo>
                <a:cubicBezTo>
                  <a:pt x="2117" y="50"/>
                  <a:pt x="2117" y="50"/>
                  <a:pt x="2117" y="50"/>
                </a:cubicBezTo>
                <a:cubicBezTo>
                  <a:pt x="2120" y="51"/>
                  <a:pt x="2120" y="51"/>
                  <a:pt x="2120" y="51"/>
                </a:cubicBezTo>
                <a:cubicBezTo>
                  <a:pt x="2122" y="51"/>
                  <a:pt x="2122" y="51"/>
                  <a:pt x="2122" y="51"/>
                </a:cubicBezTo>
                <a:cubicBezTo>
                  <a:pt x="2129" y="52"/>
                  <a:pt x="2129" y="52"/>
                  <a:pt x="2129" y="52"/>
                </a:cubicBezTo>
                <a:cubicBezTo>
                  <a:pt x="2132" y="50"/>
                  <a:pt x="2132" y="50"/>
                  <a:pt x="2132" y="50"/>
                </a:cubicBezTo>
                <a:cubicBezTo>
                  <a:pt x="2132" y="52"/>
                  <a:pt x="2132" y="52"/>
                  <a:pt x="2132" y="52"/>
                </a:cubicBezTo>
                <a:cubicBezTo>
                  <a:pt x="2133" y="53"/>
                  <a:pt x="2133" y="53"/>
                  <a:pt x="2133" y="53"/>
                </a:cubicBezTo>
                <a:cubicBezTo>
                  <a:pt x="2132" y="56"/>
                  <a:pt x="2132" y="56"/>
                  <a:pt x="2132" y="56"/>
                </a:cubicBezTo>
                <a:cubicBezTo>
                  <a:pt x="2136" y="57"/>
                  <a:pt x="2136" y="57"/>
                  <a:pt x="2136" y="57"/>
                </a:cubicBezTo>
                <a:cubicBezTo>
                  <a:pt x="2137" y="60"/>
                  <a:pt x="2137" y="60"/>
                  <a:pt x="2137" y="60"/>
                </a:cubicBezTo>
                <a:cubicBezTo>
                  <a:pt x="2142" y="60"/>
                  <a:pt x="2142" y="60"/>
                  <a:pt x="2142" y="60"/>
                </a:cubicBezTo>
                <a:cubicBezTo>
                  <a:pt x="2146" y="63"/>
                  <a:pt x="2146" y="63"/>
                  <a:pt x="2146" y="63"/>
                </a:cubicBezTo>
                <a:cubicBezTo>
                  <a:pt x="2147" y="63"/>
                  <a:pt x="2147" y="63"/>
                  <a:pt x="2147" y="63"/>
                </a:cubicBezTo>
                <a:cubicBezTo>
                  <a:pt x="2149" y="65"/>
                  <a:pt x="2149" y="65"/>
                  <a:pt x="2149" y="65"/>
                </a:cubicBezTo>
                <a:cubicBezTo>
                  <a:pt x="2150" y="70"/>
                  <a:pt x="2150" y="70"/>
                  <a:pt x="2150" y="70"/>
                </a:cubicBezTo>
                <a:cubicBezTo>
                  <a:pt x="2151" y="72"/>
                  <a:pt x="2151" y="72"/>
                  <a:pt x="2151" y="72"/>
                </a:cubicBezTo>
                <a:cubicBezTo>
                  <a:pt x="2150" y="75"/>
                  <a:pt x="2150" y="75"/>
                  <a:pt x="2150" y="75"/>
                </a:cubicBezTo>
                <a:cubicBezTo>
                  <a:pt x="2152" y="78"/>
                  <a:pt x="2152" y="78"/>
                  <a:pt x="2152" y="78"/>
                </a:cubicBezTo>
                <a:cubicBezTo>
                  <a:pt x="2154" y="79"/>
                  <a:pt x="2154" y="79"/>
                  <a:pt x="2154" y="79"/>
                </a:cubicBezTo>
                <a:cubicBezTo>
                  <a:pt x="2158" y="84"/>
                  <a:pt x="2158" y="84"/>
                  <a:pt x="2158" y="84"/>
                </a:cubicBezTo>
                <a:cubicBezTo>
                  <a:pt x="2159" y="88"/>
                  <a:pt x="2159" y="88"/>
                  <a:pt x="2159" y="88"/>
                </a:cubicBezTo>
                <a:cubicBezTo>
                  <a:pt x="2162" y="91"/>
                  <a:pt x="2162" y="91"/>
                  <a:pt x="2162" y="91"/>
                </a:cubicBezTo>
                <a:cubicBezTo>
                  <a:pt x="2162" y="93"/>
                  <a:pt x="2162" y="93"/>
                  <a:pt x="2162" y="93"/>
                </a:cubicBezTo>
                <a:cubicBezTo>
                  <a:pt x="2160" y="97"/>
                  <a:pt x="2160" y="97"/>
                  <a:pt x="2160" y="97"/>
                </a:cubicBezTo>
                <a:cubicBezTo>
                  <a:pt x="2159" y="97"/>
                  <a:pt x="2159" y="97"/>
                  <a:pt x="2159" y="97"/>
                </a:cubicBezTo>
                <a:cubicBezTo>
                  <a:pt x="2157" y="97"/>
                  <a:pt x="2157" y="97"/>
                  <a:pt x="2157" y="97"/>
                </a:cubicBezTo>
                <a:cubicBezTo>
                  <a:pt x="2159" y="100"/>
                  <a:pt x="2159" y="100"/>
                  <a:pt x="2159" y="100"/>
                </a:cubicBezTo>
                <a:cubicBezTo>
                  <a:pt x="2162" y="100"/>
                  <a:pt x="2162" y="100"/>
                  <a:pt x="2162" y="100"/>
                </a:cubicBezTo>
                <a:cubicBezTo>
                  <a:pt x="2164" y="102"/>
                  <a:pt x="2164" y="102"/>
                  <a:pt x="2164" y="102"/>
                </a:cubicBezTo>
                <a:cubicBezTo>
                  <a:pt x="2168" y="106"/>
                  <a:pt x="2168" y="106"/>
                  <a:pt x="2168" y="106"/>
                </a:cubicBezTo>
                <a:cubicBezTo>
                  <a:pt x="2172" y="107"/>
                  <a:pt x="2172" y="107"/>
                  <a:pt x="2172" y="107"/>
                </a:cubicBezTo>
                <a:cubicBezTo>
                  <a:pt x="2172" y="107"/>
                  <a:pt x="2172" y="107"/>
                  <a:pt x="2172" y="107"/>
                </a:cubicBezTo>
                <a:cubicBezTo>
                  <a:pt x="2174" y="107"/>
                  <a:pt x="2174" y="107"/>
                  <a:pt x="2174" y="107"/>
                </a:cubicBezTo>
                <a:cubicBezTo>
                  <a:pt x="2177" y="105"/>
                  <a:pt x="2177" y="105"/>
                  <a:pt x="2177" y="105"/>
                </a:cubicBezTo>
                <a:cubicBezTo>
                  <a:pt x="2180" y="104"/>
                  <a:pt x="2180" y="104"/>
                  <a:pt x="2180" y="104"/>
                </a:cubicBezTo>
                <a:cubicBezTo>
                  <a:pt x="2184" y="106"/>
                  <a:pt x="2184" y="106"/>
                  <a:pt x="2184" y="106"/>
                </a:cubicBezTo>
                <a:cubicBezTo>
                  <a:pt x="2187" y="107"/>
                  <a:pt x="2187" y="107"/>
                  <a:pt x="2187" y="107"/>
                </a:cubicBezTo>
                <a:cubicBezTo>
                  <a:pt x="2189" y="108"/>
                  <a:pt x="2189" y="108"/>
                  <a:pt x="2189" y="108"/>
                </a:cubicBezTo>
                <a:cubicBezTo>
                  <a:pt x="2190" y="110"/>
                  <a:pt x="2190" y="110"/>
                  <a:pt x="2190" y="110"/>
                </a:cubicBezTo>
                <a:cubicBezTo>
                  <a:pt x="2190" y="114"/>
                  <a:pt x="2190" y="114"/>
                  <a:pt x="2190" y="114"/>
                </a:cubicBezTo>
                <a:cubicBezTo>
                  <a:pt x="2189" y="110"/>
                  <a:pt x="2189" y="110"/>
                  <a:pt x="2189" y="110"/>
                </a:cubicBezTo>
                <a:cubicBezTo>
                  <a:pt x="2188" y="108"/>
                  <a:pt x="2188" y="108"/>
                  <a:pt x="2188" y="108"/>
                </a:cubicBezTo>
                <a:cubicBezTo>
                  <a:pt x="2185" y="108"/>
                  <a:pt x="2185" y="108"/>
                  <a:pt x="2185" y="108"/>
                </a:cubicBezTo>
                <a:cubicBezTo>
                  <a:pt x="2180" y="105"/>
                  <a:pt x="2180" y="105"/>
                  <a:pt x="2180" y="105"/>
                </a:cubicBezTo>
                <a:cubicBezTo>
                  <a:pt x="2178" y="105"/>
                  <a:pt x="2178" y="105"/>
                  <a:pt x="2178" y="105"/>
                </a:cubicBezTo>
                <a:cubicBezTo>
                  <a:pt x="2175" y="108"/>
                  <a:pt x="2175" y="108"/>
                  <a:pt x="2175" y="108"/>
                </a:cubicBezTo>
                <a:cubicBezTo>
                  <a:pt x="2175" y="111"/>
                  <a:pt x="2175" y="111"/>
                  <a:pt x="2175" y="111"/>
                </a:cubicBezTo>
                <a:cubicBezTo>
                  <a:pt x="2175" y="113"/>
                  <a:pt x="2175" y="113"/>
                  <a:pt x="2175" y="113"/>
                </a:cubicBezTo>
                <a:cubicBezTo>
                  <a:pt x="2171" y="108"/>
                  <a:pt x="2171" y="108"/>
                  <a:pt x="2171" y="108"/>
                </a:cubicBezTo>
                <a:cubicBezTo>
                  <a:pt x="2167" y="108"/>
                  <a:pt x="2167" y="108"/>
                  <a:pt x="2167" y="108"/>
                </a:cubicBezTo>
                <a:cubicBezTo>
                  <a:pt x="2165" y="107"/>
                  <a:pt x="2165" y="107"/>
                  <a:pt x="2165" y="107"/>
                </a:cubicBezTo>
                <a:cubicBezTo>
                  <a:pt x="2165" y="104"/>
                  <a:pt x="2165" y="104"/>
                  <a:pt x="2165" y="104"/>
                </a:cubicBezTo>
                <a:cubicBezTo>
                  <a:pt x="2163" y="102"/>
                  <a:pt x="2163" y="102"/>
                  <a:pt x="2163" y="102"/>
                </a:cubicBezTo>
                <a:cubicBezTo>
                  <a:pt x="2160" y="101"/>
                  <a:pt x="2160" y="101"/>
                  <a:pt x="2160" y="101"/>
                </a:cubicBezTo>
                <a:cubicBezTo>
                  <a:pt x="2157" y="101"/>
                  <a:pt x="2157" y="101"/>
                  <a:pt x="2157" y="101"/>
                </a:cubicBezTo>
                <a:cubicBezTo>
                  <a:pt x="2153" y="99"/>
                  <a:pt x="2153" y="99"/>
                  <a:pt x="2153" y="99"/>
                </a:cubicBezTo>
                <a:cubicBezTo>
                  <a:pt x="2154" y="98"/>
                  <a:pt x="2154" y="98"/>
                  <a:pt x="2154" y="98"/>
                </a:cubicBezTo>
                <a:cubicBezTo>
                  <a:pt x="2154" y="96"/>
                  <a:pt x="2154" y="96"/>
                  <a:pt x="2154" y="96"/>
                </a:cubicBezTo>
                <a:cubicBezTo>
                  <a:pt x="2155" y="95"/>
                  <a:pt x="2155" y="95"/>
                  <a:pt x="2155" y="95"/>
                </a:cubicBezTo>
                <a:cubicBezTo>
                  <a:pt x="2155" y="93"/>
                  <a:pt x="2155" y="93"/>
                  <a:pt x="2155" y="93"/>
                </a:cubicBezTo>
                <a:cubicBezTo>
                  <a:pt x="2155" y="88"/>
                  <a:pt x="2155" y="88"/>
                  <a:pt x="2155" y="88"/>
                </a:cubicBezTo>
                <a:cubicBezTo>
                  <a:pt x="2153" y="85"/>
                  <a:pt x="2153" y="85"/>
                  <a:pt x="2153" y="85"/>
                </a:cubicBezTo>
                <a:cubicBezTo>
                  <a:pt x="2152" y="84"/>
                  <a:pt x="2152" y="84"/>
                  <a:pt x="2152" y="84"/>
                </a:cubicBezTo>
                <a:cubicBezTo>
                  <a:pt x="2151" y="87"/>
                  <a:pt x="2151" y="87"/>
                  <a:pt x="2151" y="87"/>
                </a:cubicBezTo>
                <a:cubicBezTo>
                  <a:pt x="2149" y="88"/>
                  <a:pt x="2149" y="88"/>
                  <a:pt x="2149" y="88"/>
                </a:cubicBezTo>
                <a:cubicBezTo>
                  <a:pt x="2149" y="90"/>
                  <a:pt x="2149" y="90"/>
                  <a:pt x="2149" y="90"/>
                </a:cubicBezTo>
                <a:cubicBezTo>
                  <a:pt x="2148" y="92"/>
                  <a:pt x="2148" y="92"/>
                  <a:pt x="2148" y="92"/>
                </a:cubicBezTo>
                <a:cubicBezTo>
                  <a:pt x="2149" y="93"/>
                  <a:pt x="2149" y="93"/>
                  <a:pt x="2149" y="93"/>
                </a:cubicBezTo>
                <a:cubicBezTo>
                  <a:pt x="2148" y="95"/>
                  <a:pt x="2148" y="95"/>
                  <a:pt x="2148" y="95"/>
                </a:cubicBezTo>
                <a:cubicBezTo>
                  <a:pt x="2147" y="95"/>
                  <a:pt x="2147" y="95"/>
                  <a:pt x="2147" y="95"/>
                </a:cubicBezTo>
                <a:cubicBezTo>
                  <a:pt x="2146" y="89"/>
                  <a:pt x="2146" y="89"/>
                  <a:pt x="2146" y="89"/>
                </a:cubicBezTo>
                <a:cubicBezTo>
                  <a:pt x="2147" y="87"/>
                  <a:pt x="2147" y="87"/>
                  <a:pt x="2147" y="87"/>
                </a:cubicBezTo>
                <a:cubicBezTo>
                  <a:pt x="2147" y="85"/>
                  <a:pt x="2147" y="85"/>
                  <a:pt x="2147" y="85"/>
                </a:cubicBezTo>
                <a:cubicBezTo>
                  <a:pt x="2144" y="82"/>
                  <a:pt x="2144" y="82"/>
                  <a:pt x="2144" y="82"/>
                </a:cubicBezTo>
                <a:cubicBezTo>
                  <a:pt x="2144" y="79"/>
                  <a:pt x="2144" y="79"/>
                  <a:pt x="2144" y="79"/>
                </a:cubicBezTo>
                <a:cubicBezTo>
                  <a:pt x="2142" y="77"/>
                  <a:pt x="2142" y="77"/>
                  <a:pt x="2142" y="77"/>
                </a:cubicBezTo>
                <a:cubicBezTo>
                  <a:pt x="2143" y="74"/>
                  <a:pt x="2143" y="74"/>
                  <a:pt x="2143" y="74"/>
                </a:cubicBezTo>
                <a:cubicBezTo>
                  <a:pt x="2145" y="72"/>
                  <a:pt x="2145" y="72"/>
                  <a:pt x="2145" y="72"/>
                </a:cubicBezTo>
                <a:cubicBezTo>
                  <a:pt x="2146" y="71"/>
                  <a:pt x="2146" y="71"/>
                  <a:pt x="2146" y="71"/>
                </a:cubicBezTo>
                <a:cubicBezTo>
                  <a:pt x="2145" y="69"/>
                  <a:pt x="2145" y="69"/>
                  <a:pt x="2145" y="69"/>
                </a:cubicBezTo>
                <a:cubicBezTo>
                  <a:pt x="2146" y="65"/>
                  <a:pt x="2146" y="65"/>
                  <a:pt x="2146" y="65"/>
                </a:cubicBezTo>
                <a:cubicBezTo>
                  <a:pt x="2143" y="65"/>
                  <a:pt x="2143" y="65"/>
                  <a:pt x="2143" y="65"/>
                </a:cubicBezTo>
                <a:cubicBezTo>
                  <a:pt x="2143" y="65"/>
                  <a:pt x="2143" y="65"/>
                  <a:pt x="2143" y="65"/>
                </a:cubicBezTo>
                <a:cubicBezTo>
                  <a:pt x="2141" y="64"/>
                  <a:pt x="2141" y="64"/>
                  <a:pt x="2141" y="64"/>
                </a:cubicBezTo>
                <a:cubicBezTo>
                  <a:pt x="2137" y="66"/>
                  <a:pt x="2137" y="66"/>
                  <a:pt x="2137" y="66"/>
                </a:cubicBezTo>
                <a:cubicBezTo>
                  <a:pt x="2131" y="67"/>
                  <a:pt x="2131" y="67"/>
                  <a:pt x="2131" y="67"/>
                </a:cubicBezTo>
                <a:cubicBezTo>
                  <a:pt x="2128" y="67"/>
                  <a:pt x="2128" y="67"/>
                  <a:pt x="2128" y="67"/>
                </a:cubicBezTo>
                <a:cubicBezTo>
                  <a:pt x="2124" y="62"/>
                  <a:pt x="2124" y="62"/>
                  <a:pt x="2124" y="62"/>
                </a:cubicBezTo>
                <a:cubicBezTo>
                  <a:pt x="2122" y="61"/>
                  <a:pt x="2122" y="61"/>
                  <a:pt x="2122" y="61"/>
                </a:cubicBezTo>
                <a:cubicBezTo>
                  <a:pt x="2121" y="59"/>
                  <a:pt x="2121" y="59"/>
                  <a:pt x="2121" y="59"/>
                </a:cubicBezTo>
                <a:cubicBezTo>
                  <a:pt x="2116" y="59"/>
                  <a:pt x="2116" y="59"/>
                  <a:pt x="2116" y="59"/>
                </a:cubicBezTo>
                <a:cubicBezTo>
                  <a:pt x="2113" y="57"/>
                  <a:pt x="2113" y="57"/>
                  <a:pt x="2113" y="57"/>
                </a:cubicBezTo>
                <a:cubicBezTo>
                  <a:pt x="2111" y="54"/>
                  <a:pt x="2111" y="54"/>
                  <a:pt x="2111" y="54"/>
                </a:cubicBezTo>
                <a:cubicBezTo>
                  <a:pt x="2104" y="54"/>
                  <a:pt x="2104" y="54"/>
                  <a:pt x="2104" y="54"/>
                </a:cubicBezTo>
                <a:cubicBezTo>
                  <a:pt x="2102" y="54"/>
                  <a:pt x="2102" y="54"/>
                  <a:pt x="2102" y="54"/>
                </a:cubicBezTo>
                <a:cubicBezTo>
                  <a:pt x="2099" y="55"/>
                  <a:pt x="2099" y="55"/>
                  <a:pt x="2099" y="55"/>
                </a:cubicBezTo>
                <a:cubicBezTo>
                  <a:pt x="2097" y="59"/>
                  <a:pt x="2097" y="59"/>
                  <a:pt x="2097" y="59"/>
                </a:cubicBezTo>
                <a:cubicBezTo>
                  <a:pt x="2097" y="61"/>
                  <a:pt x="2097" y="61"/>
                  <a:pt x="2097" y="61"/>
                </a:cubicBezTo>
                <a:cubicBezTo>
                  <a:pt x="2095" y="62"/>
                  <a:pt x="2095" y="62"/>
                  <a:pt x="2095" y="62"/>
                </a:cubicBezTo>
                <a:cubicBezTo>
                  <a:pt x="2094" y="61"/>
                  <a:pt x="2094" y="61"/>
                  <a:pt x="2094" y="61"/>
                </a:cubicBezTo>
                <a:cubicBezTo>
                  <a:pt x="2094" y="62"/>
                  <a:pt x="2094" y="62"/>
                  <a:pt x="2094" y="62"/>
                </a:cubicBezTo>
                <a:cubicBezTo>
                  <a:pt x="2095" y="64"/>
                  <a:pt x="2095" y="64"/>
                  <a:pt x="2095" y="64"/>
                </a:cubicBezTo>
                <a:cubicBezTo>
                  <a:pt x="2099" y="62"/>
                  <a:pt x="2099" y="62"/>
                  <a:pt x="2099" y="62"/>
                </a:cubicBezTo>
                <a:cubicBezTo>
                  <a:pt x="2102" y="63"/>
                  <a:pt x="2102" y="63"/>
                  <a:pt x="2102" y="63"/>
                </a:cubicBezTo>
                <a:cubicBezTo>
                  <a:pt x="2104" y="66"/>
                  <a:pt x="2104" y="66"/>
                  <a:pt x="2104" y="66"/>
                </a:cubicBezTo>
                <a:cubicBezTo>
                  <a:pt x="2102" y="70"/>
                  <a:pt x="2102" y="70"/>
                  <a:pt x="2102" y="70"/>
                </a:cubicBezTo>
                <a:cubicBezTo>
                  <a:pt x="2099" y="71"/>
                  <a:pt x="2099" y="71"/>
                  <a:pt x="2099" y="71"/>
                </a:cubicBezTo>
                <a:cubicBezTo>
                  <a:pt x="2095" y="69"/>
                  <a:pt x="2095" y="69"/>
                  <a:pt x="2095" y="69"/>
                </a:cubicBezTo>
                <a:cubicBezTo>
                  <a:pt x="2092" y="66"/>
                  <a:pt x="2092" y="66"/>
                  <a:pt x="2092" y="66"/>
                </a:cubicBezTo>
                <a:cubicBezTo>
                  <a:pt x="2090" y="66"/>
                  <a:pt x="2090" y="66"/>
                  <a:pt x="2090" y="66"/>
                </a:cubicBezTo>
                <a:cubicBezTo>
                  <a:pt x="2087" y="68"/>
                  <a:pt x="2087" y="68"/>
                  <a:pt x="2087" y="68"/>
                </a:cubicBezTo>
                <a:cubicBezTo>
                  <a:pt x="2086" y="69"/>
                  <a:pt x="2086" y="69"/>
                  <a:pt x="2086" y="69"/>
                </a:cubicBezTo>
                <a:cubicBezTo>
                  <a:pt x="2085" y="70"/>
                  <a:pt x="2085" y="70"/>
                  <a:pt x="2085" y="70"/>
                </a:cubicBezTo>
                <a:cubicBezTo>
                  <a:pt x="2088" y="74"/>
                  <a:pt x="2088" y="74"/>
                  <a:pt x="2088" y="74"/>
                </a:cubicBezTo>
                <a:cubicBezTo>
                  <a:pt x="2089" y="74"/>
                  <a:pt x="2089" y="74"/>
                  <a:pt x="2089" y="74"/>
                </a:cubicBezTo>
                <a:cubicBezTo>
                  <a:pt x="2090" y="77"/>
                  <a:pt x="2090" y="77"/>
                  <a:pt x="2090" y="77"/>
                </a:cubicBezTo>
                <a:cubicBezTo>
                  <a:pt x="2094" y="80"/>
                  <a:pt x="2094" y="80"/>
                  <a:pt x="2094" y="80"/>
                </a:cubicBezTo>
                <a:cubicBezTo>
                  <a:pt x="2097" y="80"/>
                  <a:pt x="2097" y="80"/>
                  <a:pt x="2097" y="80"/>
                </a:cubicBezTo>
                <a:cubicBezTo>
                  <a:pt x="2099" y="82"/>
                  <a:pt x="2099" y="82"/>
                  <a:pt x="2099" y="82"/>
                </a:cubicBezTo>
                <a:cubicBezTo>
                  <a:pt x="2104" y="82"/>
                  <a:pt x="2104" y="82"/>
                  <a:pt x="2104" y="82"/>
                </a:cubicBezTo>
                <a:cubicBezTo>
                  <a:pt x="2105" y="81"/>
                  <a:pt x="2105" y="81"/>
                  <a:pt x="2105" y="81"/>
                </a:cubicBezTo>
                <a:cubicBezTo>
                  <a:pt x="2106" y="81"/>
                  <a:pt x="2106" y="81"/>
                  <a:pt x="2106" y="81"/>
                </a:cubicBezTo>
                <a:cubicBezTo>
                  <a:pt x="2106" y="82"/>
                  <a:pt x="2106" y="82"/>
                  <a:pt x="2106" y="82"/>
                </a:cubicBezTo>
                <a:cubicBezTo>
                  <a:pt x="2110" y="82"/>
                  <a:pt x="2110" y="82"/>
                  <a:pt x="2110" y="82"/>
                </a:cubicBezTo>
                <a:cubicBezTo>
                  <a:pt x="2111" y="85"/>
                  <a:pt x="2111" y="85"/>
                  <a:pt x="2111" y="85"/>
                </a:cubicBezTo>
                <a:cubicBezTo>
                  <a:pt x="2112" y="86"/>
                  <a:pt x="2112" y="86"/>
                  <a:pt x="2112" y="86"/>
                </a:cubicBezTo>
                <a:cubicBezTo>
                  <a:pt x="2113" y="88"/>
                  <a:pt x="2113" y="88"/>
                  <a:pt x="2113" y="88"/>
                </a:cubicBezTo>
                <a:cubicBezTo>
                  <a:pt x="2117" y="88"/>
                  <a:pt x="2117" y="88"/>
                  <a:pt x="2117" y="88"/>
                </a:cubicBezTo>
                <a:cubicBezTo>
                  <a:pt x="2119" y="87"/>
                  <a:pt x="2119" y="87"/>
                  <a:pt x="2119" y="87"/>
                </a:cubicBezTo>
                <a:cubicBezTo>
                  <a:pt x="2117" y="89"/>
                  <a:pt x="2117" y="89"/>
                  <a:pt x="2117" y="89"/>
                </a:cubicBezTo>
                <a:cubicBezTo>
                  <a:pt x="2113" y="90"/>
                  <a:pt x="2113" y="90"/>
                  <a:pt x="2113" y="90"/>
                </a:cubicBezTo>
                <a:cubicBezTo>
                  <a:pt x="2110" y="88"/>
                  <a:pt x="2110" y="88"/>
                  <a:pt x="2110" y="88"/>
                </a:cubicBezTo>
                <a:cubicBezTo>
                  <a:pt x="2108" y="88"/>
                  <a:pt x="2108" y="88"/>
                  <a:pt x="2108" y="88"/>
                </a:cubicBezTo>
                <a:cubicBezTo>
                  <a:pt x="2106" y="85"/>
                  <a:pt x="2106" y="85"/>
                  <a:pt x="2106" y="85"/>
                </a:cubicBezTo>
                <a:cubicBezTo>
                  <a:pt x="2104" y="84"/>
                  <a:pt x="2104" y="84"/>
                  <a:pt x="2104" y="84"/>
                </a:cubicBezTo>
                <a:cubicBezTo>
                  <a:pt x="2102" y="85"/>
                  <a:pt x="2102" y="85"/>
                  <a:pt x="2102" y="85"/>
                </a:cubicBezTo>
                <a:cubicBezTo>
                  <a:pt x="2100" y="85"/>
                  <a:pt x="2100" y="85"/>
                  <a:pt x="2100" y="85"/>
                </a:cubicBezTo>
                <a:cubicBezTo>
                  <a:pt x="2098" y="88"/>
                  <a:pt x="2098" y="88"/>
                  <a:pt x="2098" y="88"/>
                </a:cubicBezTo>
                <a:cubicBezTo>
                  <a:pt x="2097" y="86"/>
                  <a:pt x="2097" y="86"/>
                  <a:pt x="2097" y="86"/>
                </a:cubicBezTo>
                <a:cubicBezTo>
                  <a:pt x="2095" y="85"/>
                  <a:pt x="2095" y="85"/>
                  <a:pt x="2095" y="85"/>
                </a:cubicBezTo>
                <a:cubicBezTo>
                  <a:pt x="2093" y="86"/>
                  <a:pt x="2093" y="86"/>
                  <a:pt x="2093" y="86"/>
                </a:cubicBezTo>
                <a:cubicBezTo>
                  <a:pt x="2090" y="86"/>
                  <a:pt x="2090" y="86"/>
                  <a:pt x="2090" y="86"/>
                </a:cubicBezTo>
                <a:cubicBezTo>
                  <a:pt x="2087" y="84"/>
                  <a:pt x="2087" y="84"/>
                  <a:pt x="2087" y="84"/>
                </a:cubicBezTo>
                <a:cubicBezTo>
                  <a:pt x="2085" y="84"/>
                  <a:pt x="2085" y="84"/>
                  <a:pt x="2085" y="84"/>
                </a:cubicBezTo>
                <a:cubicBezTo>
                  <a:pt x="2084" y="83"/>
                  <a:pt x="2084" y="83"/>
                  <a:pt x="2084" y="83"/>
                </a:cubicBezTo>
                <a:cubicBezTo>
                  <a:pt x="2085" y="82"/>
                  <a:pt x="2085" y="82"/>
                  <a:pt x="2085" y="82"/>
                </a:cubicBezTo>
                <a:cubicBezTo>
                  <a:pt x="2085" y="80"/>
                  <a:pt x="2085" y="80"/>
                  <a:pt x="2085" y="80"/>
                </a:cubicBezTo>
                <a:cubicBezTo>
                  <a:pt x="2084" y="79"/>
                  <a:pt x="2084" y="79"/>
                  <a:pt x="2084" y="79"/>
                </a:cubicBezTo>
                <a:cubicBezTo>
                  <a:pt x="2084" y="77"/>
                  <a:pt x="2084" y="77"/>
                  <a:pt x="2084" y="77"/>
                </a:cubicBezTo>
                <a:cubicBezTo>
                  <a:pt x="2081" y="74"/>
                  <a:pt x="2081" y="74"/>
                  <a:pt x="2081" y="74"/>
                </a:cubicBezTo>
                <a:cubicBezTo>
                  <a:pt x="2079" y="72"/>
                  <a:pt x="2079" y="72"/>
                  <a:pt x="2079" y="72"/>
                </a:cubicBezTo>
                <a:cubicBezTo>
                  <a:pt x="2080" y="70"/>
                  <a:pt x="2080" y="70"/>
                  <a:pt x="2080" y="70"/>
                </a:cubicBezTo>
                <a:cubicBezTo>
                  <a:pt x="2079" y="67"/>
                  <a:pt x="2079" y="67"/>
                  <a:pt x="2079" y="67"/>
                </a:cubicBezTo>
                <a:cubicBezTo>
                  <a:pt x="2079" y="62"/>
                  <a:pt x="2079" y="62"/>
                  <a:pt x="2079" y="62"/>
                </a:cubicBezTo>
                <a:cubicBezTo>
                  <a:pt x="2077" y="60"/>
                  <a:pt x="2077" y="60"/>
                  <a:pt x="2077" y="60"/>
                </a:cubicBezTo>
                <a:cubicBezTo>
                  <a:pt x="2076" y="57"/>
                  <a:pt x="2076" y="57"/>
                  <a:pt x="2076" y="57"/>
                </a:cubicBezTo>
                <a:cubicBezTo>
                  <a:pt x="2076" y="56"/>
                  <a:pt x="2076" y="56"/>
                  <a:pt x="2076" y="56"/>
                </a:cubicBezTo>
                <a:cubicBezTo>
                  <a:pt x="2074" y="56"/>
                  <a:pt x="2074" y="56"/>
                  <a:pt x="2074" y="56"/>
                </a:cubicBezTo>
                <a:cubicBezTo>
                  <a:pt x="2074" y="53"/>
                  <a:pt x="2074" y="53"/>
                  <a:pt x="2074" y="53"/>
                </a:cubicBezTo>
                <a:cubicBezTo>
                  <a:pt x="2071" y="51"/>
                  <a:pt x="2071" y="51"/>
                  <a:pt x="2071" y="51"/>
                </a:cubicBezTo>
                <a:cubicBezTo>
                  <a:pt x="2069" y="52"/>
                  <a:pt x="2069" y="52"/>
                  <a:pt x="2069" y="52"/>
                </a:cubicBezTo>
                <a:cubicBezTo>
                  <a:pt x="2074" y="60"/>
                  <a:pt x="2074" y="60"/>
                  <a:pt x="2074" y="60"/>
                </a:cubicBezTo>
                <a:cubicBezTo>
                  <a:pt x="2075" y="65"/>
                  <a:pt x="2075" y="65"/>
                  <a:pt x="2075" y="65"/>
                </a:cubicBezTo>
                <a:cubicBezTo>
                  <a:pt x="2074" y="70"/>
                  <a:pt x="2074" y="70"/>
                  <a:pt x="2074" y="70"/>
                </a:cubicBezTo>
                <a:cubicBezTo>
                  <a:pt x="2071" y="73"/>
                  <a:pt x="2071" y="73"/>
                  <a:pt x="2071" y="73"/>
                </a:cubicBezTo>
                <a:cubicBezTo>
                  <a:pt x="2069" y="76"/>
                  <a:pt x="2069" y="76"/>
                  <a:pt x="2069" y="76"/>
                </a:cubicBezTo>
                <a:cubicBezTo>
                  <a:pt x="2069" y="77"/>
                  <a:pt x="2069" y="77"/>
                  <a:pt x="2069" y="77"/>
                </a:cubicBezTo>
                <a:cubicBezTo>
                  <a:pt x="2070" y="78"/>
                  <a:pt x="2070" y="78"/>
                  <a:pt x="2070" y="78"/>
                </a:cubicBezTo>
                <a:cubicBezTo>
                  <a:pt x="2071" y="81"/>
                  <a:pt x="2071" y="81"/>
                  <a:pt x="2071" y="81"/>
                </a:cubicBezTo>
                <a:cubicBezTo>
                  <a:pt x="2069" y="85"/>
                  <a:pt x="2069" y="85"/>
                  <a:pt x="2069" y="85"/>
                </a:cubicBezTo>
                <a:cubicBezTo>
                  <a:pt x="2069" y="88"/>
                  <a:pt x="2069" y="88"/>
                  <a:pt x="2069" y="88"/>
                </a:cubicBezTo>
                <a:cubicBezTo>
                  <a:pt x="2073" y="90"/>
                  <a:pt x="2073" y="90"/>
                  <a:pt x="2073" y="90"/>
                </a:cubicBezTo>
                <a:cubicBezTo>
                  <a:pt x="2078" y="94"/>
                  <a:pt x="2078" y="94"/>
                  <a:pt x="2078" y="94"/>
                </a:cubicBezTo>
                <a:cubicBezTo>
                  <a:pt x="2079" y="97"/>
                  <a:pt x="2079" y="97"/>
                  <a:pt x="2079" y="97"/>
                </a:cubicBezTo>
                <a:cubicBezTo>
                  <a:pt x="2082" y="97"/>
                  <a:pt x="2082" y="97"/>
                  <a:pt x="2082" y="97"/>
                </a:cubicBezTo>
                <a:cubicBezTo>
                  <a:pt x="2084" y="99"/>
                  <a:pt x="2084" y="99"/>
                  <a:pt x="2084" y="99"/>
                </a:cubicBezTo>
                <a:cubicBezTo>
                  <a:pt x="2086" y="103"/>
                  <a:pt x="2086" y="103"/>
                  <a:pt x="2086" y="103"/>
                </a:cubicBezTo>
                <a:cubicBezTo>
                  <a:pt x="2085" y="110"/>
                  <a:pt x="2085" y="110"/>
                  <a:pt x="2085" y="110"/>
                </a:cubicBezTo>
                <a:cubicBezTo>
                  <a:pt x="2084" y="112"/>
                  <a:pt x="2084" y="112"/>
                  <a:pt x="2084" y="112"/>
                </a:cubicBezTo>
                <a:cubicBezTo>
                  <a:pt x="2087" y="116"/>
                  <a:pt x="2087" y="116"/>
                  <a:pt x="2087" y="116"/>
                </a:cubicBezTo>
                <a:cubicBezTo>
                  <a:pt x="2086" y="120"/>
                  <a:pt x="2086" y="120"/>
                  <a:pt x="2086" y="120"/>
                </a:cubicBezTo>
                <a:cubicBezTo>
                  <a:pt x="2088" y="123"/>
                  <a:pt x="2088" y="123"/>
                  <a:pt x="2088" y="123"/>
                </a:cubicBezTo>
                <a:cubicBezTo>
                  <a:pt x="2091" y="127"/>
                  <a:pt x="2091" y="127"/>
                  <a:pt x="2091" y="127"/>
                </a:cubicBezTo>
                <a:cubicBezTo>
                  <a:pt x="2092" y="129"/>
                  <a:pt x="2092" y="129"/>
                  <a:pt x="2092" y="129"/>
                </a:cubicBezTo>
                <a:cubicBezTo>
                  <a:pt x="2091" y="132"/>
                  <a:pt x="2091" y="132"/>
                  <a:pt x="2091" y="132"/>
                </a:cubicBezTo>
                <a:cubicBezTo>
                  <a:pt x="2092" y="133"/>
                  <a:pt x="2092" y="133"/>
                  <a:pt x="2092" y="133"/>
                </a:cubicBezTo>
                <a:cubicBezTo>
                  <a:pt x="2095" y="134"/>
                  <a:pt x="2095" y="134"/>
                  <a:pt x="2095" y="134"/>
                </a:cubicBezTo>
                <a:cubicBezTo>
                  <a:pt x="2098" y="132"/>
                  <a:pt x="2098" y="132"/>
                  <a:pt x="2098" y="132"/>
                </a:cubicBezTo>
                <a:cubicBezTo>
                  <a:pt x="2102" y="133"/>
                  <a:pt x="2102" y="133"/>
                  <a:pt x="2102" y="133"/>
                </a:cubicBezTo>
                <a:cubicBezTo>
                  <a:pt x="2103" y="132"/>
                  <a:pt x="2103" y="132"/>
                  <a:pt x="2103" y="132"/>
                </a:cubicBezTo>
                <a:cubicBezTo>
                  <a:pt x="2104" y="129"/>
                  <a:pt x="2104" y="129"/>
                  <a:pt x="2104" y="129"/>
                </a:cubicBezTo>
                <a:cubicBezTo>
                  <a:pt x="2106" y="127"/>
                  <a:pt x="2106" y="127"/>
                  <a:pt x="2106" y="127"/>
                </a:cubicBezTo>
                <a:cubicBezTo>
                  <a:pt x="2109" y="127"/>
                  <a:pt x="2109" y="127"/>
                  <a:pt x="2109" y="127"/>
                </a:cubicBezTo>
                <a:cubicBezTo>
                  <a:pt x="2111" y="127"/>
                  <a:pt x="2111" y="127"/>
                  <a:pt x="2111" y="127"/>
                </a:cubicBezTo>
                <a:cubicBezTo>
                  <a:pt x="2114" y="129"/>
                  <a:pt x="2114" y="129"/>
                  <a:pt x="2114" y="129"/>
                </a:cubicBezTo>
                <a:cubicBezTo>
                  <a:pt x="2116" y="128"/>
                  <a:pt x="2116" y="128"/>
                  <a:pt x="2116" y="128"/>
                </a:cubicBezTo>
                <a:cubicBezTo>
                  <a:pt x="2118" y="131"/>
                  <a:pt x="2118" y="131"/>
                  <a:pt x="2118" y="131"/>
                </a:cubicBezTo>
                <a:cubicBezTo>
                  <a:pt x="2123" y="133"/>
                  <a:pt x="2123" y="133"/>
                  <a:pt x="2123" y="133"/>
                </a:cubicBezTo>
                <a:cubicBezTo>
                  <a:pt x="2126" y="132"/>
                  <a:pt x="2126" y="132"/>
                  <a:pt x="2126" y="132"/>
                </a:cubicBezTo>
                <a:cubicBezTo>
                  <a:pt x="2128" y="135"/>
                  <a:pt x="2128" y="135"/>
                  <a:pt x="2128" y="135"/>
                </a:cubicBezTo>
                <a:cubicBezTo>
                  <a:pt x="2128" y="137"/>
                  <a:pt x="2128" y="137"/>
                  <a:pt x="2128" y="137"/>
                </a:cubicBezTo>
                <a:cubicBezTo>
                  <a:pt x="2131" y="139"/>
                  <a:pt x="2131" y="139"/>
                  <a:pt x="2131" y="139"/>
                </a:cubicBezTo>
                <a:cubicBezTo>
                  <a:pt x="2132" y="140"/>
                  <a:pt x="2132" y="140"/>
                  <a:pt x="2132" y="140"/>
                </a:cubicBezTo>
                <a:cubicBezTo>
                  <a:pt x="2133" y="141"/>
                  <a:pt x="2133" y="141"/>
                  <a:pt x="2133" y="141"/>
                </a:cubicBezTo>
                <a:cubicBezTo>
                  <a:pt x="2133" y="142"/>
                  <a:pt x="2133" y="142"/>
                  <a:pt x="2133" y="142"/>
                </a:cubicBezTo>
                <a:cubicBezTo>
                  <a:pt x="2135" y="144"/>
                  <a:pt x="2135" y="144"/>
                  <a:pt x="2135" y="144"/>
                </a:cubicBezTo>
                <a:cubicBezTo>
                  <a:pt x="2133" y="145"/>
                  <a:pt x="2133" y="145"/>
                  <a:pt x="2133" y="145"/>
                </a:cubicBezTo>
                <a:cubicBezTo>
                  <a:pt x="2131" y="146"/>
                  <a:pt x="2131" y="146"/>
                  <a:pt x="2131" y="146"/>
                </a:cubicBezTo>
                <a:cubicBezTo>
                  <a:pt x="2131" y="149"/>
                  <a:pt x="2131" y="149"/>
                  <a:pt x="2131" y="149"/>
                </a:cubicBezTo>
                <a:cubicBezTo>
                  <a:pt x="2132" y="152"/>
                  <a:pt x="2132" y="152"/>
                  <a:pt x="2132" y="152"/>
                </a:cubicBezTo>
                <a:cubicBezTo>
                  <a:pt x="2134" y="153"/>
                  <a:pt x="2134" y="153"/>
                  <a:pt x="2134" y="153"/>
                </a:cubicBezTo>
                <a:cubicBezTo>
                  <a:pt x="2133" y="154"/>
                  <a:pt x="2133" y="154"/>
                  <a:pt x="2133" y="154"/>
                </a:cubicBezTo>
                <a:cubicBezTo>
                  <a:pt x="2134" y="156"/>
                  <a:pt x="2134" y="156"/>
                  <a:pt x="2134" y="156"/>
                </a:cubicBezTo>
                <a:cubicBezTo>
                  <a:pt x="2136" y="156"/>
                  <a:pt x="2136" y="156"/>
                  <a:pt x="2136" y="156"/>
                </a:cubicBezTo>
                <a:cubicBezTo>
                  <a:pt x="2138" y="158"/>
                  <a:pt x="2138" y="158"/>
                  <a:pt x="2138" y="158"/>
                </a:cubicBezTo>
                <a:cubicBezTo>
                  <a:pt x="2141" y="158"/>
                  <a:pt x="2141" y="158"/>
                  <a:pt x="2141" y="158"/>
                </a:cubicBezTo>
                <a:cubicBezTo>
                  <a:pt x="2142" y="155"/>
                  <a:pt x="2142" y="155"/>
                  <a:pt x="2142" y="155"/>
                </a:cubicBezTo>
                <a:cubicBezTo>
                  <a:pt x="2143" y="157"/>
                  <a:pt x="2143" y="157"/>
                  <a:pt x="2143" y="157"/>
                </a:cubicBezTo>
                <a:cubicBezTo>
                  <a:pt x="2145" y="156"/>
                  <a:pt x="2145" y="156"/>
                  <a:pt x="2145" y="156"/>
                </a:cubicBezTo>
                <a:cubicBezTo>
                  <a:pt x="2146" y="157"/>
                  <a:pt x="2146" y="157"/>
                  <a:pt x="2146" y="157"/>
                </a:cubicBezTo>
                <a:cubicBezTo>
                  <a:pt x="2145" y="157"/>
                  <a:pt x="2145" y="157"/>
                  <a:pt x="2145" y="157"/>
                </a:cubicBezTo>
                <a:cubicBezTo>
                  <a:pt x="2144" y="159"/>
                  <a:pt x="2144" y="159"/>
                  <a:pt x="2144" y="159"/>
                </a:cubicBezTo>
                <a:cubicBezTo>
                  <a:pt x="2141" y="159"/>
                  <a:pt x="2141" y="159"/>
                  <a:pt x="2141" y="159"/>
                </a:cubicBezTo>
                <a:cubicBezTo>
                  <a:pt x="2140" y="159"/>
                  <a:pt x="2140" y="159"/>
                  <a:pt x="2140" y="159"/>
                </a:cubicBezTo>
                <a:cubicBezTo>
                  <a:pt x="2137" y="160"/>
                  <a:pt x="2137" y="160"/>
                  <a:pt x="2137" y="160"/>
                </a:cubicBezTo>
                <a:cubicBezTo>
                  <a:pt x="2134" y="158"/>
                  <a:pt x="2134" y="158"/>
                  <a:pt x="2134" y="158"/>
                </a:cubicBezTo>
                <a:cubicBezTo>
                  <a:pt x="2132" y="158"/>
                  <a:pt x="2132" y="158"/>
                  <a:pt x="2132" y="158"/>
                </a:cubicBezTo>
                <a:cubicBezTo>
                  <a:pt x="2130" y="156"/>
                  <a:pt x="2130" y="156"/>
                  <a:pt x="2130" y="156"/>
                </a:cubicBezTo>
                <a:cubicBezTo>
                  <a:pt x="2131" y="155"/>
                  <a:pt x="2131" y="155"/>
                  <a:pt x="2131" y="155"/>
                </a:cubicBezTo>
                <a:cubicBezTo>
                  <a:pt x="2131" y="152"/>
                  <a:pt x="2131" y="152"/>
                  <a:pt x="2131" y="152"/>
                </a:cubicBezTo>
                <a:cubicBezTo>
                  <a:pt x="2129" y="150"/>
                  <a:pt x="2129" y="150"/>
                  <a:pt x="2129" y="150"/>
                </a:cubicBezTo>
                <a:cubicBezTo>
                  <a:pt x="2128" y="148"/>
                  <a:pt x="2128" y="148"/>
                  <a:pt x="2128" y="148"/>
                </a:cubicBezTo>
                <a:cubicBezTo>
                  <a:pt x="2127" y="146"/>
                  <a:pt x="2127" y="146"/>
                  <a:pt x="2127" y="146"/>
                </a:cubicBezTo>
                <a:cubicBezTo>
                  <a:pt x="2127" y="144"/>
                  <a:pt x="2127" y="144"/>
                  <a:pt x="2127" y="144"/>
                </a:cubicBezTo>
                <a:cubicBezTo>
                  <a:pt x="2124" y="141"/>
                  <a:pt x="2124" y="141"/>
                  <a:pt x="2124" y="141"/>
                </a:cubicBezTo>
                <a:cubicBezTo>
                  <a:pt x="2124" y="141"/>
                  <a:pt x="2124" y="141"/>
                  <a:pt x="2124" y="141"/>
                </a:cubicBezTo>
                <a:cubicBezTo>
                  <a:pt x="2123" y="139"/>
                  <a:pt x="2123" y="139"/>
                  <a:pt x="2123" y="139"/>
                </a:cubicBezTo>
                <a:cubicBezTo>
                  <a:pt x="2119" y="138"/>
                  <a:pt x="2119" y="138"/>
                  <a:pt x="2119" y="138"/>
                </a:cubicBezTo>
                <a:cubicBezTo>
                  <a:pt x="2119" y="135"/>
                  <a:pt x="2119" y="135"/>
                  <a:pt x="2119" y="135"/>
                </a:cubicBezTo>
                <a:cubicBezTo>
                  <a:pt x="2116" y="132"/>
                  <a:pt x="2116" y="132"/>
                  <a:pt x="2116" y="132"/>
                </a:cubicBezTo>
                <a:cubicBezTo>
                  <a:pt x="2113" y="132"/>
                  <a:pt x="2113" y="132"/>
                  <a:pt x="2113" y="132"/>
                </a:cubicBezTo>
                <a:cubicBezTo>
                  <a:pt x="2109" y="136"/>
                  <a:pt x="2109" y="136"/>
                  <a:pt x="2109" y="136"/>
                </a:cubicBezTo>
                <a:cubicBezTo>
                  <a:pt x="2107" y="136"/>
                  <a:pt x="2107" y="136"/>
                  <a:pt x="2107" y="136"/>
                </a:cubicBezTo>
                <a:cubicBezTo>
                  <a:pt x="2105" y="139"/>
                  <a:pt x="2105" y="139"/>
                  <a:pt x="2105" y="139"/>
                </a:cubicBezTo>
                <a:cubicBezTo>
                  <a:pt x="2102" y="141"/>
                  <a:pt x="2102" y="141"/>
                  <a:pt x="2102" y="141"/>
                </a:cubicBezTo>
                <a:cubicBezTo>
                  <a:pt x="2102" y="147"/>
                  <a:pt x="2102" y="147"/>
                  <a:pt x="2102" y="147"/>
                </a:cubicBezTo>
                <a:cubicBezTo>
                  <a:pt x="2103" y="149"/>
                  <a:pt x="2103" y="149"/>
                  <a:pt x="2103" y="149"/>
                </a:cubicBezTo>
                <a:cubicBezTo>
                  <a:pt x="2108" y="151"/>
                  <a:pt x="2108" y="151"/>
                  <a:pt x="2108" y="151"/>
                </a:cubicBezTo>
                <a:cubicBezTo>
                  <a:pt x="2111" y="159"/>
                  <a:pt x="2111" y="159"/>
                  <a:pt x="2111" y="159"/>
                </a:cubicBezTo>
                <a:cubicBezTo>
                  <a:pt x="2110" y="160"/>
                  <a:pt x="2110" y="160"/>
                  <a:pt x="2110" y="160"/>
                </a:cubicBezTo>
                <a:cubicBezTo>
                  <a:pt x="2107" y="166"/>
                  <a:pt x="2107" y="166"/>
                  <a:pt x="2107" y="166"/>
                </a:cubicBezTo>
                <a:cubicBezTo>
                  <a:pt x="2107" y="169"/>
                  <a:pt x="2107" y="169"/>
                  <a:pt x="2107" y="169"/>
                </a:cubicBezTo>
                <a:cubicBezTo>
                  <a:pt x="2108" y="172"/>
                  <a:pt x="2108" y="172"/>
                  <a:pt x="2108" y="172"/>
                </a:cubicBezTo>
                <a:cubicBezTo>
                  <a:pt x="2107" y="177"/>
                  <a:pt x="2107" y="177"/>
                  <a:pt x="2107" y="177"/>
                </a:cubicBezTo>
                <a:cubicBezTo>
                  <a:pt x="2106" y="179"/>
                  <a:pt x="2106" y="179"/>
                  <a:pt x="2106" y="179"/>
                </a:cubicBezTo>
                <a:cubicBezTo>
                  <a:pt x="2104" y="182"/>
                  <a:pt x="2104" y="182"/>
                  <a:pt x="2104" y="182"/>
                </a:cubicBezTo>
                <a:cubicBezTo>
                  <a:pt x="2103" y="183"/>
                  <a:pt x="2103" y="183"/>
                  <a:pt x="2103" y="183"/>
                </a:cubicBezTo>
                <a:cubicBezTo>
                  <a:pt x="2102" y="184"/>
                  <a:pt x="2102" y="184"/>
                  <a:pt x="2102" y="184"/>
                </a:cubicBezTo>
                <a:cubicBezTo>
                  <a:pt x="2100" y="186"/>
                  <a:pt x="2100" y="186"/>
                  <a:pt x="2100" y="186"/>
                </a:cubicBezTo>
                <a:cubicBezTo>
                  <a:pt x="2100" y="188"/>
                  <a:pt x="2100" y="188"/>
                  <a:pt x="2100" y="188"/>
                </a:cubicBezTo>
                <a:cubicBezTo>
                  <a:pt x="2101" y="190"/>
                  <a:pt x="2101" y="190"/>
                  <a:pt x="2101" y="190"/>
                </a:cubicBezTo>
                <a:cubicBezTo>
                  <a:pt x="2102" y="192"/>
                  <a:pt x="2102" y="192"/>
                  <a:pt x="2102" y="192"/>
                </a:cubicBezTo>
                <a:cubicBezTo>
                  <a:pt x="2099" y="194"/>
                  <a:pt x="2099" y="194"/>
                  <a:pt x="2099" y="194"/>
                </a:cubicBezTo>
                <a:cubicBezTo>
                  <a:pt x="2095" y="193"/>
                  <a:pt x="2095" y="193"/>
                  <a:pt x="2095" y="193"/>
                </a:cubicBezTo>
                <a:cubicBezTo>
                  <a:pt x="2094" y="192"/>
                  <a:pt x="2094" y="192"/>
                  <a:pt x="2094" y="192"/>
                </a:cubicBezTo>
                <a:cubicBezTo>
                  <a:pt x="2090" y="192"/>
                  <a:pt x="2090" y="192"/>
                  <a:pt x="2090" y="192"/>
                </a:cubicBezTo>
                <a:cubicBezTo>
                  <a:pt x="2087" y="192"/>
                  <a:pt x="2087" y="192"/>
                  <a:pt x="2087" y="192"/>
                </a:cubicBezTo>
                <a:cubicBezTo>
                  <a:pt x="2083" y="191"/>
                  <a:pt x="2083" y="191"/>
                  <a:pt x="2083" y="191"/>
                </a:cubicBezTo>
                <a:cubicBezTo>
                  <a:pt x="2076" y="190"/>
                  <a:pt x="2076" y="190"/>
                  <a:pt x="2076" y="190"/>
                </a:cubicBezTo>
                <a:cubicBezTo>
                  <a:pt x="2073" y="188"/>
                  <a:pt x="2073" y="188"/>
                  <a:pt x="2073" y="188"/>
                </a:cubicBezTo>
                <a:cubicBezTo>
                  <a:pt x="2072" y="186"/>
                  <a:pt x="2072" y="186"/>
                  <a:pt x="2072" y="186"/>
                </a:cubicBezTo>
                <a:cubicBezTo>
                  <a:pt x="2069" y="186"/>
                  <a:pt x="2069" y="186"/>
                  <a:pt x="2069" y="186"/>
                </a:cubicBezTo>
                <a:cubicBezTo>
                  <a:pt x="2068" y="188"/>
                  <a:pt x="2068" y="188"/>
                  <a:pt x="2068" y="188"/>
                </a:cubicBezTo>
                <a:cubicBezTo>
                  <a:pt x="2067" y="187"/>
                  <a:pt x="2067" y="187"/>
                  <a:pt x="2067" y="187"/>
                </a:cubicBezTo>
                <a:cubicBezTo>
                  <a:pt x="2066" y="187"/>
                  <a:pt x="2066" y="187"/>
                  <a:pt x="2066" y="187"/>
                </a:cubicBezTo>
                <a:cubicBezTo>
                  <a:pt x="2067" y="185"/>
                  <a:pt x="2067" y="185"/>
                  <a:pt x="2067" y="185"/>
                </a:cubicBezTo>
                <a:cubicBezTo>
                  <a:pt x="2070" y="184"/>
                  <a:pt x="2070" y="184"/>
                  <a:pt x="2070" y="184"/>
                </a:cubicBezTo>
                <a:cubicBezTo>
                  <a:pt x="2076" y="184"/>
                  <a:pt x="2076" y="184"/>
                  <a:pt x="2076" y="184"/>
                </a:cubicBezTo>
                <a:cubicBezTo>
                  <a:pt x="2077" y="182"/>
                  <a:pt x="2077" y="182"/>
                  <a:pt x="2077" y="182"/>
                </a:cubicBezTo>
                <a:cubicBezTo>
                  <a:pt x="2082" y="185"/>
                  <a:pt x="2082" y="185"/>
                  <a:pt x="2082" y="185"/>
                </a:cubicBezTo>
                <a:cubicBezTo>
                  <a:pt x="2083" y="185"/>
                  <a:pt x="2083" y="185"/>
                  <a:pt x="2083" y="185"/>
                </a:cubicBezTo>
                <a:cubicBezTo>
                  <a:pt x="2084" y="183"/>
                  <a:pt x="2084" y="183"/>
                  <a:pt x="2084" y="183"/>
                </a:cubicBezTo>
                <a:cubicBezTo>
                  <a:pt x="2086" y="183"/>
                  <a:pt x="2086" y="183"/>
                  <a:pt x="2086" y="183"/>
                </a:cubicBezTo>
                <a:cubicBezTo>
                  <a:pt x="2086" y="185"/>
                  <a:pt x="2086" y="185"/>
                  <a:pt x="2086" y="185"/>
                </a:cubicBezTo>
                <a:cubicBezTo>
                  <a:pt x="2083" y="187"/>
                  <a:pt x="2083" y="187"/>
                  <a:pt x="2083" y="187"/>
                </a:cubicBezTo>
                <a:cubicBezTo>
                  <a:pt x="2085" y="188"/>
                  <a:pt x="2085" y="188"/>
                  <a:pt x="2085" y="188"/>
                </a:cubicBezTo>
                <a:cubicBezTo>
                  <a:pt x="2088" y="188"/>
                  <a:pt x="2088" y="188"/>
                  <a:pt x="2088" y="188"/>
                </a:cubicBezTo>
                <a:cubicBezTo>
                  <a:pt x="2090" y="186"/>
                  <a:pt x="2090" y="186"/>
                  <a:pt x="2090" y="186"/>
                </a:cubicBezTo>
                <a:cubicBezTo>
                  <a:pt x="2092" y="185"/>
                  <a:pt x="2092" y="185"/>
                  <a:pt x="2092" y="185"/>
                </a:cubicBezTo>
                <a:cubicBezTo>
                  <a:pt x="2092" y="183"/>
                  <a:pt x="2092" y="183"/>
                  <a:pt x="2092" y="183"/>
                </a:cubicBezTo>
                <a:cubicBezTo>
                  <a:pt x="2090" y="181"/>
                  <a:pt x="2090" y="181"/>
                  <a:pt x="2090" y="181"/>
                </a:cubicBezTo>
                <a:cubicBezTo>
                  <a:pt x="2090" y="180"/>
                  <a:pt x="2090" y="180"/>
                  <a:pt x="2090" y="180"/>
                </a:cubicBezTo>
                <a:cubicBezTo>
                  <a:pt x="2092" y="181"/>
                  <a:pt x="2092" y="181"/>
                  <a:pt x="2092" y="181"/>
                </a:cubicBezTo>
                <a:cubicBezTo>
                  <a:pt x="2093" y="180"/>
                  <a:pt x="2093" y="180"/>
                  <a:pt x="2093" y="180"/>
                </a:cubicBezTo>
                <a:cubicBezTo>
                  <a:pt x="2093" y="176"/>
                  <a:pt x="2093" y="176"/>
                  <a:pt x="2093" y="176"/>
                </a:cubicBezTo>
                <a:cubicBezTo>
                  <a:pt x="2096" y="174"/>
                  <a:pt x="2096" y="174"/>
                  <a:pt x="2096" y="174"/>
                </a:cubicBezTo>
                <a:cubicBezTo>
                  <a:pt x="2095" y="173"/>
                  <a:pt x="2095" y="173"/>
                  <a:pt x="2095" y="173"/>
                </a:cubicBezTo>
                <a:cubicBezTo>
                  <a:pt x="2094" y="173"/>
                  <a:pt x="2094" y="173"/>
                  <a:pt x="2094" y="173"/>
                </a:cubicBezTo>
                <a:cubicBezTo>
                  <a:pt x="2093" y="173"/>
                  <a:pt x="2093" y="173"/>
                  <a:pt x="2093" y="173"/>
                </a:cubicBezTo>
                <a:cubicBezTo>
                  <a:pt x="2096" y="171"/>
                  <a:pt x="2096" y="171"/>
                  <a:pt x="2096" y="171"/>
                </a:cubicBezTo>
                <a:cubicBezTo>
                  <a:pt x="2096" y="167"/>
                  <a:pt x="2096" y="167"/>
                  <a:pt x="2096" y="167"/>
                </a:cubicBezTo>
                <a:cubicBezTo>
                  <a:pt x="2095" y="166"/>
                  <a:pt x="2095" y="166"/>
                  <a:pt x="2095" y="166"/>
                </a:cubicBezTo>
                <a:cubicBezTo>
                  <a:pt x="2096" y="164"/>
                  <a:pt x="2096" y="164"/>
                  <a:pt x="2096" y="164"/>
                </a:cubicBezTo>
                <a:cubicBezTo>
                  <a:pt x="2096" y="163"/>
                  <a:pt x="2096" y="163"/>
                  <a:pt x="2096" y="163"/>
                </a:cubicBezTo>
                <a:cubicBezTo>
                  <a:pt x="2098" y="162"/>
                  <a:pt x="2098" y="162"/>
                  <a:pt x="2098" y="162"/>
                </a:cubicBezTo>
                <a:cubicBezTo>
                  <a:pt x="2098" y="158"/>
                  <a:pt x="2098" y="158"/>
                  <a:pt x="2098" y="158"/>
                </a:cubicBezTo>
                <a:cubicBezTo>
                  <a:pt x="2095" y="156"/>
                  <a:pt x="2095" y="156"/>
                  <a:pt x="2095" y="156"/>
                </a:cubicBezTo>
                <a:cubicBezTo>
                  <a:pt x="2094" y="152"/>
                  <a:pt x="2094" y="152"/>
                  <a:pt x="2094" y="152"/>
                </a:cubicBezTo>
                <a:cubicBezTo>
                  <a:pt x="2095" y="150"/>
                  <a:pt x="2095" y="150"/>
                  <a:pt x="2095" y="150"/>
                </a:cubicBezTo>
                <a:cubicBezTo>
                  <a:pt x="2095" y="147"/>
                  <a:pt x="2095" y="147"/>
                  <a:pt x="2095" y="147"/>
                </a:cubicBezTo>
                <a:cubicBezTo>
                  <a:pt x="2096" y="148"/>
                  <a:pt x="2096" y="148"/>
                  <a:pt x="2096" y="148"/>
                </a:cubicBezTo>
                <a:cubicBezTo>
                  <a:pt x="2096" y="146"/>
                  <a:pt x="2096" y="146"/>
                  <a:pt x="2096" y="146"/>
                </a:cubicBezTo>
                <a:cubicBezTo>
                  <a:pt x="2093" y="143"/>
                  <a:pt x="2093" y="143"/>
                  <a:pt x="2093" y="143"/>
                </a:cubicBezTo>
                <a:cubicBezTo>
                  <a:pt x="2091" y="143"/>
                  <a:pt x="2091" y="143"/>
                  <a:pt x="2091" y="143"/>
                </a:cubicBezTo>
                <a:cubicBezTo>
                  <a:pt x="2090" y="141"/>
                  <a:pt x="2090" y="141"/>
                  <a:pt x="2090" y="141"/>
                </a:cubicBezTo>
                <a:cubicBezTo>
                  <a:pt x="2087" y="140"/>
                  <a:pt x="2087" y="140"/>
                  <a:pt x="2087" y="140"/>
                </a:cubicBezTo>
                <a:cubicBezTo>
                  <a:pt x="2083" y="135"/>
                  <a:pt x="2083" y="135"/>
                  <a:pt x="2083" y="135"/>
                </a:cubicBezTo>
                <a:cubicBezTo>
                  <a:pt x="2082" y="131"/>
                  <a:pt x="2082" y="131"/>
                  <a:pt x="2082" y="131"/>
                </a:cubicBezTo>
                <a:cubicBezTo>
                  <a:pt x="2081" y="130"/>
                  <a:pt x="2081" y="130"/>
                  <a:pt x="2081" y="130"/>
                </a:cubicBezTo>
                <a:cubicBezTo>
                  <a:pt x="2082" y="128"/>
                  <a:pt x="2082" y="128"/>
                  <a:pt x="2082" y="128"/>
                </a:cubicBezTo>
                <a:cubicBezTo>
                  <a:pt x="2079" y="126"/>
                  <a:pt x="2079" y="126"/>
                  <a:pt x="2079" y="126"/>
                </a:cubicBezTo>
                <a:cubicBezTo>
                  <a:pt x="2078" y="124"/>
                  <a:pt x="2078" y="124"/>
                  <a:pt x="2078" y="124"/>
                </a:cubicBezTo>
                <a:cubicBezTo>
                  <a:pt x="2079" y="122"/>
                  <a:pt x="2079" y="122"/>
                  <a:pt x="2079" y="122"/>
                </a:cubicBezTo>
                <a:cubicBezTo>
                  <a:pt x="2076" y="117"/>
                  <a:pt x="2076" y="117"/>
                  <a:pt x="2076" y="117"/>
                </a:cubicBezTo>
                <a:cubicBezTo>
                  <a:pt x="2076" y="114"/>
                  <a:pt x="2076" y="114"/>
                  <a:pt x="2076" y="114"/>
                </a:cubicBezTo>
                <a:cubicBezTo>
                  <a:pt x="2074" y="112"/>
                  <a:pt x="2074" y="112"/>
                  <a:pt x="2074" y="112"/>
                </a:cubicBezTo>
                <a:cubicBezTo>
                  <a:pt x="2074" y="110"/>
                  <a:pt x="2074" y="110"/>
                  <a:pt x="2074" y="110"/>
                </a:cubicBezTo>
                <a:cubicBezTo>
                  <a:pt x="2074" y="109"/>
                  <a:pt x="2074" y="109"/>
                  <a:pt x="2074" y="109"/>
                </a:cubicBezTo>
                <a:cubicBezTo>
                  <a:pt x="2073" y="107"/>
                  <a:pt x="2073" y="107"/>
                  <a:pt x="2073" y="107"/>
                </a:cubicBezTo>
                <a:cubicBezTo>
                  <a:pt x="2072" y="101"/>
                  <a:pt x="2072" y="101"/>
                  <a:pt x="2072" y="101"/>
                </a:cubicBezTo>
                <a:cubicBezTo>
                  <a:pt x="2071" y="99"/>
                  <a:pt x="2071" y="99"/>
                  <a:pt x="2071" y="99"/>
                </a:cubicBezTo>
                <a:cubicBezTo>
                  <a:pt x="2068" y="97"/>
                  <a:pt x="2068" y="97"/>
                  <a:pt x="2068" y="97"/>
                </a:cubicBezTo>
                <a:cubicBezTo>
                  <a:pt x="2067" y="93"/>
                  <a:pt x="2067" y="93"/>
                  <a:pt x="2067" y="93"/>
                </a:cubicBezTo>
                <a:cubicBezTo>
                  <a:pt x="2066" y="92"/>
                  <a:pt x="2066" y="92"/>
                  <a:pt x="2066" y="92"/>
                </a:cubicBezTo>
                <a:cubicBezTo>
                  <a:pt x="2065" y="93"/>
                  <a:pt x="2065" y="93"/>
                  <a:pt x="2065" y="93"/>
                </a:cubicBezTo>
                <a:cubicBezTo>
                  <a:pt x="2065" y="92"/>
                  <a:pt x="2065" y="92"/>
                  <a:pt x="2065" y="92"/>
                </a:cubicBezTo>
                <a:cubicBezTo>
                  <a:pt x="2062" y="92"/>
                  <a:pt x="2062" y="92"/>
                  <a:pt x="2062" y="92"/>
                </a:cubicBezTo>
                <a:cubicBezTo>
                  <a:pt x="2061" y="89"/>
                  <a:pt x="2061" y="89"/>
                  <a:pt x="2061" y="89"/>
                </a:cubicBezTo>
                <a:cubicBezTo>
                  <a:pt x="2059" y="87"/>
                  <a:pt x="2059" y="87"/>
                  <a:pt x="2059" y="87"/>
                </a:cubicBezTo>
                <a:cubicBezTo>
                  <a:pt x="2058" y="85"/>
                  <a:pt x="2058" y="85"/>
                  <a:pt x="2058" y="85"/>
                </a:cubicBezTo>
                <a:cubicBezTo>
                  <a:pt x="2059" y="84"/>
                  <a:pt x="2059" y="84"/>
                  <a:pt x="2059" y="84"/>
                </a:cubicBezTo>
                <a:cubicBezTo>
                  <a:pt x="2060" y="82"/>
                  <a:pt x="2060" y="82"/>
                  <a:pt x="2060" y="82"/>
                </a:cubicBezTo>
                <a:cubicBezTo>
                  <a:pt x="2059" y="80"/>
                  <a:pt x="2059" y="80"/>
                  <a:pt x="2059" y="80"/>
                </a:cubicBezTo>
                <a:cubicBezTo>
                  <a:pt x="2059" y="79"/>
                  <a:pt x="2059" y="79"/>
                  <a:pt x="2059" y="79"/>
                </a:cubicBezTo>
                <a:cubicBezTo>
                  <a:pt x="2058" y="77"/>
                  <a:pt x="2058" y="77"/>
                  <a:pt x="2058" y="77"/>
                </a:cubicBezTo>
                <a:cubicBezTo>
                  <a:pt x="2059" y="72"/>
                  <a:pt x="2059" y="72"/>
                  <a:pt x="2059" y="72"/>
                </a:cubicBezTo>
                <a:cubicBezTo>
                  <a:pt x="2058" y="69"/>
                  <a:pt x="2058" y="69"/>
                  <a:pt x="2058" y="69"/>
                </a:cubicBezTo>
                <a:cubicBezTo>
                  <a:pt x="2058" y="65"/>
                  <a:pt x="2058" y="65"/>
                  <a:pt x="2058" y="65"/>
                </a:cubicBezTo>
                <a:cubicBezTo>
                  <a:pt x="2057" y="64"/>
                  <a:pt x="2057" y="64"/>
                  <a:pt x="2057" y="64"/>
                </a:cubicBezTo>
                <a:cubicBezTo>
                  <a:pt x="2057" y="62"/>
                  <a:pt x="2057" y="62"/>
                  <a:pt x="2057" y="62"/>
                </a:cubicBezTo>
                <a:cubicBezTo>
                  <a:pt x="2055" y="59"/>
                  <a:pt x="2055" y="59"/>
                  <a:pt x="2055" y="59"/>
                </a:cubicBezTo>
                <a:cubicBezTo>
                  <a:pt x="2057" y="59"/>
                  <a:pt x="2057" y="59"/>
                  <a:pt x="2057" y="59"/>
                </a:cubicBezTo>
                <a:cubicBezTo>
                  <a:pt x="2056" y="57"/>
                  <a:pt x="2056" y="57"/>
                  <a:pt x="2056" y="57"/>
                </a:cubicBezTo>
                <a:cubicBezTo>
                  <a:pt x="2054" y="56"/>
                  <a:pt x="2054" y="56"/>
                  <a:pt x="2054" y="56"/>
                </a:cubicBezTo>
                <a:cubicBezTo>
                  <a:pt x="2051" y="56"/>
                  <a:pt x="2051" y="56"/>
                  <a:pt x="2051" y="56"/>
                </a:cubicBezTo>
                <a:cubicBezTo>
                  <a:pt x="2045" y="54"/>
                  <a:pt x="2045" y="54"/>
                  <a:pt x="2045" y="54"/>
                </a:cubicBezTo>
                <a:cubicBezTo>
                  <a:pt x="2043" y="54"/>
                  <a:pt x="2043" y="54"/>
                  <a:pt x="2043" y="54"/>
                </a:cubicBezTo>
                <a:cubicBezTo>
                  <a:pt x="2042" y="55"/>
                  <a:pt x="2042" y="55"/>
                  <a:pt x="2042" y="55"/>
                </a:cubicBezTo>
                <a:cubicBezTo>
                  <a:pt x="2040" y="54"/>
                  <a:pt x="2040" y="54"/>
                  <a:pt x="2040" y="54"/>
                </a:cubicBezTo>
                <a:cubicBezTo>
                  <a:pt x="2038" y="54"/>
                  <a:pt x="2038" y="54"/>
                  <a:pt x="2038" y="54"/>
                </a:cubicBezTo>
                <a:cubicBezTo>
                  <a:pt x="2036" y="55"/>
                  <a:pt x="2036" y="55"/>
                  <a:pt x="2036" y="55"/>
                </a:cubicBezTo>
                <a:cubicBezTo>
                  <a:pt x="2033" y="55"/>
                  <a:pt x="2033" y="55"/>
                  <a:pt x="2033" y="55"/>
                </a:cubicBezTo>
                <a:cubicBezTo>
                  <a:pt x="2031" y="56"/>
                  <a:pt x="2031" y="56"/>
                  <a:pt x="2031" y="56"/>
                </a:cubicBezTo>
                <a:cubicBezTo>
                  <a:pt x="2030" y="55"/>
                  <a:pt x="2030" y="55"/>
                  <a:pt x="2030" y="55"/>
                </a:cubicBezTo>
                <a:cubicBezTo>
                  <a:pt x="2031" y="54"/>
                  <a:pt x="2031" y="54"/>
                  <a:pt x="2031" y="54"/>
                </a:cubicBezTo>
                <a:cubicBezTo>
                  <a:pt x="2029" y="54"/>
                  <a:pt x="2029" y="54"/>
                  <a:pt x="2029" y="54"/>
                </a:cubicBezTo>
                <a:cubicBezTo>
                  <a:pt x="2027" y="54"/>
                  <a:pt x="2027" y="54"/>
                  <a:pt x="2027" y="54"/>
                </a:cubicBezTo>
                <a:cubicBezTo>
                  <a:pt x="2028" y="58"/>
                  <a:pt x="2028" y="58"/>
                  <a:pt x="2028" y="58"/>
                </a:cubicBezTo>
                <a:cubicBezTo>
                  <a:pt x="2027" y="62"/>
                  <a:pt x="2027" y="62"/>
                  <a:pt x="2027" y="62"/>
                </a:cubicBezTo>
                <a:cubicBezTo>
                  <a:pt x="2029" y="64"/>
                  <a:pt x="2029" y="64"/>
                  <a:pt x="2029" y="64"/>
                </a:cubicBezTo>
                <a:cubicBezTo>
                  <a:pt x="2028" y="65"/>
                  <a:pt x="2028" y="65"/>
                  <a:pt x="2028" y="65"/>
                </a:cubicBezTo>
                <a:cubicBezTo>
                  <a:pt x="2027" y="69"/>
                  <a:pt x="2027" y="69"/>
                  <a:pt x="2027" y="69"/>
                </a:cubicBezTo>
                <a:cubicBezTo>
                  <a:pt x="2028" y="70"/>
                  <a:pt x="2028" y="70"/>
                  <a:pt x="2028" y="70"/>
                </a:cubicBezTo>
                <a:cubicBezTo>
                  <a:pt x="2028" y="72"/>
                  <a:pt x="2028" y="72"/>
                  <a:pt x="2028" y="72"/>
                </a:cubicBezTo>
                <a:cubicBezTo>
                  <a:pt x="2029" y="74"/>
                  <a:pt x="2029" y="74"/>
                  <a:pt x="2029" y="74"/>
                </a:cubicBezTo>
                <a:cubicBezTo>
                  <a:pt x="2028" y="75"/>
                  <a:pt x="2028" y="75"/>
                  <a:pt x="2028" y="75"/>
                </a:cubicBezTo>
                <a:cubicBezTo>
                  <a:pt x="2028" y="78"/>
                  <a:pt x="2028" y="78"/>
                  <a:pt x="2028" y="78"/>
                </a:cubicBezTo>
                <a:cubicBezTo>
                  <a:pt x="2030" y="81"/>
                  <a:pt x="2030" y="81"/>
                  <a:pt x="2030" y="81"/>
                </a:cubicBezTo>
                <a:cubicBezTo>
                  <a:pt x="2029" y="83"/>
                  <a:pt x="2029" y="83"/>
                  <a:pt x="2029" y="83"/>
                </a:cubicBezTo>
                <a:cubicBezTo>
                  <a:pt x="2029" y="85"/>
                  <a:pt x="2029" y="85"/>
                  <a:pt x="2029" y="85"/>
                </a:cubicBezTo>
                <a:cubicBezTo>
                  <a:pt x="2030" y="88"/>
                  <a:pt x="2030" y="88"/>
                  <a:pt x="2030" y="88"/>
                </a:cubicBezTo>
                <a:cubicBezTo>
                  <a:pt x="2029" y="89"/>
                  <a:pt x="2029" y="89"/>
                  <a:pt x="2029" y="89"/>
                </a:cubicBezTo>
                <a:cubicBezTo>
                  <a:pt x="2027" y="90"/>
                  <a:pt x="2027" y="90"/>
                  <a:pt x="2027" y="90"/>
                </a:cubicBezTo>
                <a:cubicBezTo>
                  <a:pt x="2023" y="96"/>
                  <a:pt x="2023" y="96"/>
                  <a:pt x="2023" y="96"/>
                </a:cubicBezTo>
                <a:cubicBezTo>
                  <a:pt x="2022" y="97"/>
                  <a:pt x="2022" y="97"/>
                  <a:pt x="2022" y="97"/>
                </a:cubicBezTo>
                <a:cubicBezTo>
                  <a:pt x="2022" y="99"/>
                  <a:pt x="2022" y="99"/>
                  <a:pt x="2022" y="99"/>
                </a:cubicBezTo>
                <a:cubicBezTo>
                  <a:pt x="2024" y="101"/>
                  <a:pt x="2024" y="101"/>
                  <a:pt x="2024" y="101"/>
                </a:cubicBezTo>
                <a:cubicBezTo>
                  <a:pt x="2023" y="102"/>
                  <a:pt x="2023" y="102"/>
                  <a:pt x="2023" y="102"/>
                </a:cubicBezTo>
                <a:cubicBezTo>
                  <a:pt x="2022" y="106"/>
                  <a:pt x="2022" y="106"/>
                  <a:pt x="2022" y="106"/>
                </a:cubicBezTo>
                <a:cubicBezTo>
                  <a:pt x="2025" y="108"/>
                  <a:pt x="2025" y="108"/>
                  <a:pt x="2025" y="108"/>
                </a:cubicBezTo>
                <a:cubicBezTo>
                  <a:pt x="2026" y="107"/>
                  <a:pt x="2026" y="107"/>
                  <a:pt x="2026" y="107"/>
                </a:cubicBezTo>
                <a:cubicBezTo>
                  <a:pt x="2027" y="108"/>
                  <a:pt x="2027" y="108"/>
                  <a:pt x="2027" y="108"/>
                </a:cubicBezTo>
                <a:cubicBezTo>
                  <a:pt x="2029" y="112"/>
                  <a:pt x="2029" y="112"/>
                  <a:pt x="2029" y="112"/>
                </a:cubicBezTo>
                <a:cubicBezTo>
                  <a:pt x="2031" y="112"/>
                  <a:pt x="2031" y="112"/>
                  <a:pt x="2031" y="112"/>
                </a:cubicBezTo>
                <a:cubicBezTo>
                  <a:pt x="2033" y="114"/>
                  <a:pt x="2033" y="114"/>
                  <a:pt x="2033" y="114"/>
                </a:cubicBezTo>
                <a:cubicBezTo>
                  <a:pt x="2032" y="114"/>
                  <a:pt x="2032" y="114"/>
                  <a:pt x="2032" y="114"/>
                </a:cubicBezTo>
                <a:cubicBezTo>
                  <a:pt x="2030" y="115"/>
                  <a:pt x="2030" y="115"/>
                  <a:pt x="2030" y="115"/>
                </a:cubicBezTo>
                <a:cubicBezTo>
                  <a:pt x="2030" y="118"/>
                  <a:pt x="2030" y="118"/>
                  <a:pt x="2030" y="118"/>
                </a:cubicBezTo>
                <a:cubicBezTo>
                  <a:pt x="2033" y="120"/>
                  <a:pt x="2033" y="120"/>
                  <a:pt x="2033" y="120"/>
                </a:cubicBezTo>
                <a:cubicBezTo>
                  <a:pt x="2033" y="122"/>
                  <a:pt x="2033" y="122"/>
                  <a:pt x="2033" y="122"/>
                </a:cubicBezTo>
                <a:cubicBezTo>
                  <a:pt x="2032" y="124"/>
                  <a:pt x="2032" y="124"/>
                  <a:pt x="2032" y="124"/>
                </a:cubicBezTo>
                <a:cubicBezTo>
                  <a:pt x="2030" y="123"/>
                  <a:pt x="2030" y="123"/>
                  <a:pt x="2030" y="123"/>
                </a:cubicBezTo>
                <a:cubicBezTo>
                  <a:pt x="2030" y="124"/>
                  <a:pt x="2030" y="124"/>
                  <a:pt x="2030" y="124"/>
                </a:cubicBezTo>
                <a:cubicBezTo>
                  <a:pt x="2032" y="129"/>
                  <a:pt x="2032" y="129"/>
                  <a:pt x="2032" y="129"/>
                </a:cubicBezTo>
                <a:cubicBezTo>
                  <a:pt x="2034" y="130"/>
                  <a:pt x="2034" y="130"/>
                  <a:pt x="2034" y="130"/>
                </a:cubicBezTo>
                <a:cubicBezTo>
                  <a:pt x="2034" y="134"/>
                  <a:pt x="2034" y="134"/>
                  <a:pt x="2034" y="134"/>
                </a:cubicBezTo>
                <a:cubicBezTo>
                  <a:pt x="2035" y="132"/>
                  <a:pt x="2035" y="132"/>
                  <a:pt x="2035" y="132"/>
                </a:cubicBezTo>
                <a:cubicBezTo>
                  <a:pt x="2037" y="133"/>
                  <a:pt x="2037" y="133"/>
                  <a:pt x="2037" y="133"/>
                </a:cubicBezTo>
                <a:cubicBezTo>
                  <a:pt x="2039" y="133"/>
                  <a:pt x="2039" y="133"/>
                  <a:pt x="2039" y="133"/>
                </a:cubicBezTo>
                <a:cubicBezTo>
                  <a:pt x="2042" y="135"/>
                  <a:pt x="2042" y="135"/>
                  <a:pt x="2042" y="135"/>
                </a:cubicBezTo>
                <a:cubicBezTo>
                  <a:pt x="2044" y="132"/>
                  <a:pt x="2044" y="132"/>
                  <a:pt x="2044" y="132"/>
                </a:cubicBezTo>
                <a:cubicBezTo>
                  <a:pt x="2045" y="133"/>
                  <a:pt x="2045" y="133"/>
                  <a:pt x="2045" y="133"/>
                </a:cubicBezTo>
                <a:cubicBezTo>
                  <a:pt x="2045" y="137"/>
                  <a:pt x="2045" y="137"/>
                  <a:pt x="2045" y="137"/>
                </a:cubicBezTo>
                <a:cubicBezTo>
                  <a:pt x="2046" y="139"/>
                  <a:pt x="2046" y="139"/>
                  <a:pt x="2046" y="139"/>
                </a:cubicBezTo>
                <a:cubicBezTo>
                  <a:pt x="2047" y="139"/>
                  <a:pt x="2047" y="139"/>
                  <a:pt x="2047" y="139"/>
                </a:cubicBezTo>
                <a:cubicBezTo>
                  <a:pt x="2051" y="144"/>
                  <a:pt x="2051" y="144"/>
                  <a:pt x="2051" y="144"/>
                </a:cubicBezTo>
                <a:cubicBezTo>
                  <a:pt x="2053" y="144"/>
                  <a:pt x="2053" y="144"/>
                  <a:pt x="2053" y="144"/>
                </a:cubicBezTo>
                <a:cubicBezTo>
                  <a:pt x="2055" y="143"/>
                  <a:pt x="2055" y="143"/>
                  <a:pt x="2055" y="143"/>
                </a:cubicBezTo>
                <a:cubicBezTo>
                  <a:pt x="2057" y="143"/>
                  <a:pt x="2057" y="143"/>
                  <a:pt x="2057" y="143"/>
                </a:cubicBezTo>
                <a:cubicBezTo>
                  <a:pt x="2057" y="144"/>
                  <a:pt x="2057" y="144"/>
                  <a:pt x="2057" y="144"/>
                </a:cubicBezTo>
                <a:cubicBezTo>
                  <a:pt x="2059" y="144"/>
                  <a:pt x="2059" y="144"/>
                  <a:pt x="2059" y="144"/>
                </a:cubicBezTo>
                <a:cubicBezTo>
                  <a:pt x="2057" y="145"/>
                  <a:pt x="2057" y="145"/>
                  <a:pt x="2057" y="145"/>
                </a:cubicBezTo>
                <a:cubicBezTo>
                  <a:pt x="2057" y="151"/>
                  <a:pt x="2057" y="151"/>
                  <a:pt x="2057" y="151"/>
                </a:cubicBezTo>
                <a:cubicBezTo>
                  <a:pt x="2057" y="152"/>
                  <a:pt x="2057" y="152"/>
                  <a:pt x="2057" y="152"/>
                </a:cubicBezTo>
                <a:cubicBezTo>
                  <a:pt x="2058" y="154"/>
                  <a:pt x="2058" y="154"/>
                  <a:pt x="2058" y="154"/>
                </a:cubicBezTo>
                <a:cubicBezTo>
                  <a:pt x="2058" y="155"/>
                  <a:pt x="2058" y="155"/>
                  <a:pt x="2058" y="155"/>
                </a:cubicBezTo>
                <a:cubicBezTo>
                  <a:pt x="2056" y="156"/>
                  <a:pt x="2056" y="156"/>
                  <a:pt x="2056" y="156"/>
                </a:cubicBezTo>
                <a:cubicBezTo>
                  <a:pt x="2057" y="158"/>
                  <a:pt x="2057" y="158"/>
                  <a:pt x="2057" y="158"/>
                </a:cubicBezTo>
                <a:cubicBezTo>
                  <a:pt x="2057" y="160"/>
                  <a:pt x="2057" y="160"/>
                  <a:pt x="2057" y="160"/>
                </a:cubicBezTo>
                <a:cubicBezTo>
                  <a:pt x="2055" y="159"/>
                  <a:pt x="2055" y="159"/>
                  <a:pt x="2055" y="159"/>
                </a:cubicBezTo>
                <a:cubicBezTo>
                  <a:pt x="2052" y="155"/>
                  <a:pt x="2052" y="155"/>
                  <a:pt x="2052" y="155"/>
                </a:cubicBezTo>
                <a:cubicBezTo>
                  <a:pt x="2050" y="153"/>
                  <a:pt x="2050" y="153"/>
                  <a:pt x="2050" y="153"/>
                </a:cubicBezTo>
                <a:cubicBezTo>
                  <a:pt x="2046" y="152"/>
                  <a:pt x="2046" y="152"/>
                  <a:pt x="2046" y="152"/>
                </a:cubicBezTo>
                <a:cubicBezTo>
                  <a:pt x="2045" y="149"/>
                  <a:pt x="2045" y="149"/>
                  <a:pt x="2045" y="149"/>
                </a:cubicBezTo>
                <a:cubicBezTo>
                  <a:pt x="2043" y="147"/>
                  <a:pt x="2043" y="147"/>
                  <a:pt x="2043" y="147"/>
                </a:cubicBezTo>
                <a:cubicBezTo>
                  <a:pt x="2038" y="147"/>
                  <a:pt x="2038" y="147"/>
                  <a:pt x="2038" y="147"/>
                </a:cubicBezTo>
                <a:cubicBezTo>
                  <a:pt x="2032" y="144"/>
                  <a:pt x="2032" y="144"/>
                  <a:pt x="2032" y="144"/>
                </a:cubicBezTo>
                <a:cubicBezTo>
                  <a:pt x="2029" y="143"/>
                  <a:pt x="2029" y="143"/>
                  <a:pt x="2029" y="143"/>
                </a:cubicBezTo>
                <a:cubicBezTo>
                  <a:pt x="2028" y="141"/>
                  <a:pt x="2028" y="141"/>
                  <a:pt x="2028" y="141"/>
                </a:cubicBezTo>
                <a:cubicBezTo>
                  <a:pt x="2027" y="141"/>
                  <a:pt x="2027" y="141"/>
                  <a:pt x="2027" y="141"/>
                </a:cubicBezTo>
                <a:cubicBezTo>
                  <a:pt x="2025" y="140"/>
                  <a:pt x="2025" y="140"/>
                  <a:pt x="2025" y="140"/>
                </a:cubicBezTo>
                <a:cubicBezTo>
                  <a:pt x="2022" y="141"/>
                  <a:pt x="2022" y="141"/>
                  <a:pt x="2022" y="141"/>
                </a:cubicBezTo>
                <a:cubicBezTo>
                  <a:pt x="2020" y="142"/>
                  <a:pt x="2020" y="142"/>
                  <a:pt x="2020" y="142"/>
                </a:cubicBezTo>
                <a:cubicBezTo>
                  <a:pt x="2019" y="140"/>
                  <a:pt x="2019" y="140"/>
                  <a:pt x="2019" y="140"/>
                </a:cubicBezTo>
                <a:cubicBezTo>
                  <a:pt x="2020" y="139"/>
                  <a:pt x="2020" y="139"/>
                  <a:pt x="2020" y="139"/>
                </a:cubicBezTo>
                <a:cubicBezTo>
                  <a:pt x="2019" y="138"/>
                  <a:pt x="2019" y="138"/>
                  <a:pt x="2019" y="138"/>
                </a:cubicBezTo>
                <a:cubicBezTo>
                  <a:pt x="2013" y="135"/>
                  <a:pt x="2013" y="135"/>
                  <a:pt x="2013" y="135"/>
                </a:cubicBezTo>
                <a:cubicBezTo>
                  <a:pt x="2010" y="133"/>
                  <a:pt x="2010" y="133"/>
                  <a:pt x="2010" y="133"/>
                </a:cubicBezTo>
                <a:cubicBezTo>
                  <a:pt x="2000" y="133"/>
                  <a:pt x="2000" y="133"/>
                  <a:pt x="2000" y="133"/>
                </a:cubicBezTo>
                <a:cubicBezTo>
                  <a:pt x="1993" y="134"/>
                  <a:pt x="1993" y="134"/>
                  <a:pt x="1993" y="134"/>
                </a:cubicBezTo>
                <a:cubicBezTo>
                  <a:pt x="1991" y="133"/>
                  <a:pt x="1991" y="133"/>
                  <a:pt x="1991" y="133"/>
                </a:cubicBezTo>
                <a:cubicBezTo>
                  <a:pt x="1989" y="134"/>
                  <a:pt x="1989" y="134"/>
                  <a:pt x="1989" y="134"/>
                </a:cubicBezTo>
                <a:cubicBezTo>
                  <a:pt x="1987" y="133"/>
                  <a:pt x="1987" y="133"/>
                  <a:pt x="1987" y="133"/>
                </a:cubicBezTo>
                <a:cubicBezTo>
                  <a:pt x="1986" y="133"/>
                  <a:pt x="1986" y="133"/>
                  <a:pt x="1986" y="133"/>
                </a:cubicBezTo>
                <a:cubicBezTo>
                  <a:pt x="1985" y="133"/>
                  <a:pt x="1985" y="133"/>
                  <a:pt x="1985" y="133"/>
                </a:cubicBezTo>
                <a:cubicBezTo>
                  <a:pt x="1983" y="134"/>
                  <a:pt x="1983" y="134"/>
                  <a:pt x="1983" y="134"/>
                </a:cubicBezTo>
                <a:cubicBezTo>
                  <a:pt x="1984" y="136"/>
                  <a:pt x="1984" y="136"/>
                  <a:pt x="1984" y="136"/>
                </a:cubicBezTo>
                <a:cubicBezTo>
                  <a:pt x="1984" y="138"/>
                  <a:pt x="1984" y="138"/>
                  <a:pt x="1984" y="138"/>
                </a:cubicBezTo>
                <a:cubicBezTo>
                  <a:pt x="1982" y="138"/>
                  <a:pt x="1982" y="138"/>
                  <a:pt x="1982" y="138"/>
                </a:cubicBezTo>
                <a:cubicBezTo>
                  <a:pt x="1982" y="139"/>
                  <a:pt x="1982" y="139"/>
                  <a:pt x="1982" y="139"/>
                </a:cubicBezTo>
                <a:cubicBezTo>
                  <a:pt x="1984" y="141"/>
                  <a:pt x="1984" y="141"/>
                  <a:pt x="1984" y="141"/>
                </a:cubicBezTo>
                <a:cubicBezTo>
                  <a:pt x="1985" y="142"/>
                  <a:pt x="1985" y="142"/>
                  <a:pt x="1985" y="142"/>
                </a:cubicBezTo>
                <a:cubicBezTo>
                  <a:pt x="1986" y="146"/>
                  <a:pt x="1986" y="146"/>
                  <a:pt x="1986" y="146"/>
                </a:cubicBezTo>
                <a:cubicBezTo>
                  <a:pt x="1987" y="148"/>
                  <a:pt x="1987" y="148"/>
                  <a:pt x="1987" y="148"/>
                </a:cubicBezTo>
                <a:cubicBezTo>
                  <a:pt x="1987" y="146"/>
                  <a:pt x="1987" y="146"/>
                  <a:pt x="1987" y="146"/>
                </a:cubicBezTo>
                <a:cubicBezTo>
                  <a:pt x="1989" y="146"/>
                  <a:pt x="1989" y="146"/>
                  <a:pt x="1989" y="146"/>
                </a:cubicBezTo>
                <a:cubicBezTo>
                  <a:pt x="1990" y="149"/>
                  <a:pt x="1990" y="149"/>
                  <a:pt x="1990" y="149"/>
                </a:cubicBezTo>
                <a:cubicBezTo>
                  <a:pt x="1991" y="151"/>
                  <a:pt x="1991" y="151"/>
                  <a:pt x="1991" y="151"/>
                </a:cubicBezTo>
                <a:cubicBezTo>
                  <a:pt x="1993" y="152"/>
                  <a:pt x="1993" y="152"/>
                  <a:pt x="1993" y="152"/>
                </a:cubicBezTo>
                <a:cubicBezTo>
                  <a:pt x="1996" y="155"/>
                  <a:pt x="1996" y="155"/>
                  <a:pt x="1996" y="155"/>
                </a:cubicBezTo>
                <a:cubicBezTo>
                  <a:pt x="1993" y="154"/>
                  <a:pt x="1993" y="154"/>
                  <a:pt x="1993" y="154"/>
                </a:cubicBezTo>
                <a:cubicBezTo>
                  <a:pt x="1992" y="153"/>
                  <a:pt x="1992" y="153"/>
                  <a:pt x="1992" y="153"/>
                </a:cubicBezTo>
                <a:cubicBezTo>
                  <a:pt x="1990" y="154"/>
                  <a:pt x="1990" y="154"/>
                  <a:pt x="1990" y="154"/>
                </a:cubicBezTo>
                <a:cubicBezTo>
                  <a:pt x="1990" y="157"/>
                  <a:pt x="1990" y="157"/>
                  <a:pt x="1990" y="157"/>
                </a:cubicBezTo>
                <a:cubicBezTo>
                  <a:pt x="1988" y="158"/>
                  <a:pt x="1988" y="158"/>
                  <a:pt x="1988" y="158"/>
                </a:cubicBezTo>
                <a:cubicBezTo>
                  <a:pt x="1985" y="157"/>
                  <a:pt x="1985" y="157"/>
                  <a:pt x="1985" y="157"/>
                </a:cubicBezTo>
                <a:cubicBezTo>
                  <a:pt x="1984" y="158"/>
                  <a:pt x="1984" y="158"/>
                  <a:pt x="1984" y="158"/>
                </a:cubicBezTo>
                <a:cubicBezTo>
                  <a:pt x="1983" y="159"/>
                  <a:pt x="1983" y="159"/>
                  <a:pt x="1983" y="159"/>
                </a:cubicBezTo>
                <a:cubicBezTo>
                  <a:pt x="1986" y="162"/>
                  <a:pt x="1986" y="162"/>
                  <a:pt x="1986" y="162"/>
                </a:cubicBezTo>
                <a:cubicBezTo>
                  <a:pt x="1986" y="163"/>
                  <a:pt x="1986" y="163"/>
                  <a:pt x="1986" y="163"/>
                </a:cubicBezTo>
                <a:cubicBezTo>
                  <a:pt x="1986" y="164"/>
                  <a:pt x="1986" y="164"/>
                  <a:pt x="1986" y="164"/>
                </a:cubicBezTo>
                <a:cubicBezTo>
                  <a:pt x="1985" y="165"/>
                  <a:pt x="1985" y="165"/>
                  <a:pt x="1985" y="165"/>
                </a:cubicBezTo>
                <a:cubicBezTo>
                  <a:pt x="1980" y="165"/>
                  <a:pt x="1980" y="165"/>
                  <a:pt x="1980" y="165"/>
                </a:cubicBezTo>
                <a:cubicBezTo>
                  <a:pt x="1979" y="163"/>
                  <a:pt x="1979" y="163"/>
                  <a:pt x="1979" y="163"/>
                </a:cubicBezTo>
                <a:cubicBezTo>
                  <a:pt x="1979" y="162"/>
                  <a:pt x="1979" y="162"/>
                  <a:pt x="1979" y="162"/>
                </a:cubicBezTo>
                <a:cubicBezTo>
                  <a:pt x="1978" y="160"/>
                  <a:pt x="1978" y="160"/>
                  <a:pt x="1978" y="160"/>
                </a:cubicBezTo>
                <a:cubicBezTo>
                  <a:pt x="1980" y="158"/>
                  <a:pt x="1980" y="158"/>
                  <a:pt x="1980" y="158"/>
                </a:cubicBezTo>
                <a:cubicBezTo>
                  <a:pt x="1980" y="157"/>
                  <a:pt x="1980" y="157"/>
                  <a:pt x="1980" y="157"/>
                </a:cubicBezTo>
                <a:cubicBezTo>
                  <a:pt x="1978" y="155"/>
                  <a:pt x="1978" y="155"/>
                  <a:pt x="1978" y="155"/>
                </a:cubicBezTo>
                <a:cubicBezTo>
                  <a:pt x="1976" y="154"/>
                  <a:pt x="1976" y="154"/>
                  <a:pt x="1976" y="154"/>
                </a:cubicBezTo>
                <a:cubicBezTo>
                  <a:pt x="1978" y="153"/>
                  <a:pt x="1978" y="153"/>
                  <a:pt x="1978" y="153"/>
                </a:cubicBezTo>
                <a:cubicBezTo>
                  <a:pt x="1978" y="152"/>
                  <a:pt x="1978" y="152"/>
                  <a:pt x="1978" y="152"/>
                </a:cubicBezTo>
                <a:cubicBezTo>
                  <a:pt x="1976" y="153"/>
                  <a:pt x="1976" y="153"/>
                  <a:pt x="1976" y="153"/>
                </a:cubicBezTo>
                <a:cubicBezTo>
                  <a:pt x="1975" y="153"/>
                  <a:pt x="1975" y="153"/>
                  <a:pt x="1975" y="153"/>
                </a:cubicBezTo>
                <a:cubicBezTo>
                  <a:pt x="1972" y="155"/>
                  <a:pt x="1972" y="155"/>
                  <a:pt x="1972" y="155"/>
                </a:cubicBezTo>
                <a:cubicBezTo>
                  <a:pt x="1971" y="156"/>
                  <a:pt x="1971" y="156"/>
                  <a:pt x="1971" y="156"/>
                </a:cubicBezTo>
                <a:cubicBezTo>
                  <a:pt x="1969" y="157"/>
                  <a:pt x="1969" y="157"/>
                  <a:pt x="1969" y="157"/>
                </a:cubicBezTo>
                <a:cubicBezTo>
                  <a:pt x="1969" y="159"/>
                  <a:pt x="1969" y="159"/>
                  <a:pt x="1969" y="159"/>
                </a:cubicBezTo>
                <a:cubicBezTo>
                  <a:pt x="1966" y="159"/>
                  <a:pt x="1966" y="159"/>
                  <a:pt x="1966" y="159"/>
                </a:cubicBezTo>
                <a:cubicBezTo>
                  <a:pt x="1965" y="160"/>
                  <a:pt x="1965" y="160"/>
                  <a:pt x="1965" y="160"/>
                </a:cubicBezTo>
                <a:cubicBezTo>
                  <a:pt x="1965" y="161"/>
                  <a:pt x="1965" y="161"/>
                  <a:pt x="1965" y="161"/>
                </a:cubicBezTo>
                <a:cubicBezTo>
                  <a:pt x="1963" y="162"/>
                  <a:pt x="1963" y="162"/>
                  <a:pt x="1963" y="162"/>
                </a:cubicBezTo>
                <a:cubicBezTo>
                  <a:pt x="1959" y="162"/>
                  <a:pt x="1959" y="162"/>
                  <a:pt x="1959" y="162"/>
                </a:cubicBezTo>
                <a:cubicBezTo>
                  <a:pt x="1958" y="162"/>
                  <a:pt x="1958" y="162"/>
                  <a:pt x="1958" y="162"/>
                </a:cubicBezTo>
                <a:cubicBezTo>
                  <a:pt x="1957" y="162"/>
                  <a:pt x="1957" y="162"/>
                  <a:pt x="1957" y="162"/>
                </a:cubicBezTo>
                <a:cubicBezTo>
                  <a:pt x="1955" y="162"/>
                  <a:pt x="1955" y="162"/>
                  <a:pt x="1955" y="162"/>
                </a:cubicBezTo>
                <a:cubicBezTo>
                  <a:pt x="1954" y="161"/>
                  <a:pt x="1954" y="161"/>
                  <a:pt x="1954" y="161"/>
                </a:cubicBezTo>
                <a:cubicBezTo>
                  <a:pt x="1952" y="163"/>
                  <a:pt x="1952" y="163"/>
                  <a:pt x="1952" y="163"/>
                </a:cubicBezTo>
                <a:cubicBezTo>
                  <a:pt x="1951" y="164"/>
                  <a:pt x="1951" y="164"/>
                  <a:pt x="1951" y="164"/>
                </a:cubicBezTo>
                <a:cubicBezTo>
                  <a:pt x="1949" y="164"/>
                  <a:pt x="1949" y="164"/>
                  <a:pt x="1949" y="164"/>
                </a:cubicBezTo>
                <a:cubicBezTo>
                  <a:pt x="1947" y="166"/>
                  <a:pt x="1947" y="166"/>
                  <a:pt x="1947" y="166"/>
                </a:cubicBezTo>
                <a:cubicBezTo>
                  <a:pt x="1947" y="167"/>
                  <a:pt x="1947" y="167"/>
                  <a:pt x="1947" y="167"/>
                </a:cubicBezTo>
                <a:cubicBezTo>
                  <a:pt x="1949" y="168"/>
                  <a:pt x="1949" y="168"/>
                  <a:pt x="1949" y="168"/>
                </a:cubicBezTo>
                <a:cubicBezTo>
                  <a:pt x="1948" y="170"/>
                  <a:pt x="1948" y="170"/>
                  <a:pt x="1948" y="170"/>
                </a:cubicBezTo>
                <a:cubicBezTo>
                  <a:pt x="1949" y="171"/>
                  <a:pt x="1949" y="171"/>
                  <a:pt x="1949" y="171"/>
                </a:cubicBezTo>
                <a:cubicBezTo>
                  <a:pt x="1948" y="172"/>
                  <a:pt x="1948" y="172"/>
                  <a:pt x="1948" y="172"/>
                </a:cubicBezTo>
                <a:cubicBezTo>
                  <a:pt x="1946" y="170"/>
                  <a:pt x="1946" y="170"/>
                  <a:pt x="1946" y="170"/>
                </a:cubicBezTo>
                <a:cubicBezTo>
                  <a:pt x="1945" y="169"/>
                  <a:pt x="1945" y="169"/>
                  <a:pt x="1945" y="169"/>
                </a:cubicBezTo>
                <a:cubicBezTo>
                  <a:pt x="1944" y="169"/>
                  <a:pt x="1944" y="169"/>
                  <a:pt x="1944" y="169"/>
                </a:cubicBezTo>
                <a:cubicBezTo>
                  <a:pt x="1942" y="172"/>
                  <a:pt x="1942" y="172"/>
                  <a:pt x="1942" y="172"/>
                </a:cubicBezTo>
                <a:cubicBezTo>
                  <a:pt x="1941" y="174"/>
                  <a:pt x="1941" y="174"/>
                  <a:pt x="1941" y="174"/>
                </a:cubicBezTo>
                <a:cubicBezTo>
                  <a:pt x="1941" y="172"/>
                  <a:pt x="1941" y="172"/>
                  <a:pt x="1941" y="172"/>
                </a:cubicBezTo>
                <a:cubicBezTo>
                  <a:pt x="1939" y="171"/>
                  <a:pt x="1939" y="171"/>
                  <a:pt x="1939" y="171"/>
                </a:cubicBezTo>
                <a:cubicBezTo>
                  <a:pt x="1938" y="172"/>
                  <a:pt x="1938" y="172"/>
                  <a:pt x="1938" y="172"/>
                </a:cubicBezTo>
                <a:cubicBezTo>
                  <a:pt x="1937" y="172"/>
                  <a:pt x="1937" y="172"/>
                  <a:pt x="1937" y="172"/>
                </a:cubicBezTo>
                <a:cubicBezTo>
                  <a:pt x="1935" y="172"/>
                  <a:pt x="1935" y="172"/>
                  <a:pt x="1935" y="172"/>
                </a:cubicBezTo>
                <a:cubicBezTo>
                  <a:pt x="1933" y="172"/>
                  <a:pt x="1933" y="172"/>
                  <a:pt x="1933" y="172"/>
                </a:cubicBezTo>
                <a:cubicBezTo>
                  <a:pt x="1933" y="170"/>
                  <a:pt x="1933" y="170"/>
                  <a:pt x="1933" y="170"/>
                </a:cubicBezTo>
                <a:cubicBezTo>
                  <a:pt x="1935" y="168"/>
                  <a:pt x="1935" y="168"/>
                  <a:pt x="1935" y="168"/>
                </a:cubicBezTo>
                <a:cubicBezTo>
                  <a:pt x="1937" y="168"/>
                  <a:pt x="1937" y="168"/>
                  <a:pt x="1937" y="168"/>
                </a:cubicBezTo>
                <a:cubicBezTo>
                  <a:pt x="1938" y="167"/>
                  <a:pt x="1938" y="167"/>
                  <a:pt x="1938" y="167"/>
                </a:cubicBezTo>
                <a:cubicBezTo>
                  <a:pt x="1937" y="164"/>
                  <a:pt x="1937" y="164"/>
                  <a:pt x="1937" y="164"/>
                </a:cubicBezTo>
                <a:cubicBezTo>
                  <a:pt x="1937" y="164"/>
                  <a:pt x="1937" y="164"/>
                  <a:pt x="1937" y="164"/>
                </a:cubicBezTo>
                <a:cubicBezTo>
                  <a:pt x="1938" y="163"/>
                  <a:pt x="1938" y="163"/>
                  <a:pt x="1938" y="163"/>
                </a:cubicBezTo>
                <a:cubicBezTo>
                  <a:pt x="1936" y="161"/>
                  <a:pt x="1936" y="161"/>
                  <a:pt x="1936" y="161"/>
                </a:cubicBezTo>
                <a:cubicBezTo>
                  <a:pt x="1935" y="161"/>
                  <a:pt x="1935" y="161"/>
                  <a:pt x="1935" y="161"/>
                </a:cubicBezTo>
                <a:cubicBezTo>
                  <a:pt x="1934" y="161"/>
                  <a:pt x="1934" y="161"/>
                  <a:pt x="1934" y="161"/>
                </a:cubicBezTo>
                <a:cubicBezTo>
                  <a:pt x="1933" y="160"/>
                  <a:pt x="1933" y="160"/>
                  <a:pt x="1933" y="160"/>
                </a:cubicBezTo>
                <a:cubicBezTo>
                  <a:pt x="1937" y="158"/>
                  <a:pt x="1937" y="158"/>
                  <a:pt x="1937" y="158"/>
                </a:cubicBezTo>
                <a:cubicBezTo>
                  <a:pt x="1938" y="158"/>
                  <a:pt x="1938" y="158"/>
                  <a:pt x="1938" y="158"/>
                </a:cubicBezTo>
                <a:cubicBezTo>
                  <a:pt x="1940" y="157"/>
                  <a:pt x="1940" y="157"/>
                  <a:pt x="1940" y="157"/>
                </a:cubicBezTo>
                <a:cubicBezTo>
                  <a:pt x="1940" y="156"/>
                  <a:pt x="1940" y="156"/>
                  <a:pt x="1940" y="156"/>
                </a:cubicBezTo>
                <a:cubicBezTo>
                  <a:pt x="1936" y="157"/>
                  <a:pt x="1936" y="157"/>
                  <a:pt x="1936" y="157"/>
                </a:cubicBezTo>
                <a:cubicBezTo>
                  <a:pt x="1931" y="159"/>
                  <a:pt x="1931" y="159"/>
                  <a:pt x="1931" y="159"/>
                </a:cubicBezTo>
                <a:cubicBezTo>
                  <a:pt x="1929" y="161"/>
                  <a:pt x="1929" y="161"/>
                  <a:pt x="1929" y="161"/>
                </a:cubicBezTo>
                <a:cubicBezTo>
                  <a:pt x="1930" y="161"/>
                  <a:pt x="1930" y="161"/>
                  <a:pt x="1930" y="161"/>
                </a:cubicBezTo>
                <a:cubicBezTo>
                  <a:pt x="1931" y="163"/>
                  <a:pt x="1931" y="163"/>
                  <a:pt x="1931" y="163"/>
                </a:cubicBezTo>
                <a:cubicBezTo>
                  <a:pt x="1931" y="165"/>
                  <a:pt x="1931" y="165"/>
                  <a:pt x="1931" y="165"/>
                </a:cubicBezTo>
                <a:cubicBezTo>
                  <a:pt x="1930" y="166"/>
                  <a:pt x="1930" y="166"/>
                  <a:pt x="1930" y="166"/>
                </a:cubicBezTo>
                <a:cubicBezTo>
                  <a:pt x="1929" y="166"/>
                  <a:pt x="1929" y="166"/>
                  <a:pt x="1929" y="166"/>
                </a:cubicBezTo>
                <a:cubicBezTo>
                  <a:pt x="1927" y="164"/>
                  <a:pt x="1927" y="164"/>
                  <a:pt x="1927" y="164"/>
                </a:cubicBezTo>
                <a:cubicBezTo>
                  <a:pt x="1928" y="163"/>
                  <a:pt x="1928" y="163"/>
                  <a:pt x="1928" y="163"/>
                </a:cubicBezTo>
                <a:cubicBezTo>
                  <a:pt x="1928" y="163"/>
                  <a:pt x="1928" y="163"/>
                  <a:pt x="1928" y="163"/>
                </a:cubicBezTo>
                <a:cubicBezTo>
                  <a:pt x="1928" y="162"/>
                  <a:pt x="1928" y="162"/>
                  <a:pt x="1928" y="162"/>
                </a:cubicBezTo>
                <a:cubicBezTo>
                  <a:pt x="1927" y="162"/>
                  <a:pt x="1927" y="162"/>
                  <a:pt x="1927" y="162"/>
                </a:cubicBezTo>
                <a:cubicBezTo>
                  <a:pt x="1924" y="165"/>
                  <a:pt x="1924" y="165"/>
                  <a:pt x="1924" y="165"/>
                </a:cubicBezTo>
                <a:cubicBezTo>
                  <a:pt x="1924" y="166"/>
                  <a:pt x="1924" y="166"/>
                  <a:pt x="1924" y="166"/>
                </a:cubicBezTo>
                <a:cubicBezTo>
                  <a:pt x="1925" y="168"/>
                  <a:pt x="1925" y="168"/>
                  <a:pt x="1925" y="168"/>
                </a:cubicBezTo>
                <a:cubicBezTo>
                  <a:pt x="1927" y="168"/>
                  <a:pt x="1927" y="168"/>
                  <a:pt x="1927" y="168"/>
                </a:cubicBezTo>
                <a:cubicBezTo>
                  <a:pt x="1926" y="170"/>
                  <a:pt x="1926" y="170"/>
                  <a:pt x="1926" y="170"/>
                </a:cubicBezTo>
                <a:cubicBezTo>
                  <a:pt x="1924" y="172"/>
                  <a:pt x="1924" y="172"/>
                  <a:pt x="1924" y="172"/>
                </a:cubicBezTo>
                <a:cubicBezTo>
                  <a:pt x="1923" y="171"/>
                  <a:pt x="1923" y="171"/>
                  <a:pt x="1923" y="171"/>
                </a:cubicBezTo>
                <a:cubicBezTo>
                  <a:pt x="1924" y="170"/>
                  <a:pt x="1924" y="170"/>
                  <a:pt x="1924" y="170"/>
                </a:cubicBezTo>
                <a:cubicBezTo>
                  <a:pt x="1923" y="169"/>
                  <a:pt x="1923" y="169"/>
                  <a:pt x="1923" y="169"/>
                </a:cubicBezTo>
                <a:cubicBezTo>
                  <a:pt x="1922" y="169"/>
                  <a:pt x="1922" y="169"/>
                  <a:pt x="1922" y="169"/>
                </a:cubicBezTo>
                <a:cubicBezTo>
                  <a:pt x="1922" y="167"/>
                  <a:pt x="1922" y="167"/>
                  <a:pt x="1922" y="167"/>
                </a:cubicBezTo>
                <a:cubicBezTo>
                  <a:pt x="1918" y="168"/>
                  <a:pt x="1918" y="168"/>
                  <a:pt x="1918" y="168"/>
                </a:cubicBezTo>
                <a:cubicBezTo>
                  <a:pt x="1918" y="170"/>
                  <a:pt x="1918" y="170"/>
                  <a:pt x="1918" y="170"/>
                </a:cubicBezTo>
                <a:cubicBezTo>
                  <a:pt x="1915" y="171"/>
                  <a:pt x="1915" y="171"/>
                  <a:pt x="1915" y="171"/>
                </a:cubicBezTo>
                <a:cubicBezTo>
                  <a:pt x="1913" y="170"/>
                  <a:pt x="1913" y="170"/>
                  <a:pt x="1913" y="170"/>
                </a:cubicBezTo>
                <a:cubicBezTo>
                  <a:pt x="1912" y="171"/>
                  <a:pt x="1912" y="171"/>
                  <a:pt x="1912" y="171"/>
                </a:cubicBezTo>
                <a:cubicBezTo>
                  <a:pt x="1912" y="172"/>
                  <a:pt x="1912" y="172"/>
                  <a:pt x="1912" y="172"/>
                </a:cubicBezTo>
                <a:cubicBezTo>
                  <a:pt x="1908" y="177"/>
                  <a:pt x="1908" y="177"/>
                  <a:pt x="1908" y="177"/>
                </a:cubicBezTo>
                <a:cubicBezTo>
                  <a:pt x="1906" y="178"/>
                  <a:pt x="1906" y="178"/>
                  <a:pt x="1906" y="178"/>
                </a:cubicBezTo>
                <a:cubicBezTo>
                  <a:pt x="1903" y="182"/>
                  <a:pt x="1903" y="182"/>
                  <a:pt x="1903" y="182"/>
                </a:cubicBezTo>
                <a:cubicBezTo>
                  <a:pt x="1901" y="183"/>
                  <a:pt x="1901" y="183"/>
                  <a:pt x="1901" y="183"/>
                </a:cubicBezTo>
                <a:cubicBezTo>
                  <a:pt x="1899" y="182"/>
                  <a:pt x="1899" y="182"/>
                  <a:pt x="1899" y="182"/>
                </a:cubicBezTo>
                <a:cubicBezTo>
                  <a:pt x="1898" y="182"/>
                  <a:pt x="1898" y="182"/>
                  <a:pt x="1898" y="182"/>
                </a:cubicBezTo>
                <a:cubicBezTo>
                  <a:pt x="1899" y="184"/>
                  <a:pt x="1899" y="184"/>
                  <a:pt x="1899" y="184"/>
                </a:cubicBezTo>
                <a:cubicBezTo>
                  <a:pt x="1902" y="186"/>
                  <a:pt x="1902" y="186"/>
                  <a:pt x="1902" y="186"/>
                </a:cubicBezTo>
                <a:cubicBezTo>
                  <a:pt x="1902" y="187"/>
                  <a:pt x="1902" y="187"/>
                  <a:pt x="1902" y="187"/>
                </a:cubicBezTo>
                <a:cubicBezTo>
                  <a:pt x="1899" y="186"/>
                  <a:pt x="1899" y="186"/>
                  <a:pt x="1899" y="186"/>
                </a:cubicBezTo>
                <a:cubicBezTo>
                  <a:pt x="1898" y="187"/>
                  <a:pt x="1898" y="187"/>
                  <a:pt x="1898" y="187"/>
                </a:cubicBezTo>
                <a:cubicBezTo>
                  <a:pt x="1893" y="188"/>
                  <a:pt x="1893" y="188"/>
                  <a:pt x="1893" y="188"/>
                </a:cubicBezTo>
                <a:cubicBezTo>
                  <a:pt x="1892" y="189"/>
                  <a:pt x="1892" y="189"/>
                  <a:pt x="1892" y="189"/>
                </a:cubicBezTo>
                <a:cubicBezTo>
                  <a:pt x="1893" y="190"/>
                  <a:pt x="1893" y="190"/>
                  <a:pt x="1893" y="190"/>
                </a:cubicBezTo>
                <a:cubicBezTo>
                  <a:pt x="1893" y="192"/>
                  <a:pt x="1893" y="192"/>
                  <a:pt x="1893" y="192"/>
                </a:cubicBezTo>
                <a:cubicBezTo>
                  <a:pt x="1892" y="195"/>
                  <a:pt x="1892" y="195"/>
                  <a:pt x="1892" y="195"/>
                </a:cubicBezTo>
                <a:cubicBezTo>
                  <a:pt x="1893" y="198"/>
                  <a:pt x="1893" y="198"/>
                  <a:pt x="1893" y="198"/>
                </a:cubicBezTo>
                <a:cubicBezTo>
                  <a:pt x="1892" y="200"/>
                  <a:pt x="1892" y="200"/>
                  <a:pt x="1892" y="200"/>
                </a:cubicBezTo>
                <a:cubicBezTo>
                  <a:pt x="1889" y="201"/>
                  <a:pt x="1889" y="201"/>
                  <a:pt x="1889" y="201"/>
                </a:cubicBezTo>
                <a:cubicBezTo>
                  <a:pt x="1888" y="202"/>
                  <a:pt x="1888" y="202"/>
                  <a:pt x="1888" y="202"/>
                </a:cubicBezTo>
                <a:cubicBezTo>
                  <a:pt x="1886" y="202"/>
                  <a:pt x="1886" y="202"/>
                  <a:pt x="1886" y="202"/>
                </a:cubicBezTo>
                <a:cubicBezTo>
                  <a:pt x="1885" y="204"/>
                  <a:pt x="1885" y="204"/>
                  <a:pt x="1885" y="204"/>
                </a:cubicBezTo>
                <a:cubicBezTo>
                  <a:pt x="1884" y="201"/>
                  <a:pt x="1884" y="201"/>
                  <a:pt x="1884" y="201"/>
                </a:cubicBezTo>
                <a:cubicBezTo>
                  <a:pt x="1881" y="203"/>
                  <a:pt x="1881" y="203"/>
                  <a:pt x="1881" y="203"/>
                </a:cubicBezTo>
                <a:cubicBezTo>
                  <a:pt x="1879" y="203"/>
                  <a:pt x="1879" y="203"/>
                  <a:pt x="1879" y="203"/>
                </a:cubicBezTo>
                <a:cubicBezTo>
                  <a:pt x="1875" y="198"/>
                  <a:pt x="1875" y="198"/>
                  <a:pt x="1875" y="198"/>
                </a:cubicBezTo>
                <a:cubicBezTo>
                  <a:pt x="1871" y="195"/>
                  <a:pt x="1871" y="195"/>
                  <a:pt x="1871" y="195"/>
                </a:cubicBezTo>
                <a:cubicBezTo>
                  <a:pt x="1870" y="194"/>
                  <a:pt x="1870" y="194"/>
                  <a:pt x="1870" y="194"/>
                </a:cubicBezTo>
                <a:cubicBezTo>
                  <a:pt x="1870" y="191"/>
                  <a:pt x="1870" y="191"/>
                  <a:pt x="1870" y="191"/>
                </a:cubicBezTo>
                <a:cubicBezTo>
                  <a:pt x="1870" y="190"/>
                  <a:pt x="1870" y="190"/>
                  <a:pt x="1870" y="190"/>
                </a:cubicBezTo>
                <a:cubicBezTo>
                  <a:pt x="1871" y="190"/>
                  <a:pt x="1871" y="190"/>
                  <a:pt x="1871" y="190"/>
                </a:cubicBezTo>
                <a:cubicBezTo>
                  <a:pt x="1872" y="189"/>
                  <a:pt x="1872" y="189"/>
                  <a:pt x="1872" y="189"/>
                </a:cubicBezTo>
                <a:cubicBezTo>
                  <a:pt x="1872" y="188"/>
                  <a:pt x="1872" y="188"/>
                  <a:pt x="1872" y="188"/>
                </a:cubicBezTo>
                <a:cubicBezTo>
                  <a:pt x="1873" y="187"/>
                  <a:pt x="1873" y="187"/>
                  <a:pt x="1873" y="187"/>
                </a:cubicBezTo>
                <a:cubicBezTo>
                  <a:pt x="1876" y="187"/>
                  <a:pt x="1876" y="187"/>
                  <a:pt x="1876" y="187"/>
                </a:cubicBezTo>
                <a:cubicBezTo>
                  <a:pt x="1877" y="185"/>
                  <a:pt x="1877" y="185"/>
                  <a:pt x="1877" y="185"/>
                </a:cubicBezTo>
                <a:cubicBezTo>
                  <a:pt x="1881" y="185"/>
                  <a:pt x="1881" y="185"/>
                  <a:pt x="1881" y="185"/>
                </a:cubicBezTo>
                <a:cubicBezTo>
                  <a:pt x="1881" y="184"/>
                  <a:pt x="1881" y="184"/>
                  <a:pt x="1881" y="184"/>
                </a:cubicBezTo>
                <a:cubicBezTo>
                  <a:pt x="1878" y="180"/>
                  <a:pt x="1878" y="180"/>
                  <a:pt x="1878" y="180"/>
                </a:cubicBezTo>
                <a:cubicBezTo>
                  <a:pt x="1878" y="178"/>
                  <a:pt x="1878" y="178"/>
                  <a:pt x="1878" y="178"/>
                </a:cubicBezTo>
                <a:cubicBezTo>
                  <a:pt x="1875" y="178"/>
                  <a:pt x="1875" y="178"/>
                  <a:pt x="1875" y="178"/>
                </a:cubicBezTo>
                <a:cubicBezTo>
                  <a:pt x="1873" y="176"/>
                  <a:pt x="1873" y="176"/>
                  <a:pt x="1873" y="176"/>
                </a:cubicBezTo>
                <a:cubicBezTo>
                  <a:pt x="1873" y="174"/>
                  <a:pt x="1873" y="174"/>
                  <a:pt x="1873" y="174"/>
                </a:cubicBezTo>
                <a:cubicBezTo>
                  <a:pt x="1871" y="172"/>
                  <a:pt x="1871" y="172"/>
                  <a:pt x="1871" y="172"/>
                </a:cubicBezTo>
                <a:cubicBezTo>
                  <a:pt x="1865" y="172"/>
                  <a:pt x="1865" y="172"/>
                  <a:pt x="1865" y="172"/>
                </a:cubicBezTo>
                <a:cubicBezTo>
                  <a:pt x="1862" y="172"/>
                  <a:pt x="1862" y="172"/>
                  <a:pt x="1862" y="172"/>
                </a:cubicBezTo>
                <a:cubicBezTo>
                  <a:pt x="1860" y="173"/>
                  <a:pt x="1860" y="173"/>
                  <a:pt x="1860" y="173"/>
                </a:cubicBezTo>
                <a:cubicBezTo>
                  <a:pt x="1858" y="173"/>
                  <a:pt x="1858" y="173"/>
                  <a:pt x="1858" y="173"/>
                </a:cubicBezTo>
                <a:cubicBezTo>
                  <a:pt x="1853" y="170"/>
                  <a:pt x="1853" y="170"/>
                  <a:pt x="1853" y="170"/>
                </a:cubicBezTo>
                <a:cubicBezTo>
                  <a:pt x="1851" y="170"/>
                  <a:pt x="1851" y="170"/>
                  <a:pt x="1851" y="170"/>
                </a:cubicBezTo>
                <a:cubicBezTo>
                  <a:pt x="1851" y="171"/>
                  <a:pt x="1851" y="171"/>
                  <a:pt x="1851" y="171"/>
                </a:cubicBezTo>
                <a:cubicBezTo>
                  <a:pt x="1856" y="175"/>
                  <a:pt x="1856" y="175"/>
                  <a:pt x="1856" y="175"/>
                </a:cubicBezTo>
                <a:cubicBezTo>
                  <a:pt x="1859" y="177"/>
                  <a:pt x="1859" y="177"/>
                  <a:pt x="1859" y="177"/>
                </a:cubicBezTo>
                <a:cubicBezTo>
                  <a:pt x="1861" y="182"/>
                  <a:pt x="1861" y="182"/>
                  <a:pt x="1861" y="182"/>
                </a:cubicBezTo>
                <a:cubicBezTo>
                  <a:pt x="1861" y="184"/>
                  <a:pt x="1861" y="184"/>
                  <a:pt x="1861" y="184"/>
                </a:cubicBezTo>
                <a:cubicBezTo>
                  <a:pt x="1862" y="185"/>
                  <a:pt x="1862" y="185"/>
                  <a:pt x="1862" y="185"/>
                </a:cubicBezTo>
                <a:cubicBezTo>
                  <a:pt x="1861" y="186"/>
                  <a:pt x="1861" y="186"/>
                  <a:pt x="1861" y="186"/>
                </a:cubicBezTo>
                <a:cubicBezTo>
                  <a:pt x="1861" y="188"/>
                  <a:pt x="1861" y="188"/>
                  <a:pt x="1861" y="188"/>
                </a:cubicBezTo>
                <a:cubicBezTo>
                  <a:pt x="1861" y="189"/>
                  <a:pt x="1861" y="189"/>
                  <a:pt x="1861" y="189"/>
                </a:cubicBezTo>
                <a:cubicBezTo>
                  <a:pt x="1861" y="190"/>
                  <a:pt x="1861" y="190"/>
                  <a:pt x="1861" y="190"/>
                </a:cubicBezTo>
                <a:cubicBezTo>
                  <a:pt x="1861" y="195"/>
                  <a:pt x="1861" y="195"/>
                  <a:pt x="1861" y="195"/>
                </a:cubicBezTo>
                <a:cubicBezTo>
                  <a:pt x="1860" y="197"/>
                  <a:pt x="1860" y="197"/>
                  <a:pt x="1860" y="197"/>
                </a:cubicBezTo>
                <a:cubicBezTo>
                  <a:pt x="1861" y="200"/>
                  <a:pt x="1861" y="200"/>
                  <a:pt x="1861" y="200"/>
                </a:cubicBezTo>
                <a:cubicBezTo>
                  <a:pt x="1864" y="200"/>
                  <a:pt x="1864" y="200"/>
                  <a:pt x="1864" y="200"/>
                </a:cubicBezTo>
                <a:cubicBezTo>
                  <a:pt x="1866" y="201"/>
                  <a:pt x="1866" y="201"/>
                  <a:pt x="1866" y="201"/>
                </a:cubicBezTo>
                <a:cubicBezTo>
                  <a:pt x="1867" y="202"/>
                  <a:pt x="1867" y="202"/>
                  <a:pt x="1867" y="202"/>
                </a:cubicBezTo>
                <a:cubicBezTo>
                  <a:pt x="1867" y="203"/>
                  <a:pt x="1867" y="203"/>
                  <a:pt x="1867" y="203"/>
                </a:cubicBezTo>
                <a:cubicBezTo>
                  <a:pt x="1867" y="205"/>
                  <a:pt x="1867" y="205"/>
                  <a:pt x="1867" y="205"/>
                </a:cubicBezTo>
                <a:cubicBezTo>
                  <a:pt x="1867" y="206"/>
                  <a:pt x="1867" y="206"/>
                  <a:pt x="1867" y="206"/>
                </a:cubicBezTo>
                <a:cubicBezTo>
                  <a:pt x="1867" y="207"/>
                  <a:pt x="1867" y="207"/>
                  <a:pt x="1867" y="207"/>
                </a:cubicBezTo>
                <a:cubicBezTo>
                  <a:pt x="1868" y="208"/>
                  <a:pt x="1868" y="208"/>
                  <a:pt x="1868" y="208"/>
                </a:cubicBezTo>
                <a:cubicBezTo>
                  <a:pt x="1867" y="209"/>
                  <a:pt x="1867" y="209"/>
                  <a:pt x="1867" y="209"/>
                </a:cubicBezTo>
                <a:cubicBezTo>
                  <a:pt x="1867" y="214"/>
                  <a:pt x="1867" y="214"/>
                  <a:pt x="1867" y="214"/>
                </a:cubicBezTo>
                <a:cubicBezTo>
                  <a:pt x="1866" y="215"/>
                  <a:pt x="1866" y="215"/>
                  <a:pt x="1866" y="215"/>
                </a:cubicBezTo>
                <a:cubicBezTo>
                  <a:pt x="1868" y="218"/>
                  <a:pt x="1868" y="218"/>
                  <a:pt x="1868" y="218"/>
                </a:cubicBezTo>
                <a:cubicBezTo>
                  <a:pt x="1868" y="221"/>
                  <a:pt x="1868" y="221"/>
                  <a:pt x="1868" y="221"/>
                </a:cubicBezTo>
                <a:cubicBezTo>
                  <a:pt x="1867" y="220"/>
                  <a:pt x="1867" y="220"/>
                  <a:pt x="1867" y="220"/>
                </a:cubicBezTo>
                <a:cubicBezTo>
                  <a:pt x="1866" y="218"/>
                  <a:pt x="1866" y="218"/>
                  <a:pt x="1866" y="218"/>
                </a:cubicBezTo>
                <a:cubicBezTo>
                  <a:pt x="1864" y="216"/>
                  <a:pt x="1864" y="216"/>
                  <a:pt x="1864" y="216"/>
                </a:cubicBezTo>
                <a:cubicBezTo>
                  <a:pt x="1861" y="218"/>
                  <a:pt x="1861" y="218"/>
                  <a:pt x="1861" y="218"/>
                </a:cubicBezTo>
                <a:cubicBezTo>
                  <a:pt x="1861" y="216"/>
                  <a:pt x="1861" y="216"/>
                  <a:pt x="1861" y="216"/>
                </a:cubicBezTo>
                <a:cubicBezTo>
                  <a:pt x="1860" y="214"/>
                  <a:pt x="1860" y="214"/>
                  <a:pt x="1860" y="214"/>
                </a:cubicBezTo>
                <a:cubicBezTo>
                  <a:pt x="1857" y="214"/>
                  <a:pt x="1857" y="214"/>
                  <a:pt x="1857" y="214"/>
                </a:cubicBezTo>
                <a:cubicBezTo>
                  <a:pt x="1854" y="214"/>
                  <a:pt x="1854" y="214"/>
                  <a:pt x="1854" y="214"/>
                </a:cubicBezTo>
                <a:cubicBezTo>
                  <a:pt x="1852" y="213"/>
                  <a:pt x="1852" y="213"/>
                  <a:pt x="1852" y="213"/>
                </a:cubicBezTo>
                <a:cubicBezTo>
                  <a:pt x="1850" y="212"/>
                  <a:pt x="1850" y="212"/>
                  <a:pt x="1850" y="212"/>
                </a:cubicBezTo>
                <a:cubicBezTo>
                  <a:pt x="1848" y="214"/>
                  <a:pt x="1848" y="214"/>
                  <a:pt x="1848" y="214"/>
                </a:cubicBezTo>
                <a:cubicBezTo>
                  <a:pt x="1846" y="218"/>
                  <a:pt x="1846" y="218"/>
                  <a:pt x="1846" y="218"/>
                </a:cubicBezTo>
                <a:cubicBezTo>
                  <a:pt x="1843" y="221"/>
                  <a:pt x="1843" y="221"/>
                  <a:pt x="1843" y="221"/>
                </a:cubicBezTo>
                <a:cubicBezTo>
                  <a:pt x="1840" y="222"/>
                  <a:pt x="1840" y="222"/>
                  <a:pt x="1840" y="222"/>
                </a:cubicBezTo>
                <a:cubicBezTo>
                  <a:pt x="1839" y="223"/>
                  <a:pt x="1839" y="223"/>
                  <a:pt x="1839" y="223"/>
                </a:cubicBezTo>
                <a:cubicBezTo>
                  <a:pt x="1838" y="226"/>
                  <a:pt x="1838" y="226"/>
                  <a:pt x="1838" y="226"/>
                </a:cubicBezTo>
                <a:cubicBezTo>
                  <a:pt x="1836" y="229"/>
                  <a:pt x="1836" y="229"/>
                  <a:pt x="1836" y="229"/>
                </a:cubicBezTo>
                <a:cubicBezTo>
                  <a:pt x="1833" y="231"/>
                  <a:pt x="1833" y="231"/>
                  <a:pt x="1833" y="231"/>
                </a:cubicBezTo>
                <a:cubicBezTo>
                  <a:pt x="1833" y="233"/>
                  <a:pt x="1833" y="233"/>
                  <a:pt x="1833" y="233"/>
                </a:cubicBezTo>
                <a:cubicBezTo>
                  <a:pt x="1834" y="236"/>
                  <a:pt x="1834" y="236"/>
                  <a:pt x="1834" y="236"/>
                </a:cubicBezTo>
                <a:cubicBezTo>
                  <a:pt x="1838" y="240"/>
                  <a:pt x="1838" y="240"/>
                  <a:pt x="1838" y="240"/>
                </a:cubicBezTo>
                <a:cubicBezTo>
                  <a:pt x="1841" y="244"/>
                  <a:pt x="1841" y="244"/>
                  <a:pt x="1841" y="244"/>
                </a:cubicBezTo>
                <a:cubicBezTo>
                  <a:pt x="1840" y="246"/>
                  <a:pt x="1840" y="246"/>
                  <a:pt x="1840" y="246"/>
                </a:cubicBezTo>
                <a:cubicBezTo>
                  <a:pt x="1838" y="246"/>
                  <a:pt x="1838" y="246"/>
                  <a:pt x="1838" y="246"/>
                </a:cubicBezTo>
                <a:cubicBezTo>
                  <a:pt x="1838" y="248"/>
                  <a:pt x="1838" y="248"/>
                  <a:pt x="1838" y="248"/>
                </a:cubicBezTo>
                <a:cubicBezTo>
                  <a:pt x="1836" y="250"/>
                  <a:pt x="1836" y="250"/>
                  <a:pt x="1836" y="250"/>
                </a:cubicBezTo>
                <a:cubicBezTo>
                  <a:pt x="1835" y="251"/>
                  <a:pt x="1835" y="251"/>
                  <a:pt x="1835" y="251"/>
                </a:cubicBezTo>
                <a:cubicBezTo>
                  <a:pt x="1833" y="249"/>
                  <a:pt x="1833" y="249"/>
                  <a:pt x="1833" y="249"/>
                </a:cubicBezTo>
                <a:cubicBezTo>
                  <a:pt x="1826" y="246"/>
                  <a:pt x="1826" y="246"/>
                  <a:pt x="1826" y="246"/>
                </a:cubicBezTo>
                <a:cubicBezTo>
                  <a:pt x="1824" y="246"/>
                  <a:pt x="1824" y="246"/>
                  <a:pt x="1824" y="246"/>
                </a:cubicBezTo>
                <a:cubicBezTo>
                  <a:pt x="1823" y="244"/>
                  <a:pt x="1823" y="244"/>
                  <a:pt x="1823" y="244"/>
                </a:cubicBezTo>
                <a:cubicBezTo>
                  <a:pt x="1820" y="244"/>
                  <a:pt x="1820" y="244"/>
                  <a:pt x="1820" y="244"/>
                </a:cubicBezTo>
                <a:cubicBezTo>
                  <a:pt x="1818" y="243"/>
                  <a:pt x="1818" y="243"/>
                  <a:pt x="1818" y="243"/>
                </a:cubicBezTo>
                <a:cubicBezTo>
                  <a:pt x="1817" y="240"/>
                  <a:pt x="1817" y="240"/>
                  <a:pt x="1817" y="240"/>
                </a:cubicBezTo>
                <a:cubicBezTo>
                  <a:pt x="1814" y="240"/>
                  <a:pt x="1814" y="240"/>
                  <a:pt x="1814" y="240"/>
                </a:cubicBezTo>
                <a:cubicBezTo>
                  <a:pt x="1811" y="238"/>
                  <a:pt x="1811" y="238"/>
                  <a:pt x="1811" y="238"/>
                </a:cubicBezTo>
                <a:cubicBezTo>
                  <a:pt x="1809" y="238"/>
                  <a:pt x="1809" y="238"/>
                  <a:pt x="1809" y="238"/>
                </a:cubicBezTo>
                <a:cubicBezTo>
                  <a:pt x="1809" y="240"/>
                  <a:pt x="1809" y="240"/>
                  <a:pt x="1809" y="240"/>
                </a:cubicBezTo>
                <a:cubicBezTo>
                  <a:pt x="1809" y="241"/>
                  <a:pt x="1809" y="241"/>
                  <a:pt x="1809" y="241"/>
                </a:cubicBezTo>
                <a:cubicBezTo>
                  <a:pt x="1809" y="242"/>
                  <a:pt x="1809" y="242"/>
                  <a:pt x="1809" y="242"/>
                </a:cubicBezTo>
                <a:cubicBezTo>
                  <a:pt x="1809" y="243"/>
                  <a:pt x="1809" y="243"/>
                  <a:pt x="1809" y="243"/>
                </a:cubicBezTo>
                <a:cubicBezTo>
                  <a:pt x="1808" y="245"/>
                  <a:pt x="1808" y="245"/>
                  <a:pt x="1808" y="245"/>
                </a:cubicBezTo>
                <a:cubicBezTo>
                  <a:pt x="1806" y="244"/>
                  <a:pt x="1806" y="244"/>
                  <a:pt x="1806" y="244"/>
                </a:cubicBezTo>
                <a:cubicBezTo>
                  <a:pt x="1808" y="247"/>
                  <a:pt x="1808" y="247"/>
                  <a:pt x="1808" y="247"/>
                </a:cubicBezTo>
                <a:cubicBezTo>
                  <a:pt x="1808" y="249"/>
                  <a:pt x="1808" y="249"/>
                  <a:pt x="1808" y="249"/>
                </a:cubicBezTo>
                <a:cubicBezTo>
                  <a:pt x="1811" y="251"/>
                  <a:pt x="1811" y="251"/>
                  <a:pt x="1811" y="251"/>
                </a:cubicBezTo>
                <a:cubicBezTo>
                  <a:pt x="1813" y="253"/>
                  <a:pt x="1813" y="253"/>
                  <a:pt x="1813" y="253"/>
                </a:cubicBezTo>
                <a:cubicBezTo>
                  <a:pt x="1815" y="254"/>
                  <a:pt x="1815" y="254"/>
                  <a:pt x="1815" y="254"/>
                </a:cubicBezTo>
                <a:cubicBezTo>
                  <a:pt x="1817" y="253"/>
                  <a:pt x="1817" y="253"/>
                  <a:pt x="1817" y="253"/>
                </a:cubicBezTo>
                <a:cubicBezTo>
                  <a:pt x="1818" y="254"/>
                  <a:pt x="1818" y="254"/>
                  <a:pt x="1818" y="254"/>
                </a:cubicBezTo>
                <a:cubicBezTo>
                  <a:pt x="1820" y="252"/>
                  <a:pt x="1820" y="252"/>
                  <a:pt x="1820" y="252"/>
                </a:cubicBezTo>
                <a:cubicBezTo>
                  <a:pt x="1820" y="254"/>
                  <a:pt x="1820" y="254"/>
                  <a:pt x="1820" y="254"/>
                </a:cubicBezTo>
                <a:cubicBezTo>
                  <a:pt x="1822" y="255"/>
                  <a:pt x="1822" y="255"/>
                  <a:pt x="1822" y="255"/>
                </a:cubicBezTo>
                <a:cubicBezTo>
                  <a:pt x="1822" y="256"/>
                  <a:pt x="1822" y="256"/>
                  <a:pt x="1822" y="256"/>
                </a:cubicBezTo>
                <a:cubicBezTo>
                  <a:pt x="1822" y="257"/>
                  <a:pt x="1822" y="257"/>
                  <a:pt x="1822" y="257"/>
                </a:cubicBezTo>
                <a:cubicBezTo>
                  <a:pt x="1823" y="258"/>
                  <a:pt x="1823" y="258"/>
                  <a:pt x="1823" y="258"/>
                </a:cubicBezTo>
                <a:cubicBezTo>
                  <a:pt x="1823" y="261"/>
                  <a:pt x="1823" y="261"/>
                  <a:pt x="1823" y="261"/>
                </a:cubicBezTo>
                <a:cubicBezTo>
                  <a:pt x="1822" y="262"/>
                  <a:pt x="1822" y="262"/>
                  <a:pt x="1822" y="262"/>
                </a:cubicBezTo>
                <a:cubicBezTo>
                  <a:pt x="1820" y="262"/>
                  <a:pt x="1820" y="262"/>
                  <a:pt x="1820" y="262"/>
                </a:cubicBezTo>
                <a:cubicBezTo>
                  <a:pt x="1818" y="264"/>
                  <a:pt x="1818" y="264"/>
                  <a:pt x="1818" y="264"/>
                </a:cubicBezTo>
                <a:cubicBezTo>
                  <a:pt x="1817" y="264"/>
                  <a:pt x="1817" y="264"/>
                  <a:pt x="1817" y="264"/>
                </a:cubicBezTo>
                <a:cubicBezTo>
                  <a:pt x="1815" y="262"/>
                  <a:pt x="1815" y="262"/>
                  <a:pt x="1815" y="262"/>
                </a:cubicBezTo>
                <a:cubicBezTo>
                  <a:pt x="1812" y="262"/>
                  <a:pt x="1812" y="262"/>
                  <a:pt x="1812" y="262"/>
                </a:cubicBezTo>
                <a:cubicBezTo>
                  <a:pt x="1811" y="261"/>
                  <a:pt x="1811" y="261"/>
                  <a:pt x="1811" y="261"/>
                </a:cubicBezTo>
                <a:cubicBezTo>
                  <a:pt x="1808" y="261"/>
                  <a:pt x="1808" y="261"/>
                  <a:pt x="1808" y="261"/>
                </a:cubicBezTo>
                <a:cubicBezTo>
                  <a:pt x="1807" y="260"/>
                  <a:pt x="1807" y="260"/>
                  <a:pt x="1807" y="260"/>
                </a:cubicBezTo>
                <a:cubicBezTo>
                  <a:pt x="1807" y="258"/>
                  <a:pt x="1807" y="258"/>
                  <a:pt x="1807" y="258"/>
                </a:cubicBezTo>
                <a:cubicBezTo>
                  <a:pt x="1805" y="257"/>
                  <a:pt x="1805" y="257"/>
                  <a:pt x="1805" y="257"/>
                </a:cubicBezTo>
                <a:cubicBezTo>
                  <a:pt x="1803" y="255"/>
                  <a:pt x="1803" y="255"/>
                  <a:pt x="1803" y="255"/>
                </a:cubicBezTo>
                <a:cubicBezTo>
                  <a:pt x="1803" y="255"/>
                  <a:pt x="1803" y="255"/>
                  <a:pt x="1803" y="255"/>
                </a:cubicBezTo>
                <a:cubicBezTo>
                  <a:pt x="1801" y="256"/>
                  <a:pt x="1801" y="256"/>
                  <a:pt x="1801" y="256"/>
                </a:cubicBezTo>
                <a:cubicBezTo>
                  <a:pt x="1797" y="255"/>
                  <a:pt x="1797" y="255"/>
                  <a:pt x="1797" y="255"/>
                </a:cubicBezTo>
                <a:cubicBezTo>
                  <a:pt x="1796" y="253"/>
                  <a:pt x="1796" y="253"/>
                  <a:pt x="1796" y="253"/>
                </a:cubicBezTo>
                <a:cubicBezTo>
                  <a:pt x="1795" y="252"/>
                  <a:pt x="1795" y="252"/>
                  <a:pt x="1795" y="252"/>
                </a:cubicBezTo>
                <a:cubicBezTo>
                  <a:pt x="1796" y="251"/>
                  <a:pt x="1796" y="251"/>
                  <a:pt x="1796" y="251"/>
                </a:cubicBezTo>
                <a:cubicBezTo>
                  <a:pt x="1795" y="248"/>
                  <a:pt x="1795" y="248"/>
                  <a:pt x="1795" y="248"/>
                </a:cubicBezTo>
                <a:cubicBezTo>
                  <a:pt x="1795" y="246"/>
                  <a:pt x="1795" y="246"/>
                  <a:pt x="1795" y="246"/>
                </a:cubicBezTo>
                <a:cubicBezTo>
                  <a:pt x="1793" y="245"/>
                  <a:pt x="1793" y="245"/>
                  <a:pt x="1793" y="245"/>
                </a:cubicBezTo>
                <a:cubicBezTo>
                  <a:pt x="1793" y="243"/>
                  <a:pt x="1793" y="243"/>
                  <a:pt x="1793" y="243"/>
                </a:cubicBezTo>
                <a:cubicBezTo>
                  <a:pt x="1791" y="241"/>
                  <a:pt x="1791" y="241"/>
                  <a:pt x="1791" y="241"/>
                </a:cubicBezTo>
                <a:cubicBezTo>
                  <a:pt x="1790" y="238"/>
                  <a:pt x="1790" y="238"/>
                  <a:pt x="1790" y="238"/>
                </a:cubicBezTo>
                <a:cubicBezTo>
                  <a:pt x="1789" y="238"/>
                  <a:pt x="1789" y="238"/>
                  <a:pt x="1789" y="238"/>
                </a:cubicBezTo>
                <a:cubicBezTo>
                  <a:pt x="1789" y="236"/>
                  <a:pt x="1789" y="236"/>
                  <a:pt x="1789" y="236"/>
                </a:cubicBezTo>
                <a:cubicBezTo>
                  <a:pt x="1791" y="236"/>
                  <a:pt x="1791" y="236"/>
                  <a:pt x="1791" y="236"/>
                </a:cubicBezTo>
                <a:cubicBezTo>
                  <a:pt x="1791" y="232"/>
                  <a:pt x="1791" y="232"/>
                  <a:pt x="1791" y="232"/>
                </a:cubicBezTo>
                <a:cubicBezTo>
                  <a:pt x="1791" y="230"/>
                  <a:pt x="1791" y="230"/>
                  <a:pt x="1791" y="230"/>
                </a:cubicBezTo>
                <a:cubicBezTo>
                  <a:pt x="1790" y="230"/>
                  <a:pt x="1790" y="230"/>
                  <a:pt x="1790" y="230"/>
                </a:cubicBezTo>
                <a:cubicBezTo>
                  <a:pt x="1790" y="229"/>
                  <a:pt x="1790" y="229"/>
                  <a:pt x="1790" y="229"/>
                </a:cubicBezTo>
                <a:cubicBezTo>
                  <a:pt x="1791" y="227"/>
                  <a:pt x="1791" y="227"/>
                  <a:pt x="1791" y="227"/>
                </a:cubicBezTo>
                <a:cubicBezTo>
                  <a:pt x="1790" y="227"/>
                  <a:pt x="1790" y="227"/>
                  <a:pt x="1790" y="227"/>
                </a:cubicBezTo>
                <a:cubicBezTo>
                  <a:pt x="1788" y="224"/>
                  <a:pt x="1788" y="224"/>
                  <a:pt x="1788" y="224"/>
                </a:cubicBezTo>
                <a:cubicBezTo>
                  <a:pt x="1783" y="222"/>
                  <a:pt x="1783" y="222"/>
                  <a:pt x="1783" y="222"/>
                </a:cubicBezTo>
                <a:cubicBezTo>
                  <a:pt x="1782" y="223"/>
                  <a:pt x="1782" y="223"/>
                  <a:pt x="1782" y="223"/>
                </a:cubicBezTo>
                <a:cubicBezTo>
                  <a:pt x="1781" y="222"/>
                  <a:pt x="1781" y="222"/>
                  <a:pt x="1781" y="222"/>
                </a:cubicBezTo>
                <a:cubicBezTo>
                  <a:pt x="1779" y="222"/>
                  <a:pt x="1779" y="222"/>
                  <a:pt x="1779" y="222"/>
                </a:cubicBezTo>
                <a:cubicBezTo>
                  <a:pt x="1779" y="223"/>
                  <a:pt x="1779" y="223"/>
                  <a:pt x="1779" y="223"/>
                </a:cubicBezTo>
                <a:cubicBezTo>
                  <a:pt x="1776" y="222"/>
                  <a:pt x="1776" y="222"/>
                  <a:pt x="1776" y="222"/>
                </a:cubicBezTo>
                <a:cubicBezTo>
                  <a:pt x="1777" y="221"/>
                  <a:pt x="1777" y="221"/>
                  <a:pt x="1777" y="221"/>
                </a:cubicBezTo>
                <a:cubicBezTo>
                  <a:pt x="1779" y="221"/>
                  <a:pt x="1779" y="221"/>
                  <a:pt x="1779" y="221"/>
                </a:cubicBezTo>
                <a:cubicBezTo>
                  <a:pt x="1780" y="219"/>
                  <a:pt x="1780" y="219"/>
                  <a:pt x="1780" y="219"/>
                </a:cubicBezTo>
                <a:cubicBezTo>
                  <a:pt x="1777" y="219"/>
                  <a:pt x="1777" y="219"/>
                  <a:pt x="1777" y="219"/>
                </a:cubicBezTo>
                <a:cubicBezTo>
                  <a:pt x="1777" y="219"/>
                  <a:pt x="1777" y="219"/>
                  <a:pt x="1777" y="219"/>
                </a:cubicBezTo>
                <a:cubicBezTo>
                  <a:pt x="1779" y="218"/>
                  <a:pt x="1779" y="218"/>
                  <a:pt x="1779" y="218"/>
                </a:cubicBezTo>
                <a:cubicBezTo>
                  <a:pt x="1777" y="217"/>
                  <a:pt x="1777" y="217"/>
                  <a:pt x="1777" y="217"/>
                </a:cubicBezTo>
                <a:cubicBezTo>
                  <a:pt x="1776" y="218"/>
                  <a:pt x="1776" y="218"/>
                  <a:pt x="1776" y="218"/>
                </a:cubicBezTo>
                <a:cubicBezTo>
                  <a:pt x="1773" y="219"/>
                  <a:pt x="1773" y="219"/>
                  <a:pt x="1773" y="219"/>
                </a:cubicBezTo>
                <a:cubicBezTo>
                  <a:pt x="1772" y="218"/>
                  <a:pt x="1772" y="218"/>
                  <a:pt x="1772" y="218"/>
                </a:cubicBezTo>
                <a:cubicBezTo>
                  <a:pt x="1773" y="217"/>
                  <a:pt x="1773" y="217"/>
                  <a:pt x="1773" y="217"/>
                </a:cubicBezTo>
                <a:cubicBezTo>
                  <a:pt x="1775" y="216"/>
                  <a:pt x="1775" y="216"/>
                  <a:pt x="1775" y="216"/>
                </a:cubicBezTo>
                <a:cubicBezTo>
                  <a:pt x="1775" y="215"/>
                  <a:pt x="1775" y="215"/>
                  <a:pt x="1775" y="215"/>
                </a:cubicBezTo>
                <a:cubicBezTo>
                  <a:pt x="1772" y="215"/>
                  <a:pt x="1772" y="215"/>
                  <a:pt x="1772" y="215"/>
                </a:cubicBezTo>
                <a:cubicBezTo>
                  <a:pt x="1771" y="213"/>
                  <a:pt x="1771" y="213"/>
                  <a:pt x="1771" y="213"/>
                </a:cubicBezTo>
                <a:cubicBezTo>
                  <a:pt x="1769" y="211"/>
                  <a:pt x="1769" y="211"/>
                  <a:pt x="1769" y="211"/>
                </a:cubicBezTo>
                <a:cubicBezTo>
                  <a:pt x="1768" y="209"/>
                  <a:pt x="1768" y="209"/>
                  <a:pt x="1768" y="209"/>
                </a:cubicBezTo>
                <a:cubicBezTo>
                  <a:pt x="1766" y="207"/>
                  <a:pt x="1766" y="207"/>
                  <a:pt x="1766" y="207"/>
                </a:cubicBezTo>
                <a:cubicBezTo>
                  <a:pt x="1767" y="207"/>
                  <a:pt x="1767" y="207"/>
                  <a:pt x="1767" y="207"/>
                </a:cubicBezTo>
                <a:cubicBezTo>
                  <a:pt x="1768" y="206"/>
                  <a:pt x="1768" y="206"/>
                  <a:pt x="1768" y="206"/>
                </a:cubicBezTo>
                <a:cubicBezTo>
                  <a:pt x="1769" y="207"/>
                  <a:pt x="1769" y="207"/>
                  <a:pt x="1769" y="207"/>
                </a:cubicBezTo>
                <a:cubicBezTo>
                  <a:pt x="1772" y="207"/>
                  <a:pt x="1772" y="207"/>
                  <a:pt x="1772" y="207"/>
                </a:cubicBezTo>
                <a:cubicBezTo>
                  <a:pt x="1772" y="209"/>
                  <a:pt x="1772" y="209"/>
                  <a:pt x="1772" y="209"/>
                </a:cubicBezTo>
                <a:cubicBezTo>
                  <a:pt x="1776" y="213"/>
                  <a:pt x="1776" y="213"/>
                  <a:pt x="1776" y="213"/>
                </a:cubicBezTo>
                <a:cubicBezTo>
                  <a:pt x="1778" y="213"/>
                  <a:pt x="1778" y="213"/>
                  <a:pt x="1778" y="213"/>
                </a:cubicBezTo>
                <a:cubicBezTo>
                  <a:pt x="1778" y="212"/>
                  <a:pt x="1778" y="212"/>
                  <a:pt x="1778" y="212"/>
                </a:cubicBezTo>
                <a:cubicBezTo>
                  <a:pt x="1780" y="214"/>
                  <a:pt x="1780" y="214"/>
                  <a:pt x="1780" y="214"/>
                </a:cubicBezTo>
                <a:cubicBezTo>
                  <a:pt x="1783" y="214"/>
                  <a:pt x="1783" y="214"/>
                  <a:pt x="1783" y="214"/>
                </a:cubicBezTo>
                <a:cubicBezTo>
                  <a:pt x="1784" y="213"/>
                  <a:pt x="1784" y="213"/>
                  <a:pt x="1784" y="213"/>
                </a:cubicBezTo>
                <a:cubicBezTo>
                  <a:pt x="1785" y="214"/>
                  <a:pt x="1785" y="214"/>
                  <a:pt x="1785" y="214"/>
                </a:cubicBezTo>
                <a:cubicBezTo>
                  <a:pt x="1784" y="215"/>
                  <a:pt x="1784" y="215"/>
                  <a:pt x="1784" y="215"/>
                </a:cubicBezTo>
                <a:cubicBezTo>
                  <a:pt x="1785" y="216"/>
                  <a:pt x="1785" y="216"/>
                  <a:pt x="1785" y="216"/>
                </a:cubicBezTo>
                <a:cubicBezTo>
                  <a:pt x="1785" y="217"/>
                  <a:pt x="1785" y="217"/>
                  <a:pt x="1785" y="217"/>
                </a:cubicBezTo>
                <a:cubicBezTo>
                  <a:pt x="1787" y="217"/>
                  <a:pt x="1787" y="217"/>
                  <a:pt x="1787" y="217"/>
                </a:cubicBezTo>
                <a:cubicBezTo>
                  <a:pt x="1788" y="216"/>
                  <a:pt x="1788" y="216"/>
                  <a:pt x="1788" y="216"/>
                </a:cubicBezTo>
                <a:cubicBezTo>
                  <a:pt x="1791" y="216"/>
                  <a:pt x="1791" y="216"/>
                  <a:pt x="1791" y="216"/>
                </a:cubicBezTo>
                <a:cubicBezTo>
                  <a:pt x="1790" y="217"/>
                  <a:pt x="1790" y="217"/>
                  <a:pt x="1790" y="217"/>
                </a:cubicBezTo>
                <a:cubicBezTo>
                  <a:pt x="1792" y="217"/>
                  <a:pt x="1792" y="217"/>
                  <a:pt x="1792" y="217"/>
                </a:cubicBezTo>
                <a:cubicBezTo>
                  <a:pt x="1794" y="216"/>
                  <a:pt x="1794" y="216"/>
                  <a:pt x="1794" y="216"/>
                </a:cubicBezTo>
                <a:cubicBezTo>
                  <a:pt x="1794" y="218"/>
                  <a:pt x="1794" y="218"/>
                  <a:pt x="1794" y="218"/>
                </a:cubicBezTo>
                <a:cubicBezTo>
                  <a:pt x="1796" y="220"/>
                  <a:pt x="1796" y="220"/>
                  <a:pt x="1796" y="220"/>
                </a:cubicBezTo>
                <a:cubicBezTo>
                  <a:pt x="1798" y="219"/>
                  <a:pt x="1798" y="219"/>
                  <a:pt x="1798" y="219"/>
                </a:cubicBezTo>
                <a:cubicBezTo>
                  <a:pt x="1799" y="220"/>
                  <a:pt x="1799" y="220"/>
                  <a:pt x="1799" y="220"/>
                </a:cubicBezTo>
                <a:cubicBezTo>
                  <a:pt x="1800" y="221"/>
                  <a:pt x="1800" y="221"/>
                  <a:pt x="1800" y="221"/>
                </a:cubicBezTo>
                <a:cubicBezTo>
                  <a:pt x="1802" y="221"/>
                  <a:pt x="1802" y="221"/>
                  <a:pt x="1802" y="221"/>
                </a:cubicBezTo>
                <a:cubicBezTo>
                  <a:pt x="1804" y="221"/>
                  <a:pt x="1804" y="221"/>
                  <a:pt x="1804" y="221"/>
                </a:cubicBezTo>
                <a:cubicBezTo>
                  <a:pt x="1806" y="220"/>
                  <a:pt x="1806" y="220"/>
                  <a:pt x="1806" y="220"/>
                </a:cubicBezTo>
                <a:cubicBezTo>
                  <a:pt x="1808" y="222"/>
                  <a:pt x="1808" y="222"/>
                  <a:pt x="1808" y="222"/>
                </a:cubicBezTo>
                <a:cubicBezTo>
                  <a:pt x="1811" y="223"/>
                  <a:pt x="1811" y="223"/>
                  <a:pt x="1811" y="223"/>
                </a:cubicBezTo>
                <a:cubicBezTo>
                  <a:pt x="1817" y="223"/>
                  <a:pt x="1817" y="223"/>
                  <a:pt x="1817" y="223"/>
                </a:cubicBezTo>
                <a:cubicBezTo>
                  <a:pt x="1822" y="223"/>
                  <a:pt x="1822" y="223"/>
                  <a:pt x="1822" y="223"/>
                </a:cubicBezTo>
                <a:cubicBezTo>
                  <a:pt x="1822" y="222"/>
                  <a:pt x="1822" y="222"/>
                  <a:pt x="1822" y="222"/>
                </a:cubicBezTo>
                <a:cubicBezTo>
                  <a:pt x="1825" y="222"/>
                  <a:pt x="1825" y="222"/>
                  <a:pt x="1825" y="222"/>
                </a:cubicBezTo>
                <a:cubicBezTo>
                  <a:pt x="1827" y="221"/>
                  <a:pt x="1827" y="221"/>
                  <a:pt x="1827" y="221"/>
                </a:cubicBezTo>
                <a:cubicBezTo>
                  <a:pt x="1830" y="220"/>
                  <a:pt x="1830" y="220"/>
                  <a:pt x="1830" y="220"/>
                </a:cubicBezTo>
                <a:cubicBezTo>
                  <a:pt x="1833" y="218"/>
                  <a:pt x="1833" y="218"/>
                  <a:pt x="1833" y="218"/>
                </a:cubicBezTo>
                <a:cubicBezTo>
                  <a:pt x="1837" y="213"/>
                  <a:pt x="1837" y="213"/>
                  <a:pt x="1837" y="213"/>
                </a:cubicBezTo>
                <a:cubicBezTo>
                  <a:pt x="1837" y="212"/>
                  <a:pt x="1837" y="212"/>
                  <a:pt x="1837" y="212"/>
                </a:cubicBezTo>
                <a:cubicBezTo>
                  <a:pt x="1839" y="209"/>
                  <a:pt x="1839" y="209"/>
                  <a:pt x="1839" y="209"/>
                </a:cubicBezTo>
                <a:cubicBezTo>
                  <a:pt x="1839" y="208"/>
                  <a:pt x="1839" y="208"/>
                  <a:pt x="1839" y="208"/>
                </a:cubicBezTo>
                <a:cubicBezTo>
                  <a:pt x="1840" y="206"/>
                  <a:pt x="1840" y="206"/>
                  <a:pt x="1840" y="206"/>
                </a:cubicBezTo>
                <a:cubicBezTo>
                  <a:pt x="1840" y="203"/>
                  <a:pt x="1840" y="203"/>
                  <a:pt x="1840" y="203"/>
                </a:cubicBezTo>
                <a:cubicBezTo>
                  <a:pt x="1840" y="201"/>
                  <a:pt x="1840" y="201"/>
                  <a:pt x="1840" y="201"/>
                </a:cubicBezTo>
                <a:cubicBezTo>
                  <a:pt x="1840" y="198"/>
                  <a:pt x="1840" y="198"/>
                  <a:pt x="1840" y="198"/>
                </a:cubicBezTo>
                <a:cubicBezTo>
                  <a:pt x="1840" y="197"/>
                  <a:pt x="1840" y="197"/>
                  <a:pt x="1840" y="197"/>
                </a:cubicBezTo>
                <a:cubicBezTo>
                  <a:pt x="1839" y="198"/>
                  <a:pt x="1839" y="198"/>
                  <a:pt x="1839" y="198"/>
                </a:cubicBezTo>
                <a:cubicBezTo>
                  <a:pt x="1837" y="195"/>
                  <a:pt x="1837" y="195"/>
                  <a:pt x="1837" y="195"/>
                </a:cubicBezTo>
                <a:cubicBezTo>
                  <a:pt x="1836" y="194"/>
                  <a:pt x="1836" y="194"/>
                  <a:pt x="1836" y="194"/>
                </a:cubicBezTo>
                <a:cubicBezTo>
                  <a:pt x="1835" y="192"/>
                  <a:pt x="1835" y="192"/>
                  <a:pt x="1835" y="192"/>
                </a:cubicBezTo>
                <a:cubicBezTo>
                  <a:pt x="1833" y="190"/>
                  <a:pt x="1833" y="190"/>
                  <a:pt x="1833" y="190"/>
                </a:cubicBezTo>
                <a:cubicBezTo>
                  <a:pt x="1831" y="189"/>
                  <a:pt x="1831" y="189"/>
                  <a:pt x="1831" y="189"/>
                </a:cubicBezTo>
                <a:cubicBezTo>
                  <a:pt x="1831" y="190"/>
                  <a:pt x="1831" y="190"/>
                  <a:pt x="1831" y="190"/>
                </a:cubicBezTo>
                <a:cubicBezTo>
                  <a:pt x="1829" y="189"/>
                  <a:pt x="1829" y="189"/>
                  <a:pt x="1829" y="189"/>
                </a:cubicBezTo>
                <a:cubicBezTo>
                  <a:pt x="1829" y="188"/>
                  <a:pt x="1829" y="188"/>
                  <a:pt x="1829" y="188"/>
                </a:cubicBezTo>
                <a:cubicBezTo>
                  <a:pt x="1825" y="185"/>
                  <a:pt x="1825" y="185"/>
                  <a:pt x="1825" y="185"/>
                </a:cubicBezTo>
                <a:cubicBezTo>
                  <a:pt x="1825" y="183"/>
                  <a:pt x="1825" y="183"/>
                  <a:pt x="1825" y="183"/>
                </a:cubicBezTo>
                <a:cubicBezTo>
                  <a:pt x="1823" y="181"/>
                  <a:pt x="1823" y="181"/>
                  <a:pt x="1823" y="181"/>
                </a:cubicBezTo>
                <a:cubicBezTo>
                  <a:pt x="1822" y="181"/>
                  <a:pt x="1822" y="181"/>
                  <a:pt x="1822" y="181"/>
                </a:cubicBezTo>
                <a:cubicBezTo>
                  <a:pt x="1822" y="182"/>
                  <a:pt x="1822" y="182"/>
                  <a:pt x="1822" y="182"/>
                </a:cubicBezTo>
                <a:cubicBezTo>
                  <a:pt x="1824" y="184"/>
                  <a:pt x="1824" y="184"/>
                  <a:pt x="1824" y="184"/>
                </a:cubicBezTo>
                <a:cubicBezTo>
                  <a:pt x="1822" y="185"/>
                  <a:pt x="1822" y="185"/>
                  <a:pt x="1822" y="185"/>
                </a:cubicBezTo>
                <a:cubicBezTo>
                  <a:pt x="1820" y="183"/>
                  <a:pt x="1820" y="183"/>
                  <a:pt x="1820" y="183"/>
                </a:cubicBezTo>
                <a:cubicBezTo>
                  <a:pt x="1818" y="182"/>
                  <a:pt x="1818" y="182"/>
                  <a:pt x="1818" y="182"/>
                </a:cubicBezTo>
                <a:cubicBezTo>
                  <a:pt x="1815" y="180"/>
                  <a:pt x="1815" y="180"/>
                  <a:pt x="1815" y="180"/>
                </a:cubicBezTo>
                <a:cubicBezTo>
                  <a:pt x="1814" y="180"/>
                  <a:pt x="1814" y="180"/>
                  <a:pt x="1814" y="180"/>
                </a:cubicBezTo>
                <a:cubicBezTo>
                  <a:pt x="1814" y="181"/>
                  <a:pt x="1814" y="181"/>
                  <a:pt x="1814" y="181"/>
                </a:cubicBezTo>
                <a:cubicBezTo>
                  <a:pt x="1815" y="182"/>
                  <a:pt x="1815" y="182"/>
                  <a:pt x="1815" y="182"/>
                </a:cubicBezTo>
                <a:cubicBezTo>
                  <a:pt x="1813" y="181"/>
                  <a:pt x="1813" y="181"/>
                  <a:pt x="1813" y="181"/>
                </a:cubicBezTo>
                <a:cubicBezTo>
                  <a:pt x="1811" y="178"/>
                  <a:pt x="1811" y="178"/>
                  <a:pt x="1811" y="178"/>
                </a:cubicBezTo>
                <a:cubicBezTo>
                  <a:pt x="1809" y="177"/>
                  <a:pt x="1809" y="177"/>
                  <a:pt x="1809" y="177"/>
                </a:cubicBezTo>
                <a:cubicBezTo>
                  <a:pt x="1807" y="176"/>
                  <a:pt x="1807" y="176"/>
                  <a:pt x="1807" y="176"/>
                </a:cubicBezTo>
                <a:cubicBezTo>
                  <a:pt x="1800" y="171"/>
                  <a:pt x="1800" y="171"/>
                  <a:pt x="1800" y="171"/>
                </a:cubicBezTo>
                <a:cubicBezTo>
                  <a:pt x="1790" y="165"/>
                  <a:pt x="1790" y="165"/>
                  <a:pt x="1790" y="165"/>
                </a:cubicBezTo>
                <a:cubicBezTo>
                  <a:pt x="1788" y="164"/>
                  <a:pt x="1788" y="164"/>
                  <a:pt x="1788" y="164"/>
                </a:cubicBezTo>
                <a:cubicBezTo>
                  <a:pt x="1787" y="165"/>
                  <a:pt x="1787" y="165"/>
                  <a:pt x="1787" y="165"/>
                </a:cubicBezTo>
                <a:cubicBezTo>
                  <a:pt x="1785" y="164"/>
                  <a:pt x="1785" y="164"/>
                  <a:pt x="1785" y="164"/>
                </a:cubicBezTo>
                <a:cubicBezTo>
                  <a:pt x="1783" y="164"/>
                  <a:pt x="1783" y="164"/>
                  <a:pt x="1783" y="164"/>
                </a:cubicBezTo>
                <a:cubicBezTo>
                  <a:pt x="1783" y="164"/>
                  <a:pt x="1783" y="164"/>
                  <a:pt x="1783" y="164"/>
                </a:cubicBezTo>
                <a:cubicBezTo>
                  <a:pt x="1782" y="165"/>
                  <a:pt x="1782" y="165"/>
                  <a:pt x="1782" y="165"/>
                </a:cubicBezTo>
                <a:cubicBezTo>
                  <a:pt x="1780" y="165"/>
                  <a:pt x="1780" y="165"/>
                  <a:pt x="1780" y="165"/>
                </a:cubicBezTo>
                <a:cubicBezTo>
                  <a:pt x="1777" y="164"/>
                  <a:pt x="1777" y="164"/>
                  <a:pt x="1777" y="164"/>
                </a:cubicBezTo>
                <a:cubicBezTo>
                  <a:pt x="1775" y="163"/>
                  <a:pt x="1775" y="163"/>
                  <a:pt x="1775" y="163"/>
                </a:cubicBezTo>
                <a:cubicBezTo>
                  <a:pt x="1773" y="162"/>
                  <a:pt x="1773" y="162"/>
                  <a:pt x="1773" y="162"/>
                </a:cubicBezTo>
                <a:cubicBezTo>
                  <a:pt x="1773" y="162"/>
                  <a:pt x="1773" y="162"/>
                  <a:pt x="1773" y="162"/>
                </a:cubicBezTo>
                <a:cubicBezTo>
                  <a:pt x="1774" y="164"/>
                  <a:pt x="1774" y="164"/>
                  <a:pt x="1774" y="164"/>
                </a:cubicBezTo>
                <a:cubicBezTo>
                  <a:pt x="1774" y="165"/>
                  <a:pt x="1774" y="165"/>
                  <a:pt x="1774" y="165"/>
                </a:cubicBezTo>
                <a:cubicBezTo>
                  <a:pt x="1773" y="164"/>
                  <a:pt x="1773" y="164"/>
                  <a:pt x="1773" y="164"/>
                </a:cubicBezTo>
                <a:cubicBezTo>
                  <a:pt x="1771" y="164"/>
                  <a:pt x="1771" y="164"/>
                  <a:pt x="1771" y="164"/>
                </a:cubicBezTo>
                <a:cubicBezTo>
                  <a:pt x="1770" y="165"/>
                  <a:pt x="1770" y="165"/>
                  <a:pt x="1770" y="165"/>
                </a:cubicBezTo>
                <a:cubicBezTo>
                  <a:pt x="1770" y="166"/>
                  <a:pt x="1770" y="166"/>
                  <a:pt x="1770" y="166"/>
                </a:cubicBezTo>
                <a:cubicBezTo>
                  <a:pt x="1769" y="168"/>
                  <a:pt x="1769" y="168"/>
                  <a:pt x="1769" y="168"/>
                </a:cubicBezTo>
                <a:cubicBezTo>
                  <a:pt x="1767" y="169"/>
                  <a:pt x="1767" y="169"/>
                  <a:pt x="1767" y="169"/>
                </a:cubicBezTo>
                <a:cubicBezTo>
                  <a:pt x="1768" y="167"/>
                  <a:pt x="1768" y="167"/>
                  <a:pt x="1768" y="167"/>
                </a:cubicBezTo>
                <a:cubicBezTo>
                  <a:pt x="1769" y="166"/>
                  <a:pt x="1769" y="166"/>
                  <a:pt x="1769" y="166"/>
                </a:cubicBezTo>
                <a:cubicBezTo>
                  <a:pt x="1769" y="165"/>
                  <a:pt x="1769" y="165"/>
                  <a:pt x="1769" y="165"/>
                </a:cubicBezTo>
                <a:cubicBezTo>
                  <a:pt x="1767" y="165"/>
                  <a:pt x="1767" y="165"/>
                  <a:pt x="1767" y="165"/>
                </a:cubicBezTo>
                <a:cubicBezTo>
                  <a:pt x="1767" y="164"/>
                  <a:pt x="1767" y="164"/>
                  <a:pt x="1767" y="164"/>
                </a:cubicBezTo>
                <a:cubicBezTo>
                  <a:pt x="1768" y="163"/>
                  <a:pt x="1768" y="163"/>
                  <a:pt x="1768" y="163"/>
                </a:cubicBezTo>
                <a:cubicBezTo>
                  <a:pt x="1767" y="163"/>
                  <a:pt x="1767" y="163"/>
                  <a:pt x="1767" y="163"/>
                </a:cubicBezTo>
                <a:cubicBezTo>
                  <a:pt x="1766" y="164"/>
                  <a:pt x="1766" y="164"/>
                  <a:pt x="1766" y="164"/>
                </a:cubicBezTo>
                <a:cubicBezTo>
                  <a:pt x="1765" y="166"/>
                  <a:pt x="1765" y="166"/>
                  <a:pt x="1765" y="166"/>
                </a:cubicBezTo>
                <a:cubicBezTo>
                  <a:pt x="1765" y="165"/>
                  <a:pt x="1765" y="165"/>
                  <a:pt x="1765" y="165"/>
                </a:cubicBezTo>
                <a:cubicBezTo>
                  <a:pt x="1765" y="164"/>
                  <a:pt x="1765" y="164"/>
                  <a:pt x="1765" y="164"/>
                </a:cubicBezTo>
                <a:cubicBezTo>
                  <a:pt x="1764" y="163"/>
                  <a:pt x="1764" y="163"/>
                  <a:pt x="1764" y="163"/>
                </a:cubicBezTo>
                <a:cubicBezTo>
                  <a:pt x="1763" y="164"/>
                  <a:pt x="1763" y="164"/>
                  <a:pt x="1763" y="164"/>
                </a:cubicBezTo>
                <a:cubicBezTo>
                  <a:pt x="1763" y="165"/>
                  <a:pt x="1763" y="165"/>
                  <a:pt x="1763" y="165"/>
                </a:cubicBezTo>
                <a:cubicBezTo>
                  <a:pt x="1763" y="163"/>
                  <a:pt x="1763" y="163"/>
                  <a:pt x="1763" y="163"/>
                </a:cubicBezTo>
                <a:cubicBezTo>
                  <a:pt x="1761" y="163"/>
                  <a:pt x="1761" y="163"/>
                  <a:pt x="1761" y="163"/>
                </a:cubicBezTo>
                <a:cubicBezTo>
                  <a:pt x="1759" y="164"/>
                  <a:pt x="1759" y="164"/>
                  <a:pt x="1759" y="164"/>
                </a:cubicBezTo>
                <a:cubicBezTo>
                  <a:pt x="1759" y="162"/>
                  <a:pt x="1759" y="162"/>
                  <a:pt x="1759" y="162"/>
                </a:cubicBezTo>
                <a:cubicBezTo>
                  <a:pt x="1758" y="162"/>
                  <a:pt x="1758" y="162"/>
                  <a:pt x="1758" y="162"/>
                </a:cubicBezTo>
                <a:cubicBezTo>
                  <a:pt x="1757" y="163"/>
                  <a:pt x="1757" y="163"/>
                  <a:pt x="1757" y="163"/>
                </a:cubicBezTo>
                <a:cubicBezTo>
                  <a:pt x="1756" y="161"/>
                  <a:pt x="1756" y="161"/>
                  <a:pt x="1756" y="161"/>
                </a:cubicBezTo>
                <a:cubicBezTo>
                  <a:pt x="1756" y="159"/>
                  <a:pt x="1756" y="159"/>
                  <a:pt x="1756" y="159"/>
                </a:cubicBezTo>
                <a:cubicBezTo>
                  <a:pt x="1757" y="157"/>
                  <a:pt x="1757" y="157"/>
                  <a:pt x="1757" y="157"/>
                </a:cubicBezTo>
                <a:cubicBezTo>
                  <a:pt x="1757" y="159"/>
                  <a:pt x="1757" y="159"/>
                  <a:pt x="1757" y="159"/>
                </a:cubicBezTo>
                <a:cubicBezTo>
                  <a:pt x="1759" y="160"/>
                  <a:pt x="1759" y="160"/>
                  <a:pt x="1759" y="160"/>
                </a:cubicBezTo>
                <a:cubicBezTo>
                  <a:pt x="1761" y="160"/>
                  <a:pt x="1761" y="160"/>
                  <a:pt x="1761" y="160"/>
                </a:cubicBezTo>
                <a:cubicBezTo>
                  <a:pt x="1763" y="161"/>
                  <a:pt x="1763" y="161"/>
                  <a:pt x="1763" y="161"/>
                </a:cubicBezTo>
                <a:cubicBezTo>
                  <a:pt x="1764" y="159"/>
                  <a:pt x="1764" y="159"/>
                  <a:pt x="1764" y="159"/>
                </a:cubicBezTo>
                <a:cubicBezTo>
                  <a:pt x="1764" y="158"/>
                  <a:pt x="1764" y="158"/>
                  <a:pt x="1764" y="158"/>
                </a:cubicBezTo>
                <a:cubicBezTo>
                  <a:pt x="1763" y="157"/>
                  <a:pt x="1763" y="157"/>
                  <a:pt x="1763" y="157"/>
                </a:cubicBezTo>
                <a:cubicBezTo>
                  <a:pt x="1763" y="157"/>
                  <a:pt x="1763" y="157"/>
                  <a:pt x="1763" y="157"/>
                </a:cubicBezTo>
                <a:cubicBezTo>
                  <a:pt x="1761" y="156"/>
                  <a:pt x="1761" y="156"/>
                  <a:pt x="1761" y="156"/>
                </a:cubicBezTo>
                <a:cubicBezTo>
                  <a:pt x="1760" y="157"/>
                  <a:pt x="1760" y="157"/>
                  <a:pt x="1760" y="157"/>
                </a:cubicBezTo>
                <a:cubicBezTo>
                  <a:pt x="1759" y="156"/>
                  <a:pt x="1759" y="156"/>
                  <a:pt x="1759" y="156"/>
                </a:cubicBezTo>
                <a:cubicBezTo>
                  <a:pt x="1758" y="154"/>
                  <a:pt x="1758" y="154"/>
                  <a:pt x="1758" y="154"/>
                </a:cubicBezTo>
                <a:cubicBezTo>
                  <a:pt x="1756" y="153"/>
                  <a:pt x="1756" y="153"/>
                  <a:pt x="1756" y="153"/>
                </a:cubicBezTo>
                <a:cubicBezTo>
                  <a:pt x="1754" y="153"/>
                  <a:pt x="1754" y="153"/>
                  <a:pt x="1754" y="153"/>
                </a:cubicBezTo>
                <a:cubicBezTo>
                  <a:pt x="1754" y="154"/>
                  <a:pt x="1754" y="154"/>
                  <a:pt x="1754" y="154"/>
                </a:cubicBezTo>
                <a:cubicBezTo>
                  <a:pt x="1755" y="155"/>
                  <a:pt x="1755" y="155"/>
                  <a:pt x="1755" y="155"/>
                </a:cubicBezTo>
                <a:cubicBezTo>
                  <a:pt x="1755" y="155"/>
                  <a:pt x="1755" y="155"/>
                  <a:pt x="1755" y="155"/>
                </a:cubicBezTo>
                <a:cubicBezTo>
                  <a:pt x="1755" y="156"/>
                  <a:pt x="1755" y="156"/>
                  <a:pt x="1755" y="156"/>
                </a:cubicBezTo>
                <a:cubicBezTo>
                  <a:pt x="1754" y="156"/>
                  <a:pt x="1754" y="156"/>
                  <a:pt x="1754" y="156"/>
                </a:cubicBezTo>
                <a:cubicBezTo>
                  <a:pt x="1753" y="156"/>
                  <a:pt x="1753" y="156"/>
                  <a:pt x="1753" y="156"/>
                </a:cubicBezTo>
                <a:cubicBezTo>
                  <a:pt x="1753" y="157"/>
                  <a:pt x="1753" y="157"/>
                  <a:pt x="1753" y="157"/>
                </a:cubicBezTo>
                <a:cubicBezTo>
                  <a:pt x="1754" y="158"/>
                  <a:pt x="1754" y="158"/>
                  <a:pt x="1754" y="158"/>
                </a:cubicBezTo>
                <a:cubicBezTo>
                  <a:pt x="1754" y="158"/>
                  <a:pt x="1754" y="158"/>
                  <a:pt x="1754" y="158"/>
                </a:cubicBezTo>
                <a:cubicBezTo>
                  <a:pt x="1752" y="158"/>
                  <a:pt x="1752" y="158"/>
                  <a:pt x="1752" y="158"/>
                </a:cubicBezTo>
                <a:cubicBezTo>
                  <a:pt x="1751" y="160"/>
                  <a:pt x="1751" y="160"/>
                  <a:pt x="1751" y="160"/>
                </a:cubicBezTo>
                <a:cubicBezTo>
                  <a:pt x="1751" y="162"/>
                  <a:pt x="1751" y="162"/>
                  <a:pt x="1751" y="162"/>
                </a:cubicBezTo>
                <a:cubicBezTo>
                  <a:pt x="1750" y="161"/>
                  <a:pt x="1750" y="161"/>
                  <a:pt x="1750" y="161"/>
                </a:cubicBezTo>
                <a:cubicBezTo>
                  <a:pt x="1750" y="159"/>
                  <a:pt x="1750" y="159"/>
                  <a:pt x="1750" y="159"/>
                </a:cubicBezTo>
                <a:cubicBezTo>
                  <a:pt x="1749" y="158"/>
                  <a:pt x="1749" y="158"/>
                  <a:pt x="1749" y="158"/>
                </a:cubicBezTo>
                <a:cubicBezTo>
                  <a:pt x="1747" y="158"/>
                  <a:pt x="1747" y="158"/>
                  <a:pt x="1747" y="158"/>
                </a:cubicBezTo>
                <a:cubicBezTo>
                  <a:pt x="1747" y="158"/>
                  <a:pt x="1747" y="158"/>
                  <a:pt x="1747" y="158"/>
                </a:cubicBezTo>
                <a:cubicBezTo>
                  <a:pt x="1747" y="158"/>
                  <a:pt x="1747" y="158"/>
                  <a:pt x="1747" y="158"/>
                </a:cubicBezTo>
                <a:cubicBezTo>
                  <a:pt x="1745" y="157"/>
                  <a:pt x="1745" y="157"/>
                  <a:pt x="1745" y="157"/>
                </a:cubicBezTo>
                <a:cubicBezTo>
                  <a:pt x="1744" y="157"/>
                  <a:pt x="1744" y="157"/>
                  <a:pt x="1744" y="157"/>
                </a:cubicBezTo>
                <a:cubicBezTo>
                  <a:pt x="1744" y="157"/>
                  <a:pt x="1744" y="157"/>
                  <a:pt x="1744" y="157"/>
                </a:cubicBezTo>
                <a:cubicBezTo>
                  <a:pt x="1744" y="158"/>
                  <a:pt x="1744" y="158"/>
                  <a:pt x="1744" y="158"/>
                </a:cubicBezTo>
                <a:cubicBezTo>
                  <a:pt x="1743" y="158"/>
                  <a:pt x="1743" y="158"/>
                  <a:pt x="1743" y="158"/>
                </a:cubicBezTo>
                <a:cubicBezTo>
                  <a:pt x="1742" y="156"/>
                  <a:pt x="1742" y="156"/>
                  <a:pt x="1742" y="156"/>
                </a:cubicBezTo>
                <a:cubicBezTo>
                  <a:pt x="1741" y="156"/>
                  <a:pt x="1741" y="156"/>
                  <a:pt x="1741" y="156"/>
                </a:cubicBezTo>
                <a:cubicBezTo>
                  <a:pt x="1741" y="157"/>
                  <a:pt x="1741" y="157"/>
                  <a:pt x="1741" y="157"/>
                </a:cubicBezTo>
                <a:cubicBezTo>
                  <a:pt x="1741" y="160"/>
                  <a:pt x="1741" y="160"/>
                  <a:pt x="1741" y="160"/>
                </a:cubicBezTo>
                <a:cubicBezTo>
                  <a:pt x="1740" y="159"/>
                  <a:pt x="1740" y="159"/>
                  <a:pt x="1740" y="159"/>
                </a:cubicBezTo>
                <a:cubicBezTo>
                  <a:pt x="1740" y="158"/>
                  <a:pt x="1740" y="158"/>
                  <a:pt x="1740" y="158"/>
                </a:cubicBezTo>
                <a:cubicBezTo>
                  <a:pt x="1738" y="159"/>
                  <a:pt x="1738" y="159"/>
                  <a:pt x="1738" y="159"/>
                </a:cubicBezTo>
                <a:cubicBezTo>
                  <a:pt x="1738" y="160"/>
                  <a:pt x="1738" y="160"/>
                  <a:pt x="1738" y="160"/>
                </a:cubicBezTo>
                <a:cubicBezTo>
                  <a:pt x="1737" y="158"/>
                  <a:pt x="1737" y="158"/>
                  <a:pt x="1737" y="158"/>
                </a:cubicBezTo>
                <a:cubicBezTo>
                  <a:pt x="1737" y="156"/>
                  <a:pt x="1737" y="156"/>
                  <a:pt x="1737" y="156"/>
                </a:cubicBezTo>
                <a:cubicBezTo>
                  <a:pt x="1736" y="156"/>
                  <a:pt x="1736" y="156"/>
                  <a:pt x="1736" y="156"/>
                </a:cubicBezTo>
                <a:cubicBezTo>
                  <a:pt x="1735" y="154"/>
                  <a:pt x="1735" y="154"/>
                  <a:pt x="1735" y="154"/>
                </a:cubicBezTo>
                <a:cubicBezTo>
                  <a:pt x="1734" y="153"/>
                  <a:pt x="1734" y="153"/>
                  <a:pt x="1734" y="153"/>
                </a:cubicBezTo>
                <a:cubicBezTo>
                  <a:pt x="1733" y="153"/>
                  <a:pt x="1733" y="153"/>
                  <a:pt x="1733" y="153"/>
                </a:cubicBezTo>
                <a:cubicBezTo>
                  <a:pt x="1731" y="153"/>
                  <a:pt x="1731" y="153"/>
                  <a:pt x="1731" y="153"/>
                </a:cubicBezTo>
                <a:cubicBezTo>
                  <a:pt x="1729" y="153"/>
                  <a:pt x="1729" y="153"/>
                  <a:pt x="1729" y="153"/>
                </a:cubicBezTo>
                <a:cubicBezTo>
                  <a:pt x="1728" y="151"/>
                  <a:pt x="1728" y="151"/>
                  <a:pt x="1728" y="151"/>
                </a:cubicBezTo>
                <a:cubicBezTo>
                  <a:pt x="1728" y="151"/>
                  <a:pt x="1728" y="151"/>
                  <a:pt x="1728" y="151"/>
                </a:cubicBezTo>
                <a:cubicBezTo>
                  <a:pt x="1731" y="151"/>
                  <a:pt x="1731" y="151"/>
                  <a:pt x="1731" y="151"/>
                </a:cubicBezTo>
                <a:cubicBezTo>
                  <a:pt x="1733" y="151"/>
                  <a:pt x="1733" y="151"/>
                  <a:pt x="1733" y="151"/>
                </a:cubicBezTo>
                <a:cubicBezTo>
                  <a:pt x="1736" y="152"/>
                  <a:pt x="1736" y="152"/>
                  <a:pt x="1736" y="152"/>
                </a:cubicBezTo>
                <a:cubicBezTo>
                  <a:pt x="1739" y="152"/>
                  <a:pt x="1739" y="152"/>
                  <a:pt x="1739" y="152"/>
                </a:cubicBezTo>
                <a:cubicBezTo>
                  <a:pt x="1742" y="151"/>
                  <a:pt x="1742" y="151"/>
                  <a:pt x="1742" y="151"/>
                </a:cubicBezTo>
                <a:cubicBezTo>
                  <a:pt x="1744" y="148"/>
                  <a:pt x="1744" y="148"/>
                  <a:pt x="1744" y="148"/>
                </a:cubicBezTo>
                <a:cubicBezTo>
                  <a:pt x="1748" y="147"/>
                  <a:pt x="1748" y="147"/>
                  <a:pt x="1748" y="147"/>
                </a:cubicBezTo>
                <a:cubicBezTo>
                  <a:pt x="1749" y="145"/>
                  <a:pt x="1749" y="145"/>
                  <a:pt x="1749" y="145"/>
                </a:cubicBezTo>
                <a:cubicBezTo>
                  <a:pt x="1749" y="145"/>
                  <a:pt x="1749" y="145"/>
                  <a:pt x="1749" y="145"/>
                </a:cubicBezTo>
                <a:cubicBezTo>
                  <a:pt x="1748" y="144"/>
                  <a:pt x="1748" y="144"/>
                  <a:pt x="1748" y="144"/>
                </a:cubicBezTo>
                <a:cubicBezTo>
                  <a:pt x="1748" y="143"/>
                  <a:pt x="1748" y="143"/>
                  <a:pt x="1748" y="143"/>
                </a:cubicBezTo>
                <a:cubicBezTo>
                  <a:pt x="1746" y="143"/>
                  <a:pt x="1746" y="143"/>
                  <a:pt x="1746" y="143"/>
                </a:cubicBezTo>
                <a:cubicBezTo>
                  <a:pt x="1745" y="143"/>
                  <a:pt x="1745" y="143"/>
                  <a:pt x="1745" y="143"/>
                </a:cubicBezTo>
                <a:cubicBezTo>
                  <a:pt x="1742" y="141"/>
                  <a:pt x="1742" y="141"/>
                  <a:pt x="1742" y="141"/>
                </a:cubicBezTo>
                <a:cubicBezTo>
                  <a:pt x="1741" y="141"/>
                  <a:pt x="1741" y="141"/>
                  <a:pt x="1741" y="141"/>
                </a:cubicBezTo>
                <a:cubicBezTo>
                  <a:pt x="1739" y="143"/>
                  <a:pt x="1739" y="143"/>
                  <a:pt x="1739" y="143"/>
                </a:cubicBezTo>
                <a:cubicBezTo>
                  <a:pt x="1738" y="143"/>
                  <a:pt x="1738" y="143"/>
                  <a:pt x="1738" y="143"/>
                </a:cubicBezTo>
                <a:cubicBezTo>
                  <a:pt x="1738" y="142"/>
                  <a:pt x="1738" y="142"/>
                  <a:pt x="1738" y="142"/>
                </a:cubicBezTo>
                <a:cubicBezTo>
                  <a:pt x="1740" y="141"/>
                  <a:pt x="1740" y="141"/>
                  <a:pt x="1740" y="141"/>
                </a:cubicBezTo>
                <a:cubicBezTo>
                  <a:pt x="1740" y="140"/>
                  <a:pt x="1740" y="140"/>
                  <a:pt x="1740" y="140"/>
                </a:cubicBezTo>
                <a:cubicBezTo>
                  <a:pt x="1738" y="139"/>
                  <a:pt x="1738" y="139"/>
                  <a:pt x="1738" y="139"/>
                </a:cubicBezTo>
                <a:cubicBezTo>
                  <a:pt x="1738" y="139"/>
                  <a:pt x="1738" y="139"/>
                  <a:pt x="1738" y="139"/>
                </a:cubicBezTo>
                <a:cubicBezTo>
                  <a:pt x="1736" y="139"/>
                  <a:pt x="1736" y="139"/>
                  <a:pt x="1736" y="139"/>
                </a:cubicBezTo>
                <a:cubicBezTo>
                  <a:pt x="1735" y="141"/>
                  <a:pt x="1735" y="141"/>
                  <a:pt x="1735" y="141"/>
                </a:cubicBezTo>
                <a:cubicBezTo>
                  <a:pt x="1734" y="141"/>
                  <a:pt x="1734" y="141"/>
                  <a:pt x="1734" y="141"/>
                </a:cubicBezTo>
                <a:cubicBezTo>
                  <a:pt x="1734" y="139"/>
                  <a:pt x="1734" y="139"/>
                  <a:pt x="1734" y="139"/>
                </a:cubicBezTo>
                <a:cubicBezTo>
                  <a:pt x="1733" y="139"/>
                  <a:pt x="1733" y="139"/>
                  <a:pt x="1733" y="139"/>
                </a:cubicBezTo>
                <a:cubicBezTo>
                  <a:pt x="1733" y="141"/>
                  <a:pt x="1733" y="141"/>
                  <a:pt x="1733" y="141"/>
                </a:cubicBezTo>
                <a:cubicBezTo>
                  <a:pt x="1732" y="141"/>
                  <a:pt x="1732" y="141"/>
                  <a:pt x="1732" y="141"/>
                </a:cubicBezTo>
                <a:cubicBezTo>
                  <a:pt x="1731" y="140"/>
                  <a:pt x="1731" y="140"/>
                  <a:pt x="1731" y="140"/>
                </a:cubicBezTo>
                <a:cubicBezTo>
                  <a:pt x="1733" y="139"/>
                  <a:pt x="1733" y="139"/>
                  <a:pt x="1733" y="139"/>
                </a:cubicBezTo>
                <a:cubicBezTo>
                  <a:pt x="1733" y="137"/>
                  <a:pt x="1733" y="137"/>
                  <a:pt x="1733" y="137"/>
                </a:cubicBezTo>
                <a:cubicBezTo>
                  <a:pt x="1731" y="136"/>
                  <a:pt x="1731" y="136"/>
                  <a:pt x="1731" y="136"/>
                </a:cubicBezTo>
                <a:cubicBezTo>
                  <a:pt x="1729" y="136"/>
                  <a:pt x="1729" y="136"/>
                  <a:pt x="1729" y="136"/>
                </a:cubicBezTo>
                <a:cubicBezTo>
                  <a:pt x="1728" y="137"/>
                  <a:pt x="1728" y="137"/>
                  <a:pt x="1728" y="137"/>
                </a:cubicBezTo>
                <a:cubicBezTo>
                  <a:pt x="1727" y="140"/>
                  <a:pt x="1727" y="140"/>
                  <a:pt x="1727" y="140"/>
                </a:cubicBezTo>
                <a:cubicBezTo>
                  <a:pt x="1726" y="140"/>
                  <a:pt x="1726" y="140"/>
                  <a:pt x="1726" y="140"/>
                </a:cubicBezTo>
                <a:cubicBezTo>
                  <a:pt x="1726" y="141"/>
                  <a:pt x="1726" y="141"/>
                  <a:pt x="1726" y="141"/>
                </a:cubicBezTo>
                <a:cubicBezTo>
                  <a:pt x="1727" y="144"/>
                  <a:pt x="1727" y="144"/>
                  <a:pt x="1727" y="144"/>
                </a:cubicBezTo>
                <a:cubicBezTo>
                  <a:pt x="1727" y="145"/>
                  <a:pt x="1727" y="145"/>
                  <a:pt x="1727" y="145"/>
                </a:cubicBezTo>
                <a:cubicBezTo>
                  <a:pt x="1726" y="146"/>
                  <a:pt x="1726" y="146"/>
                  <a:pt x="1726" y="146"/>
                </a:cubicBezTo>
                <a:cubicBezTo>
                  <a:pt x="1725" y="145"/>
                  <a:pt x="1725" y="145"/>
                  <a:pt x="1725" y="145"/>
                </a:cubicBezTo>
                <a:cubicBezTo>
                  <a:pt x="1724" y="144"/>
                  <a:pt x="1724" y="144"/>
                  <a:pt x="1724" y="144"/>
                </a:cubicBezTo>
                <a:cubicBezTo>
                  <a:pt x="1723" y="145"/>
                  <a:pt x="1723" y="145"/>
                  <a:pt x="1723" y="145"/>
                </a:cubicBezTo>
                <a:cubicBezTo>
                  <a:pt x="1722" y="145"/>
                  <a:pt x="1722" y="145"/>
                  <a:pt x="1722" y="145"/>
                </a:cubicBezTo>
                <a:cubicBezTo>
                  <a:pt x="1719" y="146"/>
                  <a:pt x="1719" y="146"/>
                  <a:pt x="1719" y="146"/>
                </a:cubicBezTo>
                <a:cubicBezTo>
                  <a:pt x="1721" y="143"/>
                  <a:pt x="1721" y="143"/>
                  <a:pt x="1721" y="143"/>
                </a:cubicBezTo>
                <a:cubicBezTo>
                  <a:pt x="1723" y="143"/>
                  <a:pt x="1723" y="143"/>
                  <a:pt x="1723" y="143"/>
                </a:cubicBezTo>
                <a:cubicBezTo>
                  <a:pt x="1724" y="141"/>
                  <a:pt x="1724" y="141"/>
                  <a:pt x="1724" y="141"/>
                </a:cubicBezTo>
                <a:cubicBezTo>
                  <a:pt x="1723" y="140"/>
                  <a:pt x="1723" y="140"/>
                  <a:pt x="1723" y="140"/>
                </a:cubicBezTo>
                <a:cubicBezTo>
                  <a:pt x="1723" y="140"/>
                  <a:pt x="1723" y="140"/>
                  <a:pt x="1723" y="140"/>
                </a:cubicBezTo>
                <a:cubicBezTo>
                  <a:pt x="1721" y="142"/>
                  <a:pt x="1721" y="142"/>
                  <a:pt x="1721" y="142"/>
                </a:cubicBezTo>
                <a:cubicBezTo>
                  <a:pt x="1720" y="141"/>
                  <a:pt x="1720" y="141"/>
                  <a:pt x="1720" y="141"/>
                </a:cubicBezTo>
                <a:cubicBezTo>
                  <a:pt x="1720" y="140"/>
                  <a:pt x="1720" y="140"/>
                  <a:pt x="1720" y="140"/>
                </a:cubicBezTo>
                <a:cubicBezTo>
                  <a:pt x="1721" y="139"/>
                  <a:pt x="1721" y="139"/>
                  <a:pt x="1721" y="139"/>
                </a:cubicBezTo>
                <a:cubicBezTo>
                  <a:pt x="1721" y="138"/>
                  <a:pt x="1721" y="138"/>
                  <a:pt x="1721" y="138"/>
                </a:cubicBezTo>
                <a:cubicBezTo>
                  <a:pt x="1719" y="138"/>
                  <a:pt x="1719" y="138"/>
                  <a:pt x="1719" y="138"/>
                </a:cubicBezTo>
                <a:cubicBezTo>
                  <a:pt x="1719" y="137"/>
                  <a:pt x="1719" y="137"/>
                  <a:pt x="1719" y="137"/>
                </a:cubicBezTo>
                <a:cubicBezTo>
                  <a:pt x="1721" y="137"/>
                  <a:pt x="1721" y="137"/>
                  <a:pt x="1721" y="137"/>
                </a:cubicBezTo>
                <a:cubicBezTo>
                  <a:pt x="1721" y="137"/>
                  <a:pt x="1721" y="137"/>
                  <a:pt x="1721" y="137"/>
                </a:cubicBezTo>
                <a:cubicBezTo>
                  <a:pt x="1723" y="137"/>
                  <a:pt x="1723" y="137"/>
                  <a:pt x="1723" y="137"/>
                </a:cubicBezTo>
                <a:cubicBezTo>
                  <a:pt x="1725" y="134"/>
                  <a:pt x="1725" y="134"/>
                  <a:pt x="1725" y="134"/>
                </a:cubicBezTo>
                <a:cubicBezTo>
                  <a:pt x="1724" y="133"/>
                  <a:pt x="1724" y="133"/>
                  <a:pt x="1724" y="133"/>
                </a:cubicBezTo>
                <a:cubicBezTo>
                  <a:pt x="1722" y="133"/>
                  <a:pt x="1722" y="133"/>
                  <a:pt x="1722" y="133"/>
                </a:cubicBezTo>
                <a:cubicBezTo>
                  <a:pt x="1721" y="133"/>
                  <a:pt x="1721" y="133"/>
                  <a:pt x="1721" y="133"/>
                </a:cubicBezTo>
                <a:cubicBezTo>
                  <a:pt x="1722" y="131"/>
                  <a:pt x="1722" y="131"/>
                  <a:pt x="1722" y="131"/>
                </a:cubicBezTo>
                <a:cubicBezTo>
                  <a:pt x="1721" y="130"/>
                  <a:pt x="1721" y="130"/>
                  <a:pt x="1721" y="130"/>
                </a:cubicBezTo>
                <a:cubicBezTo>
                  <a:pt x="1720" y="131"/>
                  <a:pt x="1720" y="131"/>
                  <a:pt x="1720" y="131"/>
                </a:cubicBezTo>
                <a:cubicBezTo>
                  <a:pt x="1719" y="131"/>
                  <a:pt x="1719" y="131"/>
                  <a:pt x="1719" y="131"/>
                </a:cubicBezTo>
                <a:cubicBezTo>
                  <a:pt x="1718" y="130"/>
                  <a:pt x="1718" y="130"/>
                  <a:pt x="1718" y="130"/>
                </a:cubicBezTo>
                <a:cubicBezTo>
                  <a:pt x="1716" y="131"/>
                  <a:pt x="1716" y="131"/>
                  <a:pt x="1716" y="131"/>
                </a:cubicBezTo>
                <a:cubicBezTo>
                  <a:pt x="1716" y="132"/>
                  <a:pt x="1716" y="132"/>
                  <a:pt x="1716" y="132"/>
                </a:cubicBezTo>
                <a:cubicBezTo>
                  <a:pt x="1717" y="134"/>
                  <a:pt x="1717" y="134"/>
                  <a:pt x="1717" y="134"/>
                </a:cubicBezTo>
                <a:cubicBezTo>
                  <a:pt x="1717" y="135"/>
                  <a:pt x="1717" y="135"/>
                  <a:pt x="1717" y="135"/>
                </a:cubicBezTo>
                <a:cubicBezTo>
                  <a:pt x="1716" y="135"/>
                  <a:pt x="1716" y="135"/>
                  <a:pt x="1716" y="135"/>
                </a:cubicBezTo>
                <a:cubicBezTo>
                  <a:pt x="1714" y="133"/>
                  <a:pt x="1714" y="133"/>
                  <a:pt x="1714" y="133"/>
                </a:cubicBezTo>
                <a:cubicBezTo>
                  <a:pt x="1713" y="134"/>
                  <a:pt x="1713" y="134"/>
                  <a:pt x="1713" y="134"/>
                </a:cubicBezTo>
                <a:cubicBezTo>
                  <a:pt x="1713" y="136"/>
                  <a:pt x="1713" y="136"/>
                  <a:pt x="1713" y="136"/>
                </a:cubicBezTo>
                <a:cubicBezTo>
                  <a:pt x="1713" y="136"/>
                  <a:pt x="1713" y="136"/>
                  <a:pt x="1713" y="136"/>
                </a:cubicBezTo>
                <a:cubicBezTo>
                  <a:pt x="1715" y="136"/>
                  <a:pt x="1715" y="136"/>
                  <a:pt x="1715" y="136"/>
                </a:cubicBezTo>
                <a:cubicBezTo>
                  <a:pt x="1716" y="137"/>
                  <a:pt x="1716" y="137"/>
                  <a:pt x="1716" y="137"/>
                </a:cubicBezTo>
                <a:cubicBezTo>
                  <a:pt x="1715" y="138"/>
                  <a:pt x="1715" y="138"/>
                  <a:pt x="1715" y="138"/>
                </a:cubicBezTo>
                <a:cubicBezTo>
                  <a:pt x="1714" y="138"/>
                  <a:pt x="1714" y="138"/>
                  <a:pt x="1714" y="138"/>
                </a:cubicBezTo>
                <a:cubicBezTo>
                  <a:pt x="1714" y="140"/>
                  <a:pt x="1714" y="140"/>
                  <a:pt x="1714" y="140"/>
                </a:cubicBezTo>
                <a:cubicBezTo>
                  <a:pt x="1713" y="141"/>
                  <a:pt x="1713" y="141"/>
                  <a:pt x="1713" y="141"/>
                </a:cubicBezTo>
                <a:cubicBezTo>
                  <a:pt x="1713" y="142"/>
                  <a:pt x="1713" y="142"/>
                  <a:pt x="1713" y="142"/>
                </a:cubicBezTo>
                <a:cubicBezTo>
                  <a:pt x="1713" y="142"/>
                  <a:pt x="1713" y="142"/>
                  <a:pt x="1713" y="142"/>
                </a:cubicBezTo>
                <a:cubicBezTo>
                  <a:pt x="1712" y="143"/>
                  <a:pt x="1712" y="143"/>
                  <a:pt x="1712" y="143"/>
                </a:cubicBezTo>
                <a:cubicBezTo>
                  <a:pt x="1713" y="145"/>
                  <a:pt x="1713" y="145"/>
                  <a:pt x="1713" y="145"/>
                </a:cubicBezTo>
                <a:cubicBezTo>
                  <a:pt x="1712" y="146"/>
                  <a:pt x="1712" y="146"/>
                  <a:pt x="1712" y="146"/>
                </a:cubicBezTo>
                <a:cubicBezTo>
                  <a:pt x="1711" y="145"/>
                  <a:pt x="1711" y="145"/>
                  <a:pt x="1711" y="145"/>
                </a:cubicBezTo>
                <a:cubicBezTo>
                  <a:pt x="1710" y="146"/>
                  <a:pt x="1710" y="146"/>
                  <a:pt x="1710" y="146"/>
                </a:cubicBezTo>
                <a:cubicBezTo>
                  <a:pt x="1710" y="147"/>
                  <a:pt x="1710" y="147"/>
                  <a:pt x="1710" y="147"/>
                </a:cubicBezTo>
                <a:cubicBezTo>
                  <a:pt x="1708" y="147"/>
                  <a:pt x="1708" y="147"/>
                  <a:pt x="1708" y="147"/>
                </a:cubicBezTo>
                <a:cubicBezTo>
                  <a:pt x="1708" y="146"/>
                  <a:pt x="1708" y="146"/>
                  <a:pt x="1708" y="146"/>
                </a:cubicBezTo>
                <a:cubicBezTo>
                  <a:pt x="1710" y="142"/>
                  <a:pt x="1710" y="142"/>
                  <a:pt x="1710" y="142"/>
                </a:cubicBezTo>
                <a:cubicBezTo>
                  <a:pt x="1708" y="141"/>
                  <a:pt x="1708" y="141"/>
                  <a:pt x="1708" y="141"/>
                </a:cubicBezTo>
                <a:cubicBezTo>
                  <a:pt x="1708" y="141"/>
                  <a:pt x="1708" y="141"/>
                  <a:pt x="1708" y="141"/>
                </a:cubicBezTo>
                <a:cubicBezTo>
                  <a:pt x="1709" y="139"/>
                  <a:pt x="1709" y="139"/>
                  <a:pt x="1709" y="139"/>
                </a:cubicBezTo>
                <a:cubicBezTo>
                  <a:pt x="1709" y="136"/>
                  <a:pt x="1709" y="136"/>
                  <a:pt x="1709" y="136"/>
                </a:cubicBezTo>
                <a:cubicBezTo>
                  <a:pt x="1709" y="135"/>
                  <a:pt x="1709" y="135"/>
                  <a:pt x="1709" y="135"/>
                </a:cubicBezTo>
                <a:cubicBezTo>
                  <a:pt x="1708" y="135"/>
                  <a:pt x="1708" y="135"/>
                  <a:pt x="1708" y="135"/>
                </a:cubicBezTo>
                <a:cubicBezTo>
                  <a:pt x="1705" y="140"/>
                  <a:pt x="1705" y="140"/>
                  <a:pt x="1705" y="140"/>
                </a:cubicBezTo>
                <a:cubicBezTo>
                  <a:pt x="1705" y="142"/>
                  <a:pt x="1705" y="142"/>
                  <a:pt x="1705" y="142"/>
                </a:cubicBezTo>
                <a:cubicBezTo>
                  <a:pt x="1703" y="145"/>
                  <a:pt x="1703" y="145"/>
                  <a:pt x="1703" y="145"/>
                </a:cubicBezTo>
                <a:cubicBezTo>
                  <a:pt x="1702" y="148"/>
                  <a:pt x="1702" y="148"/>
                  <a:pt x="1702" y="148"/>
                </a:cubicBezTo>
                <a:cubicBezTo>
                  <a:pt x="1703" y="149"/>
                  <a:pt x="1703" y="149"/>
                  <a:pt x="1703" y="149"/>
                </a:cubicBezTo>
                <a:cubicBezTo>
                  <a:pt x="1702" y="151"/>
                  <a:pt x="1702" y="151"/>
                  <a:pt x="1702" y="151"/>
                </a:cubicBezTo>
                <a:cubicBezTo>
                  <a:pt x="1700" y="154"/>
                  <a:pt x="1700" y="154"/>
                  <a:pt x="1700" y="154"/>
                </a:cubicBezTo>
                <a:cubicBezTo>
                  <a:pt x="1698" y="154"/>
                  <a:pt x="1698" y="154"/>
                  <a:pt x="1698" y="154"/>
                </a:cubicBezTo>
                <a:cubicBezTo>
                  <a:pt x="1698" y="153"/>
                  <a:pt x="1698" y="153"/>
                  <a:pt x="1698" y="153"/>
                </a:cubicBezTo>
                <a:cubicBezTo>
                  <a:pt x="1698" y="151"/>
                  <a:pt x="1698" y="151"/>
                  <a:pt x="1698" y="151"/>
                </a:cubicBezTo>
                <a:cubicBezTo>
                  <a:pt x="1700" y="149"/>
                  <a:pt x="1700" y="149"/>
                  <a:pt x="1700" y="149"/>
                </a:cubicBezTo>
                <a:cubicBezTo>
                  <a:pt x="1699" y="147"/>
                  <a:pt x="1699" y="147"/>
                  <a:pt x="1699" y="147"/>
                </a:cubicBezTo>
                <a:cubicBezTo>
                  <a:pt x="1700" y="146"/>
                  <a:pt x="1700" y="146"/>
                  <a:pt x="1700" y="146"/>
                </a:cubicBezTo>
                <a:cubicBezTo>
                  <a:pt x="1699" y="144"/>
                  <a:pt x="1699" y="144"/>
                  <a:pt x="1699" y="144"/>
                </a:cubicBezTo>
                <a:cubicBezTo>
                  <a:pt x="1702" y="141"/>
                  <a:pt x="1702" y="141"/>
                  <a:pt x="1702" y="141"/>
                </a:cubicBezTo>
                <a:cubicBezTo>
                  <a:pt x="1703" y="139"/>
                  <a:pt x="1703" y="139"/>
                  <a:pt x="1703" y="139"/>
                </a:cubicBezTo>
                <a:cubicBezTo>
                  <a:pt x="1703" y="138"/>
                  <a:pt x="1703" y="138"/>
                  <a:pt x="1703" y="138"/>
                </a:cubicBezTo>
                <a:cubicBezTo>
                  <a:pt x="1703" y="137"/>
                  <a:pt x="1703" y="137"/>
                  <a:pt x="1703" y="137"/>
                </a:cubicBezTo>
                <a:cubicBezTo>
                  <a:pt x="1701" y="137"/>
                  <a:pt x="1701" y="137"/>
                  <a:pt x="1701" y="137"/>
                </a:cubicBezTo>
                <a:cubicBezTo>
                  <a:pt x="1700" y="135"/>
                  <a:pt x="1700" y="135"/>
                  <a:pt x="1700" y="135"/>
                </a:cubicBezTo>
                <a:cubicBezTo>
                  <a:pt x="1699" y="136"/>
                  <a:pt x="1699" y="136"/>
                  <a:pt x="1699" y="136"/>
                </a:cubicBezTo>
                <a:cubicBezTo>
                  <a:pt x="1699" y="138"/>
                  <a:pt x="1699" y="138"/>
                  <a:pt x="1699" y="138"/>
                </a:cubicBezTo>
                <a:cubicBezTo>
                  <a:pt x="1698" y="139"/>
                  <a:pt x="1698" y="139"/>
                  <a:pt x="1698" y="139"/>
                </a:cubicBezTo>
                <a:cubicBezTo>
                  <a:pt x="1698" y="137"/>
                  <a:pt x="1698" y="137"/>
                  <a:pt x="1698" y="137"/>
                </a:cubicBezTo>
                <a:cubicBezTo>
                  <a:pt x="1697" y="136"/>
                  <a:pt x="1697" y="136"/>
                  <a:pt x="1697" y="136"/>
                </a:cubicBezTo>
                <a:cubicBezTo>
                  <a:pt x="1695" y="135"/>
                  <a:pt x="1695" y="135"/>
                  <a:pt x="1695" y="135"/>
                </a:cubicBezTo>
                <a:cubicBezTo>
                  <a:pt x="1694" y="136"/>
                  <a:pt x="1694" y="136"/>
                  <a:pt x="1694" y="136"/>
                </a:cubicBezTo>
                <a:cubicBezTo>
                  <a:pt x="1694" y="139"/>
                  <a:pt x="1694" y="139"/>
                  <a:pt x="1694" y="139"/>
                </a:cubicBezTo>
                <a:cubicBezTo>
                  <a:pt x="1693" y="140"/>
                  <a:pt x="1693" y="140"/>
                  <a:pt x="1693" y="140"/>
                </a:cubicBezTo>
                <a:cubicBezTo>
                  <a:pt x="1693" y="139"/>
                  <a:pt x="1693" y="139"/>
                  <a:pt x="1693" y="139"/>
                </a:cubicBezTo>
                <a:cubicBezTo>
                  <a:pt x="1691" y="138"/>
                  <a:pt x="1691" y="138"/>
                  <a:pt x="1691" y="138"/>
                </a:cubicBezTo>
                <a:cubicBezTo>
                  <a:pt x="1691" y="139"/>
                  <a:pt x="1691" y="139"/>
                  <a:pt x="1691" y="139"/>
                </a:cubicBezTo>
                <a:cubicBezTo>
                  <a:pt x="1691" y="140"/>
                  <a:pt x="1691" y="140"/>
                  <a:pt x="1691" y="140"/>
                </a:cubicBezTo>
                <a:cubicBezTo>
                  <a:pt x="1693" y="141"/>
                  <a:pt x="1693" y="141"/>
                  <a:pt x="1693" y="141"/>
                </a:cubicBezTo>
                <a:cubicBezTo>
                  <a:pt x="1694" y="143"/>
                  <a:pt x="1694" y="143"/>
                  <a:pt x="1694" y="143"/>
                </a:cubicBezTo>
                <a:cubicBezTo>
                  <a:pt x="1693" y="143"/>
                  <a:pt x="1693" y="143"/>
                  <a:pt x="1693" y="143"/>
                </a:cubicBezTo>
                <a:cubicBezTo>
                  <a:pt x="1692" y="142"/>
                  <a:pt x="1692" y="142"/>
                  <a:pt x="1692" y="142"/>
                </a:cubicBezTo>
                <a:cubicBezTo>
                  <a:pt x="1691" y="144"/>
                  <a:pt x="1691" y="144"/>
                  <a:pt x="1691" y="144"/>
                </a:cubicBezTo>
                <a:cubicBezTo>
                  <a:pt x="1691" y="145"/>
                  <a:pt x="1691" y="145"/>
                  <a:pt x="1691" y="145"/>
                </a:cubicBezTo>
                <a:cubicBezTo>
                  <a:pt x="1691" y="145"/>
                  <a:pt x="1691" y="145"/>
                  <a:pt x="1691" y="145"/>
                </a:cubicBezTo>
                <a:cubicBezTo>
                  <a:pt x="1691" y="146"/>
                  <a:pt x="1691" y="146"/>
                  <a:pt x="1691" y="146"/>
                </a:cubicBezTo>
                <a:cubicBezTo>
                  <a:pt x="1689" y="145"/>
                  <a:pt x="1689" y="145"/>
                  <a:pt x="1689" y="145"/>
                </a:cubicBezTo>
                <a:cubicBezTo>
                  <a:pt x="1688" y="145"/>
                  <a:pt x="1688" y="145"/>
                  <a:pt x="1688" y="145"/>
                </a:cubicBezTo>
                <a:cubicBezTo>
                  <a:pt x="1687" y="147"/>
                  <a:pt x="1687" y="147"/>
                  <a:pt x="1687" y="147"/>
                </a:cubicBezTo>
                <a:cubicBezTo>
                  <a:pt x="1686" y="148"/>
                  <a:pt x="1686" y="148"/>
                  <a:pt x="1686" y="148"/>
                </a:cubicBezTo>
                <a:cubicBezTo>
                  <a:pt x="1686" y="148"/>
                  <a:pt x="1686" y="148"/>
                  <a:pt x="1686" y="148"/>
                </a:cubicBezTo>
                <a:cubicBezTo>
                  <a:pt x="1686" y="149"/>
                  <a:pt x="1686" y="149"/>
                  <a:pt x="1686" y="149"/>
                </a:cubicBezTo>
                <a:cubicBezTo>
                  <a:pt x="1685" y="150"/>
                  <a:pt x="1685" y="150"/>
                  <a:pt x="1685" y="150"/>
                </a:cubicBezTo>
                <a:cubicBezTo>
                  <a:pt x="1684" y="152"/>
                  <a:pt x="1684" y="152"/>
                  <a:pt x="1684" y="152"/>
                </a:cubicBezTo>
                <a:cubicBezTo>
                  <a:pt x="1686" y="153"/>
                  <a:pt x="1686" y="153"/>
                  <a:pt x="1686" y="153"/>
                </a:cubicBezTo>
                <a:cubicBezTo>
                  <a:pt x="1685" y="154"/>
                  <a:pt x="1685" y="154"/>
                  <a:pt x="1685" y="154"/>
                </a:cubicBezTo>
                <a:cubicBezTo>
                  <a:pt x="1686" y="155"/>
                  <a:pt x="1686" y="155"/>
                  <a:pt x="1686" y="155"/>
                </a:cubicBezTo>
                <a:cubicBezTo>
                  <a:pt x="1687" y="156"/>
                  <a:pt x="1687" y="156"/>
                  <a:pt x="1687" y="156"/>
                </a:cubicBezTo>
                <a:cubicBezTo>
                  <a:pt x="1686" y="157"/>
                  <a:pt x="1686" y="157"/>
                  <a:pt x="1686" y="157"/>
                </a:cubicBezTo>
                <a:cubicBezTo>
                  <a:pt x="1683" y="156"/>
                  <a:pt x="1683" y="156"/>
                  <a:pt x="1683" y="156"/>
                </a:cubicBezTo>
                <a:cubicBezTo>
                  <a:pt x="1683" y="154"/>
                  <a:pt x="1683" y="154"/>
                  <a:pt x="1683" y="154"/>
                </a:cubicBezTo>
                <a:cubicBezTo>
                  <a:pt x="1682" y="154"/>
                  <a:pt x="1682" y="154"/>
                  <a:pt x="1682" y="154"/>
                </a:cubicBezTo>
                <a:cubicBezTo>
                  <a:pt x="1683" y="152"/>
                  <a:pt x="1683" y="152"/>
                  <a:pt x="1683" y="152"/>
                </a:cubicBezTo>
                <a:cubicBezTo>
                  <a:pt x="1681" y="151"/>
                  <a:pt x="1681" y="151"/>
                  <a:pt x="1681" y="151"/>
                </a:cubicBezTo>
                <a:cubicBezTo>
                  <a:pt x="1679" y="152"/>
                  <a:pt x="1679" y="152"/>
                  <a:pt x="1679" y="152"/>
                </a:cubicBezTo>
                <a:cubicBezTo>
                  <a:pt x="1677" y="151"/>
                  <a:pt x="1677" y="151"/>
                  <a:pt x="1677" y="151"/>
                </a:cubicBezTo>
                <a:cubicBezTo>
                  <a:pt x="1674" y="149"/>
                  <a:pt x="1674" y="149"/>
                  <a:pt x="1674" y="149"/>
                </a:cubicBezTo>
                <a:cubicBezTo>
                  <a:pt x="1673" y="149"/>
                  <a:pt x="1673" y="149"/>
                  <a:pt x="1673" y="149"/>
                </a:cubicBezTo>
                <a:cubicBezTo>
                  <a:pt x="1672" y="150"/>
                  <a:pt x="1672" y="150"/>
                  <a:pt x="1672" y="150"/>
                </a:cubicBezTo>
                <a:cubicBezTo>
                  <a:pt x="1671" y="149"/>
                  <a:pt x="1671" y="149"/>
                  <a:pt x="1671" y="149"/>
                </a:cubicBezTo>
                <a:cubicBezTo>
                  <a:pt x="1670" y="150"/>
                  <a:pt x="1670" y="150"/>
                  <a:pt x="1670" y="150"/>
                </a:cubicBezTo>
                <a:cubicBezTo>
                  <a:pt x="1668" y="151"/>
                  <a:pt x="1668" y="151"/>
                  <a:pt x="1668" y="151"/>
                </a:cubicBezTo>
                <a:cubicBezTo>
                  <a:pt x="1668" y="152"/>
                  <a:pt x="1668" y="152"/>
                  <a:pt x="1668" y="152"/>
                </a:cubicBezTo>
                <a:cubicBezTo>
                  <a:pt x="1670" y="154"/>
                  <a:pt x="1670" y="154"/>
                  <a:pt x="1670" y="154"/>
                </a:cubicBezTo>
                <a:cubicBezTo>
                  <a:pt x="1672" y="154"/>
                  <a:pt x="1672" y="154"/>
                  <a:pt x="1672" y="154"/>
                </a:cubicBezTo>
                <a:cubicBezTo>
                  <a:pt x="1673" y="155"/>
                  <a:pt x="1673" y="155"/>
                  <a:pt x="1673" y="155"/>
                </a:cubicBezTo>
                <a:cubicBezTo>
                  <a:pt x="1675" y="155"/>
                  <a:pt x="1675" y="155"/>
                  <a:pt x="1675" y="155"/>
                </a:cubicBezTo>
                <a:cubicBezTo>
                  <a:pt x="1674" y="157"/>
                  <a:pt x="1674" y="157"/>
                  <a:pt x="1674" y="157"/>
                </a:cubicBezTo>
                <a:cubicBezTo>
                  <a:pt x="1674" y="159"/>
                  <a:pt x="1674" y="159"/>
                  <a:pt x="1674" y="159"/>
                </a:cubicBezTo>
                <a:cubicBezTo>
                  <a:pt x="1676" y="161"/>
                  <a:pt x="1676" y="161"/>
                  <a:pt x="1676" y="161"/>
                </a:cubicBezTo>
                <a:cubicBezTo>
                  <a:pt x="1675" y="162"/>
                  <a:pt x="1675" y="162"/>
                  <a:pt x="1675" y="162"/>
                </a:cubicBezTo>
                <a:cubicBezTo>
                  <a:pt x="1674" y="161"/>
                  <a:pt x="1674" y="161"/>
                  <a:pt x="1674" y="161"/>
                </a:cubicBezTo>
                <a:cubicBezTo>
                  <a:pt x="1673" y="159"/>
                  <a:pt x="1673" y="159"/>
                  <a:pt x="1673" y="159"/>
                </a:cubicBezTo>
                <a:cubicBezTo>
                  <a:pt x="1671" y="158"/>
                  <a:pt x="1671" y="158"/>
                  <a:pt x="1671" y="158"/>
                </a:cubicBezTo>
                <a:cubicBezTo>
                  <a:pt x="1670" y="157"/>
                  <a:pt x="1670" y="157"/>
                  <a:pt x="1670" y="157"/>
                </a:cubicBezTo>
                <a:cubicBezTo>
                  <a:pt x="1669" y="159"/>
                  <a:pt x="1669" y="159"/>
                  <a:pt x="1669" y="159"/>
                </a:cubicBezTo>
                <a:cubicBezTo>
                  <a:pt x="1668" y="160"/>
                  <a:pt x="1668" y="160"/>
                  <a:pt x="1668" y="160"/>
                </a:cubicBezTo>
                <a:cubicBezTo>
                  <a:pt x="1668" y="158"/>
                  <a:pt x="1668" y="158"/>
                  <a:pt x="1668" y="158"/>
                </a:cubicBezTo>
                <a:cubicBezTo>
                  <a:pt x="1666" y="159"/>
                  <a:pt x="1666" y="159"/>
                  <a:pt x="1666" y="159"/>
                </a:cubicBezTo>
                <a:cubicBezTo>
                  <a:pt x="1666" y="160"/>
                  <a:pt x="1666" y="160"/>
                  <a:pt x="1666" y="160"/>
                </a:cubicBezTo>
                <a:cubicBezTo>
                  <a:pt x="1664" y="162"/>
                  <a:pt x="1664" y="162"/>
                  <a:pt x="1664" y="162"/>
                </a:cubicBezTo>
                <a:cubicBezTo>
                  <a:pt x="1664" y="163"/>
                  <a:pt x="1664" y="163"/>
                  <a:pt x="1664" y="163"/>
                </a:cubicBezTo>
                <a:cubicBezTo>
                  <a:pt x="1666" y="164"/>
                  <a:pt x="1666" y="164"/>
                  <a:pt x="1666" y="164"/>
                </a:cubicBezTo>
                <a:cubicBezTo>
                  <a:pt x="1667" y="166"/>
                  <a:pt x="1667" y="166"/>
                  <a:pt x="1667" y="166"/>
                </a:cubicBezTo>
                <a:cubicBezTo>
                  <a:pt x="1666" y="166"/>
                  <a:pt x="1666" y="166"/>
                  <a:pt x="1666" y="166"/>
                </a:cubicBezTo>
                <a:cubicBezTo>
                  <a:pt x="1665" y="165"/>
                  <a:pt x="1665" y="165"/>
                  <a:pt x="1665" y="165"/>
                </a:cubicBezTo>
                <a:cubicBezTo>
                  <a:pt x="1663" y="167"/>
                  <a:pt x="1663" y="167"/>
                  <a:pt x="1663" y="167"/>
                </a:cubicBezTo>
                <a:cubicBezTo>
                  <a:pt x="1663" y="168"/>
                  <a:pt x="1663" y="168"/>
                  <a:pt x="1663" y="168"/>
                </a:cubicBezTo>
                <a:cubicBezTo>
                  <a:pt x="1661" y="170"/>
                  <a:pt x="1661" y="170"/>
                  <a:pt x="1661" y="170"/>
                </a:cubicBezTo>
                <a:cubicBezTo>
                  <a:pt x="1661" y="169"/>
                  <a:pt x="1661" y="169"/>
                  <a:pt x="1661" y="169"/>
                </a:cubicBezTo>
                <a:cubicBezTo>
                  <a:pt x="1662" y="168"/>
                  <a:pt x="1662" y="168"/>
                  <a:pt x="1662" y="168"/>
                </a:cubicBezTo>
                <a:cubicBezTo>
                  <a:pt x="1662" y="167"/>
                  <a:pt x="1662" y="167"/>
                  <a:pt x="1662" y="167"/>
                </a:cubicBezTo>
                <a:cubicBezTo>
                  <a:pt x="1663" y="164"/>
                  <a:pt x="1663" y="164"/>
                  <a:pt x="1663" y="164"/>
                </a:cubicBezTo>
                <a:cubicBezTo>
                  <a:pt x="1662" y="158"/>
                  <a:pt x="1662" y="158"/>
                  <a:pt x="1662" y="158"/>
                </a:cubicBezTo>
                <a:cubicBezTo>
                  <a:pt x="1661" y="159"/>
                  <a:pt x="1661" y="159"/>
                  <a:pt x="1661" y="159"/>
                </a:cubicBezTo>
                <a:cubicBezTo>
                  <a:pt x="1658" y="163"/>
                  <a:pt x="1658" y="163"/>
                  <a:pt x="1658" y="163"/>
                </a:cubicBezTo>
                <a:cubicBezTo>
                  <a:pt x="1658" y="165"/>
                  <a:pt x="1658" y="165"/>
                  <a:pt x="1658" y="165"/>
                </a:cubicBezTo>
                <a:cubicBezTo>
                  <a:pt x="1659" y="166"/>
                  <a:pt x="1659" y="166"/>
                  <a:pt x="1659" y="166"/>
                </a:cubicBezTo>
                <a:cubicBezTo>
                  <a:pt x="1657" y="168"/>
                  <a:pt x="1657" y="168"/>
                  <a:pt x="1657" y="168"/>
                </a:cubicBezTo>
                <a:cubicBezTo>
                  <a:pt x="1657" y="166"/>
                  <a:pt x="1657" y="166"/>
                  <a:pt x="1657" y="166"/>
                </a:cubicBezTo>
                <a:cubicBezTo>
                  <a:pt x="1658" y="164"/>
                  <a:pt x="1658" y="164"/>
                  <a:pt x="1658" y="164"/>
                </a:cubicBezTo>
                <a:cubicBezTo>
                  <a:pt x="1657" y="161"/>
                  <a:pt x="1657" y="161"/>
                  <a:pt x="1657" y="161"/>
                </a:cubicBezTo>
                <a:cubicBezTo>
                  <a:pt x="1656" y="161"/>
                  <a:pt x="1656" y="161"/>
                  <a:pt x="1656" y="161"/>
                </a:cubicBezTo>
                <a:cubicBezTo>
                  <a:pt x="1654" y="162"/>
                  <a:pt x="1654" y="162"/>
                  <a:pt x="1654" y="162"/>
                </a:cubicBezTo>
                <a:cubicBezTo>
                  <a:pt x="1653" y="165"/>
                  <a:pt x="1653" y="165"/>
                  <a:pt x="1653" y="165"/>
                </a:cubicBezTo>
                <a:cubicBezTo>
                  <a:pt x="1654" y="167"/>
                  <a:pt x="1654" y="167"/>
                  <a:pt x="1654" y="167"/>
                </a:cubicBezTo>
                <a:cubicBezTo>
                  <a:pt x="1654" y="169"/>
                  <a:pt x="1654" y="169"/>
                  <a:pt x="1654" y="169"/>
                </a:cubicBezTo>
                <a:cubicBezTo>
                  <a:pt x="1656" y="171"/>
                  <a:pt x="1656" y="171"/>
                  <a:pt x="1656" y="171"/>
                </a:cubicBezTo>
                <a:cubicBezTo>
                  <a:pt x="1657" y="172"/>
                  <a:pt x="1657" y="172"/>
                  <a:pt x="1657" y="172"/>
                </a:cubicBezTo>
                <a:cubicBezTo>
                  <a:pt x="1656" y="174"/>
                  <a:pt x="1656" y="174"/>
                  <a:pt x="1656" y="174"/>
                </a:cubicBezTo>
                <a:cubicBezTo>
                  <a:pt x="1655" y="171"/>
                  <a:pt x="1655" y="171"/>
                  <a:pt x="1655" y="171"/>
                </a:cubicBezTo>
                <a:cubicBezTo>
                  <a:pt x="1653" y="171"/>
                  <a:pt x="1653" y="171"/>
                  <a:pt x="1653" y="171"/>
                </a:cubicBezTo>
                <a:cubicBezTo>
                  <a:pt x="1652" y="167"/>
                  <a:pt x="1652" y="167"/>
                  <a:pt x="1652" y="167"/>
                </a:cubicBezTo>
                <a:cubicBezTo>
                  <a:pt x="1651" y="167"/>
                  <a:pt x="1651" y="167"/>
                  <a:pt x="1651" y="167"/>
                </a:cubicBezTo>
                <a:cubicBezTo>
                  <a:pt x="1649" y="167"/>
                  <a:pt x="1649" y="167"/>
                  <a:pt x="1649" y="167"/>
                </a:cubicBezTo>
                <a:cubicBezTo>
                  <a:pt x="1648" y="169"/>
                  <a:pt x="1648" y="169"/>
                  <a:pt x="1648" y="169"/>
                </a:cubicBezTo>
                <a:cubicBezTo>
                  <a:pt x="1651" y="171"/>
                  <a:pt x="1651" y="171"/>
                  <a:pt x="1651" y="171"/>
                </a:cubicBezTo>
                <a:cubicBezTo>
                  <a:pt x="1652" y="171"/>
                  <a:pt x="1652" y="171"/>
                  <a:pt x="1652" y="171"/>
                </a:cubicBezTo>
                <a:cubicBezTo>
                  <a:pt x="1653" y="172"/>
                  <a:pt x="1653" y="172"/>
                  <a:pt x="1653" y="172"/>
                </a:cubicBezTo>
                <a:cubicBezTo>
                  <a:pt x="1651" y="171"/>
                  <a:pt x="1651" y="171"/>
                  <a:pt x="1651" y="171"/>
                </a:cubicBezTo>
                <a:cubicBezTo>
                  <a:pt x="1649" y="172"/>
                  <a:pt x="1649" y="172"/>
                  <a:pt x="1649" y="172"/>
                </a:cubicBezTo>
                <a:cubicBezTo>
                  <a:pt x="1650" y="174"/>
                  <a:pt x="1650" y="174"/>
                  <a:pt x="1650" y="174"/>
                </a:cubicBezTo>
                <a:cubicBezTo>
                  <a:pt x="1648" y="173"/>
                  <a:pt x="1648" y="173"/>
                  <a:pt x="1648" y="173"/>
                </a:cubicBezTo>
                <a:cubicBezTo>
                  <a:pt x="1648" y="170"/>
                  <a:pt x="1648" y="170"/>
                  <a:pt x="1648" y="170"/>
                </a:cubicBezTo>
                <a:cubicBezTo>
                  <a:pt x="1647" y="170"/>
                  <a:pt x="1647" y="170"/>
                  <a:pt x="1647" y="170"/>
                </a:cubicBezTo>
                <a:cubicBezTo>
                  <a:pt x="1647" y="168"/>
                  <a:pt x="1647" y="168"/>
                  <a:pt x="1647" y="168"/>
                </a:cubicBezTo>
                <a:cubicBezTo>
                  <a:pt x="1646" y="169"/>
                  <a:pt x="1646" y="169"/>
                  <a:pt x="1646" y="169"/>
                </a:cubicBezTo>
                <a:cubicBezTo>
                  <a:pt x="1645" y="172"/>
                  <a:pt x="1645" y="172"/>
                  <a:pt x="1645" y="172"/>
                </a:cubicBezTo>
                <a:cubicBezTo>
                  <a:pt x="1646" y="173"/>
                  <a:pt x="1646" y="173"/>
                  <a:pt x="1646" y="173"/>
                </a:cubicBezTo>
                <a:cubicBezTo>
                  <a:pt x="1646" y="175"/>
                  <a:pt x="1646" y="175"/>
                  <a:pt x="1646" y="175"/>
                </a:cubicBezTo>
                <a:cubicBezTo>
                  <a:pt x="1644" y="174"/>
                  <a:pt x="1644" y="174"/>
                  <a:pt x="1644" y="174"/>
                </a:cubicBezTo>
                <a:cubicBezTo>
                  <a:pt x="1643" y="175"/>
                  <a:pt x="1643" y="175"/>
                  <a:pt x="1643" y="175"/>
                </a:cubicBezTo>
                <a:cubicBezTo>
                  <a:pt x="1641" y="177"/>
                  <a:pt x="1641" y="177"/>
                  <a:pt x="1641" y="177"/>
                </a:cubicBezTo>
                <a:cubicBezTo>
                  <a:pt x="1641" y="177"/>
                  <a:pt x="1641" y="177"/>
                  <a:pt x="1641" y="177"/>
                </a:cubicBezTo>
                <a:cubicBezTo>
                  <a:pt x="1643" y="177"/>
                  <a:pt x="1643" y="177"/>
                  <a:pt x="1643" y="177"/>
                </a:cubicBezTo>
                <a:cubicBezTo>
                  <a:pt x="1644" y="178"/>
                  <a:pt x="1644" y="178"/>
                  <a:pt x="1644" y="178"/>
                </a:cubicBezTo>
                <a:cubicBezTo>
                  <a:pt x="1642" y="179"/>
                  <a:pt x="1642" y="179"/>
                  <a:pt x="1642" y="179"/>
                </a:cubicBezTo>
                <a:cubicBezTo>
                  <a:pt x="1641" y="179"/>
                  <a:pt x="1641" y="179"/>
                  <a:pt x="1641" y="179"/>
                </a:cubicBezTo>
                <a:cubicBezTo>
                  <a:pt x="1642" y="180"/>
                  <a:pt x="1642" y="180"/>
                  <a:pt x="1642" y="180"/>
                </a:cubicBezTo>
                <a:cubicBezTo>
                  <a:pt x="1642" y="181"/>
                  <a:pt x="1642" y="181"/>
                  <a:pt x="1642" y="181"/>
                </a:cubicBezTo>
                <a:cubicBezTo>
                  <a:pt x="1640" y="181"/>
                  <a:pt x="1640" y="181"/>
                  <a:pt x="1640" y="181"/>
                </a:cubicBezTo>
                <a:cubicBezTo>
                  <a:pt x="1640" y="182"/>
                  <a:pt x="1640" y="182"/>
                  <a:pt x="1640" y="182"/>
                </a:cubicBezTo>
                <a:cubicBezTo>
                  <a:pt x="1641" y="183"/>
                  <a:pt x="1641" y="183"/>
                  <a:pt x="1641" y="183"/>
                </a:cubicBezTo>
                <a:cubicBezTo>
                  <a:pt x="1639" y="183"/>
                  <a:pt x="1639" y="183"/>
                  <a:pt x="1639" y="183"/>
                </a:cubicBezTo>
                <a:cubicBezTo>
                  <a:pt x="1639" y="182"/>
                  <a:pt x="1639" y="182"/>
                  <a:pt x="1639" y="182"/>
                </a:cubicBezTo>
                <a:cubicBezTo>
                  <a:pt x="1637" y="182"/>
                  <a:pt x="1637" y="182"/>
                  <a:pt x="1637" y="182"/>
                </a:cubicBezTo>
                <a:cubicBezTo>
                  <a:pt x="1636" y="184"/>
                  <a:pt x="1636" y="184"/>
                  <a:pt x="1636" y="184"/>
                </a:cubicBezTo>
                <a:cubicBezTo>
                  <a:pt x="1636" y="185"/>
                  <a:pt x="1636" y="185"/>
                  <a:pt x="1636" y="185"/>
                </a:cubicBezTo>
                <a:cubicBezTo>
                  <a:pt x="1636" y="186"/>
                  <a:pt x="1636" y="186"/>
                  <a:pt x="1636" y="186"/>
                </a:cubicBezTo>
                <a:cubicBezTo>
                  <a:pt x="1634" y="186"/>
                  <a:pt x="1634" y="186"/>
                  <a:pt x="1634" y="186"/>
                </a:cubicBezTo>
                <a:cubicBezTo>
                  <a:pt x="1633" y="188"/>
                  <a:pt x="1633" y="188"/>
                  <a:pt x="1633" y="188"/>
                </a:cubicBezTo>
                <a:cubicBezTo>
                  <a:pt x="1634" y="188"/>
                  <a:pt x="1634" y="188"/>
                  <a:pt x="1634" y="188"/>
                </a:cubicBezTo>
                <a:cubicBezTo>
                  <a:pt x="1639" y="187"/>
                  <a:pt x="1639" y="187"/>
                  <a:pt x="1639" y="187"/>
                </a:cubicBezTo>
                <a:cubicBezTo>
                  <a:pt x="1640" y="187"/>
                  <a:pt x="1640" y="187"/>
                  <a:pt x="1640" y="187"/>
                </a:cubicBezTo>
                <a:cubicBezTo>
                  <a:pt x="1642" y="187"/>
                  <a:pt x="1642" y="187"/>
                  <a:pt x="1642" y="187"/>
                </a:cubicBezTo>
                <a:cubicBezTo>
                  <a:pt x="1643" y="186"/>
                  <a:pt x="1643" y="186"/>
                  <a:pt x="1643" y="186"/>
                </a:cubicBezTo>
                <a:cubicBezTo>
                  <a:pt x="1643" y="188"/>
                  <a:pt x="1643" y="188"/>
                  <a:pt x="1643" y="188"/>
                </a:cubicBezTo>
                <a:cubicBezTo>
                  <a:pt x="1642" y="189"/>
                  <a:pt x="1642" y="189"/>
                  <a:pt x="1642" y="189"/>
                </a:cubicBezTo>
                <a:cubicBezTo>
                  <a:pt x="1641" y="192"/>
                  <a:pt x="1641" y="192"/>
                  <a:pt x="1641" y="192"/>
                </a:cubicBezTo>
                <a:cubicBezTo>
                  <a:pt x="1641" y="193"/>
                  <a:pt x="1641" y="193"/>
                  <a:pt x="1641" y="193"/>
                </a:cubicBezTo>
                <a:cubicBezTo>
                  <a:pt x="1640" y="192"/>
                  <a:pt x="1640" y="192"/>
                  <a:pt x="1640" y="192"/>
                </a:cubicBezTo>
                <a:cubicBezTo>
                  <a:pt x="1640" y="190"/>
                  <a:pt x="1640" y="190"/>
                  <a:pt x="1640" y="190"/>
                </a:cubicBezTo>
                <a:cubicBezTo>
                  <a:pt x="1638" y="191"/>
                  <a:pt x="1638" y="191"/>
                  <a:pt x="1638" y="191"/>
                </a:cubicBezTo>
                <a:cubicBezTo>
                  <a:pt x="1637" y="190"/>
                  <a:pt x="1637" y="190"/>
                  <a:pt x="1637" y="190"/>
                </a:cubicBezTo>
                <a:cubicBezTo>
                  <a:pt x="1635" y="190"/>
                  <a:pt x="1635" y="190"/>
                  <a:pt x="1635" y="190"/>
                </a:cubicBezTo>
                <a:cubicBezTo>
                  <a:pt x="1636" y="190"/>
                  <a:pt x="1636" y="190"/>
                  <a:pt x="1636" y="190"/>
                </a:cubicBezTo>
                <a:cubicBezTo>
                  <a:pt x="1635" y="192"/>
                  <a:pt x="1635" y="192"/>
                  <a:pt x="1635" y="192"/>
                </a:cubicBezTo>
                <a:cubicBezTo>
                  <a:pt x="1634" y="191"/>
                  <a:pt x="1634" y="191"/>
                  <a:pt x="1634" y="191"/>
                </a:cubicBezTo>
                <a:cubicBezTo>
                  <a:pt x="1633" y="191"/>
                  <a:pt x="1633" y="191"/>
                  <a:pt x="1633" y="191"/>
                </a:cubicBezTo>
                <a:cubicBezTo>
                  <a:pt x="1634" y="192"/>
                  <a:pt x="1634" y="192"/>
                  <a:pt x="1634" y="192"/>
                </a:cubicBezTo>
                <a:cubicBezTo>
                  <a:pt x="1635" y="194"/>
                  <a:pt x="1635" y="194"/>
                  <a:pt x="1635" y="194"/>
                </a:cubicBezTo>
                <a:cubicBezTo>
                  <a:pt x="1634" y="194"/>
                  <a:pt x="1634" y="194"/>
                  <a:pt x="1634" y="194"/>
                </a:cubicBezTo>
                <a:cubicBezTo>
                  <a:pt x="1633" y="195"/>
                  <a:pt x="1633" y="195"/>
                  <a:pt x="1633" y="195"/>
                </a:cubicBezTo>
                <a:cubicBezTo>
                  <a:pt x="1634" y="196"/>
                  <a:pt x="1634" y="196"/>
                  <a:pt x="1634" y="196"/>
                </a:cubicBezTo>
                <a:cubicBezTo>
                  <a:pt x="1633" y="197"/>
                  <a:pt x="1633" y="197"/>
                  <a:pt x="1633" y="197"/>
                </a:cubicBezTo>
                <a:cubicBezTo>
                  <a:pt x="1632" y="196"/>
                  <a:pt x="1632" y="196"/>
                  <a:pt x="1632" y="196"/>
                </a:cubicBezTo>
                <a:cubicBezTo>
                  <a:pt x="1632" y="194"/>
                  <a:pt x="1632" y="194"/>
                  <a:pt x="1632" y="194"/>
                </a:cubicBezTo>
                <a:cubicBezTo>
                  <a:pt x="1631" y="192"/>
                  <a:pt x="1631" y="192"/>
                  <a:pt x="1631" y="192"/>
                </a:cubicBezTo>
                <a:cubicBezTo>
                  <a:pt x="1630" y="194"/>
                  <a:pt x="1630" y="194"/>
                  <a:pt x="1630" y="194"/>
                </a:cubicBezTo>
                <a:cubicBezTo>
                  <a:pt x="1628" y="194"/>
                  <a:pt x="1628" y="194"/>
                  <a:pt x="1628" y="194"/>
                </a:cubicBezTo>
                <a:cubicBezTo>
                  <a:pt x="1628" y="193"/>
                  <a:pt x="1628" y="193"/>
                  <a:pt x="1628" y="193"/>
                </a:cubicBezTo>
                <a:cubicBezTo>
                  <a:pt x="1628" y="192"/>
                  <a:pt x="1628" y="192"/>
                  <a:pt x="1628" y="192"/>
                </a:cubicBezTo>
                <a:cubicBezTo>
                  <a:pt x="1627" y="192"/>
                  <a:pt x="1627" y="192"/>
                  <a:pt x="1627" y="192"/>
                </a:cubicBezTo>
                <a:cubicBezTo>
                  <a:pt x="1625" y="194"/>
                  <a:pt x="1625" y="194"/>
                  <a:pt x="1625" y="194"/>
                </a:cubicBezTo>
                <a:cubicBezTo>
                  <a:pt x="1627" y="195"/>
                  <a:pt x="1627" y="195"/>
                  <a:pt x="1627" y="195"/>
                </a:cubicBezTo>
                <a:cubicBezTo>
                  <a:pt x="1629" y="195"/>
                  <a:pt x="1629" y="195"/>
                  <a:pt x="1629" y="195"/>
                </a:cubicBezTo>
                <a:cubicBezTo>
                  <a:pt x="1631" y="196"/>
                  <a:pt x="1631" y="196"/>
                  <a:pt x="1631" y="196"/>
                </a:cubicBezTo>
                <a:cubicBezTo>
                  <a:pt x="1630" y="198"/>
                  <a:pt x="1630" y="198"/>
                  <a:pt x="1630" y="198"/>
                </a:cubicBezTo>
                <a:cubicBezTo>
                  <a:pt x="1626" y="198"/>
                  <a:pt x="1626" y="198"/>
                  <a:pt x="1626" y="198"/>
                </a:cubicBezTo>
                <a:cubicBezTo>
                  <a:pt x="1625" y="197"/>
                  <a:pt x="1625" y="197"/>
                  <a:pt x="1625" y="197"/>
                </a:cubicBezTo>
                <a:cubicBezTo>
                  <a:pt x="1624" y="198"/>
                  <a:pt x="1624" y="198"/>
                  <a:pt x="1624" y="198"/>
                </a:cubicBezTo>
                <a:cubicBezTo>
                  <a:pt x="1623" y="199"/>
                  <a:pt x="1623" y="199"/>
                  <a:pt x="1623" y="199"/>
                </a:cubicBezTo>
                <a:cubicBezTo>
                  <a:pt x="1624" y="201"/>
                  <a:pt x="1624" y="201"/>
                  <a:pt x="1624" y="201"/>
                </a:cubicBezTo>
                <a:cubicBezTo>
                  <a:pt x="1623" y="202"/>
                  <a:pt x="1623" y="202"/>
                  <a:pt x="1623" y="202"/>
                </a:cubicBezTo>
                <a:cubicBezTo>
                  <a:pt x="1624" y="202"/>
                  <a:pt x="1624" y="202"/>
                  <a:pt x="1624" y="202"/>
                </a:cubicBezTo>
                <a:cubicBezTo>
                  <a:pt x="1626" y="200"/>
                  <a:pt x="1626" y="200"/>
                  <a:pt x="1626" y="200"/>
                </a:cubicBezTo>
                <a:cubicBezTo>
                  <a:pt x="1628" y="200"/>
                  <a:pt x="1628" y="200"/>
                  <a:pt x="1628" y="200"/>
                </a:cubicBezTo>
                <a:cubicBezTo>
                  <a:pt x="1629" y="201"/>
                  <a:pt x="1629" y="201"/>
                  <a:pt x="1629" y="201"/>
                </a:cubicBezTo>
                <a:cubicBezTo>
                  <a:pt x="1626" y="201"/>
                  <a:pt x="1626" y="201"/>
                  <a:pt x="1626" y="201"/>
                </a:cubicBezTo>
                <a:cubicBezTo>
                  <a:pt x="1626" y="203"/>
                  <a:pt x="1626" y="203"/>
                  <a:pt x="1626" y="203"/>
                </a:cubicBezTo>
                <a:cubicBezTo>
                  <a:pt x="1627" y="205"/>
                  <a:pt x="1627" y="205"/>
                  <a:pt x="1627" y="205"/>
                </a:cubicBezTo>
                <a:cubicBezTo>
                  <a:pt x="1629" y="206"/>
                  <a:pt x="1629" y="206"/>
                  <a:pt x="1629" y="206"/>
                </a:cubicBezTo>
                <a:cubicBezTo>
                  <a:pt x="1629" y="208"/>
                  <a:pt x="1629" y="208"/>
                  <a:pt x="1629" y="208"/>
                </a:cubicBezTo>
                <a:cubicBezTo>
                  <a:pt x="1627" y="207"/>
                  <a:pt x="1627" y="207"/>
                  <a:pt x="1627" y="207"/>
                </a:cubicBezTo>
                <a:cubicBezTo>
                  <a:pt x="1626" y="207"/>
                  <a:pt x="1626" y="207"/>
                  <a:pt x="1626" y="207"/>
                </a:cubicBezTo>
                <a:cubicBezTo>
                  <a:pt x="1625" y="205"/>
                  <a:pt x="1625" y="205"/>
                  <a:pt x="1625" y="205"/>
                </a:cubicBezTo>
                <a:cubicBezTo>
                  <a:pt x="1624" y="205"/>
                  <a:pt x="1624" y="205"/>
                  <a:pt x="1624" y="205"/>
                </a:cubicBezTo>
                <a:cubicBezTo>
                  <a:pt x="1622" y="206"/>
                  <a:pt x="1622" y="206"/>
                  <a:pt x="1622" y="206"/>
                </a:cubicBezTo>
                <a:cubicBezTo>
                  <a:pt x="1624" y="207"/>
                  <a:pt x="1624" y="207"/>
                  <a:pt x="1624" y="207"/>
                </a:cubicBezTo>
                <a:cubicBezTo>
                  <a:pt x="1622" y="207"/>
                  <a:pt x="1622" y="207"/>
                  <a:pt x="1622" y="207"/>
                </a:cubicBezTo>
                <a:cubicBezTo>
                  <a:pt x="1620" y="209"/>
                  <a:pt x="1620" y="209"/>
                  <a:pt x="1620" y="209"/>
                </a:cubicBezTo>
                <a:cubicBezTo>
                  <a:pt x="1620" y="210"/>
                  <a:pt x="1620" y="210"/>
                  <a:pt x="1620" y="210"/>
                </a:cubicBezTo>
                <a:cubicBezTo>
                  <a:pt x="1622" y="211"/>
                  <a:pt x="1622" y="211"/>
                  <a:pt x="1622" y="211"/>
                </a:cubicBezTo>
                <a:cubicBezTo>
                  <a:pt x="1624" y="210"/>
                  <a:pt x="1624" y="210"/>
                  <a:pt x="1624" y="210"/>
                </a:cubicBezTo>
                <a:cubicBezTo>
                  <a:pt x="1625" y="211"/>
                  <a:pt x="1625" y="211"/>
                  <a:pt x="1625" y="211"/>
                </a:cubicBezTo>
                <a:cubicBezTo>
                  <a:pt x="1627" y="210"/>
                  <a:pt x="1627" y="210"/>
                  <a:pt x="1627" y="210"/>
                </a:cubicBezTo>
                <a:cubicBezTo>
                  <a:pt x="1627" y="212"/>
                  <a:pt x="1627" y="212"/>
                  <a:pt x="1627" y="212"/>
                </a:cubicBezTo>
                <a:cubicBezTo>
                  <a:pt x="1628" y="213"/>
                  <a:pt x="1628" y="213"/>
                  <a:pt x="1628" y="213"/>
                </a:cubicBezTo>
                <a:cubicBezTo>
                  <a:pt x="1628" y="214"/>
                  <a:pt x="1628" y="214"/>
                  <a:pt x="1628" y="214"/>
                </a:cubicBezTo>
                <a:cubicBezTo>
                  <a:pt x="1626" y="212"/>
                  <a:pt x="1626" y="212"/>
                  <a:pt x="1626" y="212"/>
                </a:cubicBezTo>
                <a:cubicBezTo>
                  <a:pt x="1624" y="212"/>
                  <a:pt x="1624" y="212"/>
                  <a:pt x="1624" y="212"/>
                </a:cubicBezTo>
                <a:cubicBezTo>
                  <a:pt x="1623" y="213"/>
                  <a:pt x="1623" y="213"/>
                  <a:pt x="1623" y="213"/>
                </a:cubicBezTo>
                <a:cubicBezTo>
                  <a:pt x="1620" y="213"/>
                  <a:pt x="1620" y="213"/>
                  <a:pt x="1620" y="213"/>
                </a:cubicBezTo>
                <a:cubicBezTo>
                  <a:pt x="1620" y="215"/>
                  <a:pt x="1620" y="215"/>
                  <a:pt x="1620" y="215"/>
                </a:cubicBezTo>
                <a:cubicBezTo>
                  <a:pt x="1618" y="215"/>
                  <a:pt x="1618" y="215"/>
                  <a:pt x="1618" y="215"/>
                </a:cubicBezTo>
                <a:cubicBezTo>
                  <a:pt x="1617" y="215"/>
                  <a:pt x="1617" y="215"/>
                  <a:pt x="1617" y="215"/>
                </a:cubicBezTo>
                <a:cubicBezTo>
                  <a:pt x="1615" y="216"/>
                  <a:pt x="1615" y="216"/>
                  <a:pt x="1615" y="216"/>
                </a:cubicBezTo>
                <a:cubicBezTo>
                  <a:pt x="1614" y="216"/>
                  <a:pt x="1614" y="216"/>
                  <a:pt x="1614" y="216"/>
                </a:cubicBezTo>
                <a:cubicBezTo>
                  <a:pt x="1613" y="217"/>
                  <a:pt x="1613" y="217"/>
                  <a:pt x="1613" y="217"/>
                </a:cubicBezTo>
                <a:cubicBezTo>
                  <a:pt x="1615" y="218"/>
                  <a:pt x="1615" y="218"/>
                  <a:pt x="1615" y="218"/>
                </a:cubicBezTo>
                <a:cubicBezTo>
                  <a:pt x="1616" y="219"/>
                  <a:pt x="1616" y="219"/>
                  <a:pt x="1616" y="219"/>
                </a:cubicBezTo>
                <a:cubicBezTo>
                  <a:pt x="1615" y="220"/>
                  <a:pt x="1615" y="220"/>
                  <a:pt x="1615" y="220"/>
                </a:cubicBezTo>
                <a:cubicBezTo>
                  <a:pt x="1614" y="219"/>
                  <a:pt x="1614" y="219"/>
                  <a:pt x="1614" y="219"/>
                </a:cubicBezTo>
                <a:cubicBezTo>
                  <a:pt x="1613" y="220"/>
                  <a:pt x="1613" y="220"/>
                  <a:pt x="1613" y="220"/>
                </a:cubicBezTo>
                <a:cubicBezTo>
                  <a:pt x="1615" y="221"/>
                  <a:pt x="1615" y="221"/>
                  <a:pt x="1615" y="221"/>
                </a:cubicBezTo>
                <a:cubicBezTo>
                  <a:pt x="1614" y="222"/>
                  <a:pt x="1614" y="222"/>
                  <a:pt x="1614" y="222"/>
                </a:cubicBezTo>
                <a:cubicBezTo>
                  <a:pt x="1612" y="221"/>
                  <a:pt x="1612" y="221"/>
                  <a:pt x="1612" y="221"/>
                </a:cubicBezTo>
                <a:cubicBezTo>
                  <a:pt x="1612" y="221"/>
                  <a:pt x="1612" y="221"/>
                  <a:pt x="1612" y="221"/>
                </a:cubicBezTo>
                <a:cubicBezTo>
                  <a:pt x="1612" y="222"/>
                  <a:pt x="1612" y="222"/>
                  <a:pt x="1612" y="222"/>
                </a:cubicBezTo>
                <a:cubicBezTo>
                  <a:pt x="1613" y="223"/>
                  <a:pt x="1613" y="223"/>
                  <a:pt x="1613" y="223"/>
                </a:cubicBezTo>
                <a:cubicBezTo>
                  <a:pt x="1612" y="223"/>
                  <a:pt x="1612" y="223"/>
                  <a:pt x="1612" y="223"/>
                </a:cubicBezTo>
                <a:cubicBezTo>
                  <a:pt x="1612" y="224"/>
                  <a:pt x="1612" y="224"/>
                  <a:pt x="1612" y="224"/>
                </a:cubicBezTo>
                <a:cubicBezTo>
                  <a:pt x="1613" y="224"/>
                  <a:pt x="1613" y="224"/>
                  <a:pt x="1613" y="224"/>
                </a:cubicBezTo>
                <a:cubicBezTo>
                  <a:pt x="1612" y="225"/>
                  <a:pt x="1612" y="225"/>
                  <a:pt x="1612" y="225"/>
                </a:cubicBezTo>
                <a:cubicBezTo>
                  <a:pt x="1611" y="225"/>
                  <a:pt x="1611" y="225"/>
                  <a:pt x="1611" y="225"/>
                </a:cubicBezTo>
                <a:cubicBezTo>
                  <a:pt x="1610" y="225"/>
                  <a:pt x="1610" y="225"/>
                  <a:pt x="1610" y="225"/>
                </a:cubicBezTo>
                <a:cubicBezTo>
                  <a:pt x="1610" y="226"/>
                  <a:pt x="1610" y="226"/>
                  <a:pt x="1610" y="226"/>
                </a:cubicBezTo>
                <a:cubicBezTo>
                  <a:pt x="1610" y="227"/>
                  <a:pt x="1610" y="227"/>
                  <a:pt x="1610" y="227"/>
                </a:cubicBezTo>
                <a:cubicBezTo>
                  <a:pt x="1611" y="227"/>
                  <a:pt x="1611" y="227"/>
                  <a:pt x="1611" y="227"/>
                </a:cubicBezTo>
                <a:cubicBezTo>
                  <a:pt x="1613" y="228"/>
                  <a:pt x="1613" y="228"/>
                  <a:pt x="1613" y="228"/>
                </a:cubicBezTo>
                <a:cubicBezTo>
                  <a:pt x="1614" y="229"/>
                  <a:pt x="1614" y="229"/>
                  <a:pt x="1614" y="229"/>
                </a:cubicBezTo>
                <a:cubicBezTo>
                  <a:pt x="1615" y="230"/>
                  <a:pt x="1615" y="230"/>
                  <a:pt x="1615" y="230"/>
                </a:cubicBezTo>
                <a:cubicBezTo>
                  <a:pt x="1616" y="229"/>
                  <a:pt x="1616" y="229"/>
                  <a:pt x="1616" y="229"/>
                </a:cubicBezTo>
                <a:cubicBezTo>
                  <a:pt x="1615" y="230"/>
                  <a:pt x="1615" y="230"/>
                  <a:pt x="1615" y="230"/>
                </a:cubicBezTo>
                <a:cubicBezTo>
                  <a:pt x="1615" y="231"/>
                  <a:pt x="1615" y="231"/>
                  <a:pt x="1615" y="231"/>
                </a:cubicBezTo>
                <a:cubicBezTo>
                  <a:pt x="1613" y="231"/>
                  <a:pt x="1613" y="231"/>
                  <a:pt x="1613" y="231"/>
                </a:cubicBezTo>
                <a:cubicBezTo>
                  <a:pt x="1613" y="230"/>
                  <a:pt x="1613" y="230"/>
                  <a:pt x="1613" y="230"/>
                </a:cubicBezTo>
                <a:cubicBezTo>
                  <a:pt x="1610" y="230"/>
                  <a:pt x="1610" y="230"/>
                  <a:pt x="1610" y="230"/>
                </a:cubicBezTo>
                <a:cubicBezTo>
                  <a:pt x="1608" y="232"/>
                  <a:pt x="1608" y="232"/>
                  <a:pt x="1608" y="232"/>
                </a:cubicBezTo>
                <a:cubicBezTo>
                  <a:pt x="1609" y="233"/>
                  <a:pt x="1609" y="233"/>
                  <a:pt x="1609" y="233"/>
                </a:cubicBezTo>
                <a:cubicBezTo>
                  <a:pt x="1611" y="233"/>
                  <a:pt x="1611" y="233"/>
                  <a:pt x="1611" y="233"/>
                </a:cubicBezTo>
                <a:cubicBezTo>
                  <a:pt x="1611" y="234"/>
                  <a:pt x="1611" y="234"/>
                  <a:pt x="1611" y="234"/>
                </a:cubicBezTo>
                <a:cubicBezTo>
                  <a:pt x="1612" y="235"/>
                  <a:pt x="1612" y="235"/>
                  <a:pt x="1612" y="235"/>
                </a:cubicBezTo>
                <a:cubicBezTo>
                  <a:pt x="1612" y="237"/>
                  <a:pt x="1612" y="237"/>
                  <a:pt x="1612" y="237"/>
                </a:cubicBezTo>
                <a:cubicBezTo>
                  <a:pt x="1611" y="235"/>
                  <a:pt x="1611" y="235"/>
                  <a:pt x="1611" y="235"/>
                </a:cubicBezTo>
                <a:cubicBezTo>
                  <a:pt x="1610" y="235"/>
                  <a:pt x="1610" y="235"/>
                  <a:pt x="1610" y="235"/>
                </a:cubicBezTo>
                <a:cubicBezTo>
                  <a:pt x="1609" y="237"/>
                  <a:pt x="1609" y="237"/>
                  <a:pt x="1609" y="237"/>
                </a:cubicBezTo>
                <a:cubicBezTo>
                  <a:pt x="1609" y="238"/>
                  <a:pt x="1609" y="238"/>
                  <a:pt x="1609" y="238"/>
                </a:cubicBezTo>
                <a:cubicBezTo>
                  <a:pt x="1608" y="238"/>
                  <a:pt x="1608" y="238"/>
                  <a:pt x="1608" y="238"/>
                </a:cubicBezTo>
                <a:cubicBezTo>
                  <a:pt x="1609" y="239"/>
                  <a:pt x="1609" y="239"/>
                  <a:pt x="1609" y="239"/>
                </a:cubicBezTo>
                <a:cubicBezTo>
                  <a:pt x="1609" y="241"/>
                  <a:pt x="1609" y="241"/>
                  <a:pt x="1609" y="241"/>
                </a:cubicBezTo>
                <a:cubicBezTo>
                  <a:pt x="1609" y="241"/>
                  <a:pt x="1609" y="241"/>
                  <a:pt x="1609" y="241"/>
                </a:cubicBezTo>
                <a:cubicBezTo>
                  <a:pt x="1608" y="240"/>
                  <a:pt x="1608" y="240"/>
                  <a:pt x="1608" y="240"/>
                </a:cubicBezTo>
                <a:cubicBezTo>
                  <a:pt x="1607" y="240"/>
                  <a:pt x="1607" y="240"/>
                  <a:pt x="1607" y="240"/>
                </a:cubicBezTo>
                <a:cubicBezTo>
                  <a:pt x="1607" y="242"/>
                  <a:pt x="1607" y="242"/>
                  <a:pt x="1607" y="242"/>
                </a:cubicBezTo>
                <a:cubicBezTo>
                  <a:pt x="1609" y="242"/>
                  <a:pt x="1609" y="242"/>
                  <a:pt x="1609" y="242"/>
                </a:cubicBezTo>
                <a:cubicBezTo>
                  <a:pt x="1609" y="243"/>
                  <a:pt x="1609" y="243"/>
                  <a:pt x="1609" y="243"/>
                </a:cubicBezTo>
                <a:cubicBezTo>
                  <a:pt x="1609" y="244"/>
                  <a:pt x="1609" y="244"/>
                  <a:pt x="1609" y="244"/>
                </a:cubicBezTo>
                <a:cubicBezTo>
                  <a:pt x="1607" y="243"/>
                  <a:pt x="1607" y="243"/>
                  <a:pt x="1607" y="243"/>
                </a:cubicBezTo>
                <a:cubicBezTo>
                  <a:pt x="1606" y="243"/>
                  <a:pt x="1606" y="243"/>
                  <a:pt x="1606" y="243"/>
                </a:cubicBezTo>
                <a:cubicBezTo>
                  <a:pt x="1606" y="245"/>
                  <a:pt x="1606" y="245"/>
                  <a:pt x="1606" y="245"/>
                </a:cubicBezTo>
                <a:cubicBezTo>
                  <a:pt x="1606" y="245"/>
                  <a:pt x="1606" y="245"/>
                  <a:pt x="1606" y="245"/>
                </a:cubicBezTo>
                <a:cubicBezTo>
                  <a:pt x="1606" y="247"/>
                  <a:pt x="1606" y="247"/>
                  <a:pt x="1606" y="247"/>
                </a:cubicBezTo>
                <a:cubicBezTo>
                  <a:pt x="1607" y="248"/>
                  <a:pt x="1607" y="248"/>
                  <a:pt x="1607" y="248"/>
                </a:cubicBezTo>
                <a:cubicBezTo>
                  <a:pt x="1608" y="248"/>
                  <a:pt x="1608" y="248"/>
                  <a:pt x="1608" y="248"/>
                </a:cubicBezTo>
                <a:cubicBezTo>
                  <a:pt x="1609" y="247"/>
                  <a:pt x="1609" y="247"/>
                  <a:pt x="1609" y="247"/>
                </a:cubicBezTo>
                <a:cubicBezTo>
                  <a:pt x="1610" y="247"/>
                  <a:pt x="1610" y="247"/>
                  <a:pt x="1610" y="247"/>
                </a:cubicBezTo>
                <a:cubicBezTo>
                  <a:pt x="1609" y="249"/>
                  <a:pt x="1609" y="249"/>
                  <a:pt x="1609" y="249"/>
                </a:cubicBezTo>
                <a:cubicBezTo>
                  <a:pt x="1608" y="249"/>
                  <a:pt x="1608" y="249"/>
                  <a:pt x="1608" y="249"/>
                </a:cubicBezTo>
                <a:cubicBezTo>
                  <a:pt x="1606" y="251"/>
                  <a:pt x="1606" y="251"/>
                  <a:pt x="1606" y="251"/>
                </a:cubicBezTo>
                <a:cubicBezTo>
                  <a:pt x="1605" y="251"/>
                  <a:pt x="1605" y="251"/>
                  <a:pt x="1605" y="251"/>
                </a:cubicBezTo>
                <a:cubicBezTo>
                  <a:pt x="1603" y="252"/>
                  <a:pt x="1603" y="252"/>
                  <a:pt x="1603" y="252"/>
                </a:cubicBezTo>
                <a:cubicBezTo>
                  <a:pt x="1603" y="253"/>
                  <a:pt x="1603" y="253"/>
                  <a:pt x="1603" y="253"/>
                </a:cubicBezTo>
                <a:cubicBezTo>
                  <a:pt x="1602" y="253"/>
                  <a:pt x="1602" y="253"/>
                  <a:pt x="1602" y="253"/>
                </a:cubicBezTo>
                <a:cubicBezTo>
                  <a:pt x="1600" y="254"/>
                  <a:pt x="1600" y="254"/>
                  <a:pt x="1600" y="254"/>
                </a:cubicBezTo>
                <a:cubicBezTo>
                  <a:pt x="1602" y="255"/>
                  <a:pt x="1602" y="255"/>
                  <a:pt x="1602" y="255"/>
                </a:cubicBezTo>
                <a:cubicBezTo>
                  <a:pt x="1601" y="256"/>
                  <a:pt x="1601" y="256"/>
                  <a:pt x="1601" y="256"/>
                </a:cubicBezTo>
                <a:cubicBezTo>
                  <a:pt x="1599" y="256"/>
                  <a:pt x="1599" y="256"/>
                  <a:pt x="1599" y="256"/>
                </a:cubicBezTo>
                <a:cubicBezTo>
                  <a:pt x="1598" y="258"/>
                  <a:pt x="1598" y="258"/>
                  <a:pt x="1598" y="258"/>
                </a:cubicBezTo>
                <a:cubicBezTo>
                  <a:pt x="1598" y="259"/>
                  <a:pt x="1598" y="259"/>
                  <a:pt x="1598" y="259"/>
                </a:cubicBezTo>
                <a:cubicBezTo>
                  <a:pt x="1600" y="259"/>
                  <a:pt x="1600" y="259"/>
                  <a:pt x="1600" y="259"/>
                </a:cubicBezTo>
                <a:cubicBezTo>
                  <a:pt x="1598" y="260"/>
                  <a:pt x="1598" y="260"/>
                  <a:pt x="1598" y="260"/>
                </a:cubicBezTo>
                <a:cubicBezTo>
                  <a:pt x="1597" y="262"/>
                  <a:pt x="1597" y="262"/>
                  <a:pt x="1597" y="262"/>
                </a:cubicBezTo>
                <a:cubicBezTo>
                  <a:pt x="1596" y="262"/>
                  <a:pt x="1596" y="262"/>
                  <a:pt x="1596" y="262"/>
                </a:cubicBezTo>
                <a:cubicBezTo>
                  <a:pt x="1596" y="260"/>
                  <a:pt x="1596" y="260"/>
                  <a:pt x="1596" y="260"/>
                </a:cubicBezTo>
                <a:cubicBezTo>
                  <a:pt x="1595" y="260"/>
                  <a:pt x="1595" y="260"/>
                  <a:pt x="1595" y="260"/>
                </a:cubicBezTo>
                <a:cubicBezTo>
                  <a:pt x="1594" y="260"/>
                  <a:pt x="1594" y="260"/>
                  <a:pt x="1594" y="260"/>
                </a:cubicBezTo>
                <a:cubicBezTo>
                  <a:pt x="1593" y="260"/>
                  <a:pt x="1593" y="260"/>
                  <a:pt x="1593" y="260"/>
                </a:cubicBezTo>
                <a:cubicBezTo>
                  <a:pt x="1593" y="262"/>
                  <a:pt x="1593" y="262"/>
                  <a:pt x="1593" y="262"/>
                </a:cubicBezTo>
                <a:cubicBezTo>
                  <a:pt x="1592" y="262"/>
                  <a:pt x="1592" y="262"/>
                  <a:pt x="1592" y="262"/>
                </a:cubicBezTo>
                <a:cubicBezTo>
                  <a:pt x="1592" y="264"/>
                  <a:pt x="1592" y="264"/>
                  <a:pt x="1592" y="264"/>
                </a:cubicBezTo>
                <a:cubicBezTo>
                  <a:pt x="1593" y="265"/>
                  <a:pt x="1593" y="265"/>
                  <a:pt x="1593" y="265"/>
                </a:cubicBezTo>
                <a:cubicBezTo>
                  <a:pt x="1590" y="265"/>
                  <a:pt x="1590" y="265"/>
                  <a:pt x="1590" y="265"/>
                </a:cubicBezTo>
                <a:cubicBezTo>
                  <a:pt x="1589" y="265"/>
                  <a:pt x="1589" y="265"/>
                  <a:pt x="1589" y="265"/>
                </a:cubicBezTo>
                <a:cubicBezTo>
                  <a:pt x="1589" y="267"/>
                  <a:pt x="1589" y="267"/>
                  <a:pt x="1589" y="267"/>
                </a:cubicBezTo>
                <a:cubicBezTo>
                  <a:pt x="1588" y="268"/>
                  <a:pt x="1588" y="268"/>
                  <a:pt x="1588" y="268"/>
                </a:cubicBezTo>
                <a:cubicBezTo>
                  <a:pt x="1588" y="269"/>
                  <a:pt x="1588" y="269"/>
                  <a:pt x="1588" y="269"/>
                </a:cubicBezTo>
                <a:cubicBezTo>
                  <a:pt x="1588" y="271"/>
                  <a:pt x="1588" y="271"/>
                  <a:pt x="1588" y="271"/>
                </a:cubicBezTo>
                <a:cubicBezTo>
                  <a:pt x="1586" y="272"/>
                  <a:pt x="1586" y="272"/>
                  <a:pt x="1586" y="272"/>
                </a:cubicBezTo>
                <a:cubicBezTo>
                  <a:pt x="1584" y="274"/>
                  <a:pt x="1584" y="274"/>
                  <a:pt x="1584" y="274"/>
                </a:cubicBezTo>
                <a:cubicBezTo>
                  <a:pt x="1585" y="275"/>
                  <a:pt x="1585" y="275"/>
                  <a:pt x="1585" y="275"/>
                </a:cubicBezTo>
                <a:cubicBezTo>
                  <a:pt x="1587" y="273"/>
                  <a:pt x="1587" y="273"/>
                  <a:pt x="1587" y="273"/>
                </a:cubicBezTo>
                <a:cubicBezTo>
                  <a:pt x="1588" y="273"/>
                  <a:pt x="1588" y="273"/>
                  <a:pt x="1588" y="273"/>
                </a:cubicBezTo>
                <a:cubicBezTo>
                  <a:pt x="1588" y="275"/>
                  <a:pt x="1588" y="275"/>
                  <a:pt x="1588" y="275"/>
                </a:cubicBezTo>
                <a:cubicBezTo>
                  <a:pt x="1587" y="275"/>
                  <a:pt x="1587" y="275"/>
                  <a:pt x="1587" y="275"/>
                </a:cubicBezTo>
                <a:cubicBezTo>
                  <a:pt x="1586" y="277"/>
                  <a:pt x="1586" y="277"/>
                  <a:pt x="1586" y="277"/>
                </a:cubicBezTo>
                <a:cubicBezTo>
                  <a:pt x="1588" y="279"/>
                  <a:pt x="1588" y="279"/>
                  <a:pt x="1588" y="279"/>
                </a:cubicBezTo>
                <a:cubicBezTo>
                  <a:pt x="1590" y="277"/>
                  <a:pt x="1590" y="277"/>
                  <a:pt x="1590" y="277"/>
                </a:cubicBezTo>
                <a:cubicBezTo>
                  <a:pt x="1592" y="277"/>
                  <a:pt x="1592" y="277"/>
                  <a:pt x="1592" y="277"/>
                </a:cubicBezTo>
                <a:cubicBezTo>
                  <a:pt x="1595" y="274"/>
                  <a:pt x="1595" y="274"/>
                  <a:pt x="1595" y="274"/>
                </a:cubicBezTo>
                <a:cubicBezTo>
                  <a:pt x="1595" y="273"/>
                  <a:pt x="1595" y="273"/>
                  <a:pt x="1595" y="273"/>
                </a:cubicBezTo>
                <a:cubicBezTo>
                  <a:pt x="1594" y="273"/>
                  <a:pt x="1594" y="273"/>
                  <a:pt x="1594" y="273"/>
                </a:cubicBezTo>
                <a:cubicBezTo>
                  <a:pt x="1595" y="271"/>
                  <a:pt x="1595" y="271"/>
                  <a:pt x="1595" y="271"/>
                </a:cubicBezTo>
                <a:cubicBezTo>
                  <a:pt x="1595" y="269"/>
                  <a:pt x="1595" y="269"/>
                  <a:pt x="1595" y="269"/>
                </a:cubicBezTo>
                <a:cubicBezTo>
                  <a:pt x="1596" y="269"/>
                  <a:pt x="1596" y="269"/>
                  <a:pt x="1596" y="269"/>
                </a:cubicBezTo>
                <a:cubicBezTo>
                  <a:pt x="1597" y="268"/>
                  <a:pt x="1597" y="268"/>
                  <a:pt x="1597" y="268"/>
                </a:cubicBezTo>
                <a:cubicBezTo>
                  <a:pt x="1599" y="268"/>
                  <a:pt x="1599" y="268"/>
                  <a:pt x="1599" y="268"/>
                </a:cubicBezTo>
                <a:cubicBezTo>
                  <a:pt x="1600" y="268"/>
                  <a:pt x="1600" y="268"/>
                  <a:pt x="1600" y="268"/>
                </a:cubicBezTo>
                <a:cubicBezTo>
                  <a:pt x="1597" y="270"/>
                  <a:pt x="1597" y="270"/>
                  <a:pt x="1597" y="270"/>
                </a:cubicBezTo>
                <a:cubicBezTo>
                  <a:pt x="1597" y="272"/>
                  <a:pt x="1597" y="272"/>
                  <a:pt x="1597" y="272"/>
                </a:cubicBezTo>
                <a:cubicBezTo>
                  <a:pt x="1600" y="272"/>
                  <a:pt x="1600" y="272"/>
                  <a:pt x="1600" y="272"/>
                </a:cubicBezTo>
                <a:cubicBezTo>
                  <a:pt x="1599" y="274"/>
                  <a:pt x="1599" y="274"/>
                  <a:pt x="1599" y="274"/>
                </a:cubicBezTo>
                <a:cubicBezTo>
                  <a:pt x="1597" y="274"/>
                  <a:pt x="1597" y="274"/>
                  <a:pt x="1597" y="274"/>
                </a:cubicBezTo>
                <a:cubicBezTo>
                  <a:pt x="1594" y="277"/>
                  <a:pt x="1594" y="277"/>
                  <a:pt x="1594" y="277"/>
                </a:cubicBezTo>
                <a:cubicBezTo>
                  <a:pt x="1596" y="278"/>
                  <a:pt x="1596" y="278"/>
                  <a:pt x="1596" y="278"/>
                </a:cubicBezTo>
                <a:cubicBezTo>
                  <a:pt x="1595" y="279"/>
                  <a:pt x="1595" y="279"/>
                  <a:pt x="1595" y="279"/>
                </a:cubicBezTo>
                <a:cubicBezTo>
                  <a:pt x="1595" y="281"/>
                  <a:pt x="1595" y="281"/>
                  <a:pt x="1595" y="281"/>
                </a:cubicBezTo>
                <a:cubicBezTo>
                  <a:pt x="1593" y="281"/>
                  <a:pt x="1593" y="281"/>
                  <a:pt x="1593" y="281"/>
                </a:cubicBezTo>
                <a:cubicBezTo>
                  <a:pt x="1592" y="279"/>
                  <a:pt x="1592" y="279"/>
                  <a:pt x="1592" y="279"/>
                </a:cubicBezTo>
                <a:cubicBezTo>
                  <a:pt x="1590" y="279"/>
                  <a:pt x="1590" y="279"/>
                  <a:pt x="1590" y="279"/>
                </a:cubicBezTo>
                <a:cubicBezTo>
                  <a:pt x="1589" y="280"/>
                  <a:pt x="1589" y="280"/>
                  <a:pt x="1589" y="280"/>
                </a:cubicBezTo>
                <a:cubicBezTo>
                  <a:pt x="1589" y="282"/>
                  <a:pt x="1589" y="282"/>
                  <a:pt x="1589" y="282"/>
                </a:cubicBezTo>
                <a:cubicBezTo>
                  <a:pt x="1587" y="283"/>
                  <a:pt x="1587" y="283"/>
                  <a:pt x="1587" y="283"/>
                </a:cubicBezTo>
                <a:cubicBezTo>
                  <a:pt x="1585" y="284"/>
                  <a:pt x="1585" y="284"/>
                  <a:pt x="1585" y="284"/>
                </a:cubicBezTo>
                <a:cubicBezTo>
                  <a:pt x="1587" y="282"/>
                  <a:pt x="1587" y="282"/>
                  <a:pt x="1587" y="282"/>
                </a:cubicBezTo>
                <a:cubicBezTo>
                  <a:pt x="1587" y="282"/>
                  <a:pt x="1587" y="282"/>
                  <a:pt x="1587" y="282"/>
                </a:cubicBezTo>
                <a:cubicBezTo>
                  <a:pt x="1586" y="280"/>
                  <a:pt x="1586" y="280"/>
                  <a:pt x="1586" y="280"/>
                </a:cubicBezTo>
                <a:cubicBezTo>
                  <a:pt x="1586" y="278"/>
                  <a:pt x="1586" y="278"/>
                  <a:pt x="1586" y="278"/>
                </a:cubicBezTo>
                <a:cubicBezTo>
                  <a:pt x="1585" y="276"/>
                  <a:pt x="1585" y="276"/>
                  <a:pt x="1585" y="276"/>
                </a:cubicBezTo>
                <a:cubicBezTo>
                  <a:pt x="1583" y="276"/>
                  <a:pt x="1583" y="276"/>
                  <a:pt x="1583" y="276"/>
                </a:cubicBezTo>
                <a:cubicBezTo>
                  <a:pt x="1583" y="278"/>
                  <a:pt x="1583" y="278"/>
                  <a:pt x="1583" y="278"/>
                </a:cubicBezTo>
                <a:cubicBezTo>
                  <a:pt x="1581" y="278"/>
                  <a:pt x="1581" y="278"/>
                  <a:pt x="1581" y="278"/>
                </a:cubicBezTo>
                <a:cubicBezTo>
                  <a:pt x="1581" y="279"/>
                  <a:pt x="1581" y="279"/>
                  <a:pt x="1581" y="279"/>
                </a:cubicBezTo>
                <a:cubicBezTo>
                  <a:pt x="1583" y="279"/>
                  <a:pt x="1583" y="279"/>
                  <a:pt x="1583" y="279"/>
                </a:cubicBezTo>
                <a:cubicBezTo>
                  <a:pt x="1581" y="281"/>
                  <a:pt x="1581" y="281"/>
                  <a:pt x="1581" y="281"/>
                </a:cubicBezTo>
                <a:cubicBezTo>
                  <a:pt x="1579" y="280"/>
                  <a:pt x="1579" y="280"/>
                  <a:pt x="1579" y="280"/>
                </a:cubicBezTo>
                <a:cubicBezTo>
                  <a:pt x="1578" y="281"/>
                  <a:pt x="1578" y="281"/>
                  <a:pt x="1578" y="281"/>
                </a:cubicBezTo>
                <a:cubicBezTo>
                  <a:pt x="1576" y="282"/>
                  <a:pt x="1576" y="282"/>
                  <a:pt x="1576" y="282"/>
                </a:cubicBezTo>
                <a:cubicBezTo>
                  <a:pt x="1577" y="283"/>
                  <a:pt x="1577" y="283"/>
                  <a:pt x="1577" y="283"/>
                </a:cubicBezTo>
                <a:cubicBezTo>
                  <a:pt x="1578" y="282"/>
                  <a:pt x="1578" y="282"/>
                  <a:pt x="1578" y="282"/>
                </a:cubicBezTo>
                <a:cubicBezTo>
                  <a:pt x="1578" y="283"/>
                  <a:pt x="1578" y="283"/>
                  <a:pt x="1578" y="283"/>
                </a:cubicBezTo>
                <a:cubicBezTo>
                  <a:pt x="1576" y="284"/>
                  <a:pt x="1576" y="284"/>
                  <a:pt x="1576" y="284"/>
                </a:cubicBezTo>
                <a:cubicBezTo>
                  <a:pt x="1575" y="285"/>
                  <a:pt x="1575" y="285"/>
                  <a:pt x="1575" y="285"/>
                </a:cubicBezTo>
                <a:cubicBezTo>
                  <a:pt x="1574" y="284"/>
                  <a:pt x="1574" y="284"/>
                  <a:pt x="1574" y="284"/>
                </a:cubicBezTo>
                <a:cubicBezTo>
                  <a:pt x="1573" y="284"/>
                  <a:pt x="1573" y="284"/>
                  <a:pt x="1573" y="284"/>
                </a:cubicBezTo>
                <a:cubicBezTo>
                  <a:pt x="1573" y="285"/>
                  <a:pt x="1573" y="285"/>
                  <a:pt x="1573" y="285"/>
                </a:cubicBezTo>
                <a:cubicBezTo>
                  <a:pt x="1575" y="286"/>
                  <a:pt x="1575" y="286"/>
                  <a:pt x="1575" y="286"/>
                </a:cubicBezTo>
                <a:cubicBezTo>
                  <a:pt x="1578" y="286"/>
                  <a:pt x="1578" y="286"/>
                  <a:pt x="1578" y="286"/>
                </a:cubicBezTo>
                <a:cubicBezTo>
                  <a:pt x="1577" y="288"/>
                  <a:pt x="1577" y="288"/>
                  <a:pt x="1577" y="288"/>
                </a:cubicBezTo>
                <a:cubicBezTo>
                  <a:pt x="1578" y="288"/>
                  <a:pt x="1578" y="288"/>
                  <a:pt x="1578" y="288"/>
                </a:cubicBezTo>
                <a:cubicBezTo>
                  <a:pt x="1578" y="290"/>
                  <a:pt x="1578" y="290"/>
                  <a:pt x="1578" y="290"/>
                </a:cubicBezTo>
                <a:cubicBezTo>
                  <a:pt x="1576" y="289"/>
                  <a:pt x="1576" y="289"/>
                  <a:pt x="1576" y="289"/>
                </a:cubicBezTo>
                <a:cubicBezTo>
                  <a:pt x="1575" y="287"/>
                  <a:pt x="1575" y="287"/>
                  <a:pt x="1575" y="287"/>
                </a:cubicBezTo>
                <a:cubicBezTo>
                  <a:pt x="1574" y="287"/>
                  <a:pt x="1574" y="287"/>
                  <a:pt x="1574" y="287"/>
                </a:cubicBezTo>
                <a:cubicBezTo>
                  <a:pt x="1572" y="286"/>
                  <a:pt x="1572" y="286"/>
                  <a:pt x="1572" y="286"/>
                </a:cubicBezTo>
                <a:cubicBezTo>
                  <a:pt x="1572" y="285"/>
                  <a:pt x="1572" y="285"/>
                  <a:pt x="1572" y="285"/>
                </a:cubicBezTo>
                <a:cubicBezTo>
                  <a:pt x="1571" y="285"/>
                  <a:pt x="1571" y="285"/>
                  <a:pt x="1571" y="285"/>
                </a:cubicBezTo>
                <a:cubicBezTo>
                  <a:pt x="1571" y="286"/>
                  <a:pt x="1571" y="286"/>
                  <a:pt x="1571" y="286"/>
                </a:cubicBezTo>
                <a:cubicBezTo>
                  <a:pt x="1572" y="289"/>
                  <a:pt x="1572" y="289"/>
                  <a:pt x="1572" y="289"/>
                </a:cubicBezTo>
                <a:cubicBezTo>
                  <a:pt x="1574" y="290"/>
                  <a:pt x="1574" y="290"/>
                  <a:pt x="1574" y="290"/>
                </a:cubicBezTo>
                <a:cubicBezTo>
                  <a:pt x="1576" y="290"/>
                  <a:pt x="1576" y="290"/>
                  <a:pt x="1576" y="290"/>
                </a:cubicBezTo>
                <a:cubicBezTo>
                  <a:pt x="1577" y="291"/>
                  <a:pt x="1577" y="291"/>
                  <a:pt x="1577" y="291"/>
                </a:cubicBezTo>
                <a:cubicBezTo>
                  <a:pt x="1575" y="291"/>
                  <a:pt x="1575" y="291"/>
                  <a:pt x="1575" y="291"/>
                </a:cubicBezTo>
                <a:cubicBezTo>
                  <a:pt x="1572" y="290"/>
                  <a:pt x="1572" y="290"/>
                  <a:pt x="1572" y="290"/>
                </a:cubicBezTo>
                <a:cubicBezTo>
                  <a:pt x="1570" y="287"/>
                  <a:pt x="1570" y="287"/>
                  <a:pt x="1570" y="287"/>
                </a:cubicBezTo>
                <a:cubicBezTo>
                  <a:pt x="1568" y="288"/>
                  <a:pt x="1568" y="288"/>
                  <a:pt x="1568" y="288"/>
                </a:cubicBezTo>
                <a:cubicBezTo>
                  <a:pt x="1567" y="287"/>
                  <a:pt x="1567" y="287"/>
                  <a:pt x="1567" y="287"/>
                </a:cubicBezTo>
                <a:cubicBezTo>
                  <a:pt x="1565" y="287"/>
                  <a:pt x="1565" y="287"/>
                  <a:pt x="1565" y="287"/>
                </a:cubicBezTo>
                <a:cubicBezTo>
                  <a:pt x="1564" y="286"/>
                  <a:pt x="1564" y="286"/>
                  <a:pt x="1564" y="286"/>
                </a:cubicBezTo>
                <a:cubicBezTo>
                  <a:pt x="1563" y="287"/>
                  <a:pt x="1563" y="287"/>
                  <a:pt x="1563" y="287"/>
                </a:cubicBezTo>
                <a:cubicBezTo>
                  <a:pt x="1563" y="288"/>
                  <a:pt x="1563" y="288"/>
                  <a:pt x="1563" y="288"/>
                </a:cubicBezTo>
                <a:cubicBezTo>
                  <a:pt x="1562" y="289"/>
                  <a:pt x="1562" y="289"/>
                  <a:pt x="1562" y="289"/>
                </a:cubicBezTo>
                <a:cubicBezTo>
                  <a:pt x="1564" y="291"/>
                  <a:pt x="1564" y="291"/>
                  <a:pt x="1564" y="291"/>
                </a:cubicBezTo>
                <a:cubicBezTo>
                  <a:pt x="1567" y="290"/>
                  <a:pt x="1567" y="290"/>
                  <a:pt x="1567" y="290"/>
                </a:cubicBezTo>
                <a:cubicBezTo>
                  <a:pt x="1568" y="291"/>
                  <a:pt x="1568" y="291"/>
                  <a:pt x="1568" y="291"/>
                </a:cubicBezTo>
                <a:cubicBezTo>
                  <a:pt x="1566" y="292"/>
                  <a:pt x="1566" y="292"/>
                  <a:pt x="1566" y="292"/>
                </a:cubicBezTo>
                <a:cubicBezTo>
                  <a:pt x="1567" y="292"/>
                  <a:pt x="1567" y="292"/>
                  <a:pt x="1567" y="292"/>
                </a:cubicBezTo>
                <a:cubicBezTo>
                  <a:pt x="1569" y="291"/>
                  <a:pt x="1569" y="291"/>
                  <a:pt x="1569" y="291"/>
                </a:cubicBezTo>
                <a:cubicBezTo>
                  <a:pt x="1571" y="291"/>
                  <a:pt x="1571" y="291"/>
                  <a:pt x="1571" y="291"/>
                </a:cubicBezTo>
                <a:cubicBezTo>
                  <a:pt x="1570" y="292"/>
                  <a:pt x="1570" y="292"/>
                  <a:pt x="1570" y="292"/>
                </a:cubicBezTo>
                <a:cubicBezTo>
                  <a:pt x="1567" y="293"/>
                  <a:pt x="1567" y="293"/>
                  <a:pt x="1567" y="293"/>
                </a:cubicBezTo>
                <a:cubicBezTo>
                  <a:pt x="1566" y="295"/>
                  <a:pt x="1566" y="295"/>
                  <a:pt x="1566" y="295"/>
                </a:cubicBezTo>
                <a:cubicBezTo>
                  <a:pt x="1564" y="294"/>
                  <a:pt x="1564" y="294"/>
                  <a:pt x="1564" y="294"/>
                </a:cubicBezTo>
                <a:cubicBezTo>
                  <a:pt x="1562" y="292"/>
                  <a:pt x="1562" y="292"/>
                  <a:pt x="1562" y="292"/>
                </a:cubicBezTo>
                <a:cubicBezTo>
                  <a:pt x="1561" y="292"/>
                  <a:pt x="1561" y="292"/>
                  <a:pt x="1561" y="292"/>
                </a:cubicBezTo>
                <a:cubicBezTo>
                  <a:pt x="1560" y="293"/>
                  <a:pt x="1560" y="293"/>
                  <a:pt x="1560" y="293"/>
                </a:cubicBezTo>
                <a:cubicBezTo>
                  <a:pt x="1559" y="292"/>
                  <a:pt x="1559" y="292"/>
                  <a:pt x="1559" y="292"/>
                </a:cubicBezTo>
                <a:cubicBezTo>
                  <a:pt x="1558" y="293"/>
                  <a:pt x="1558" y="293"/>
                  <a:pt x="1558" y="293"/>
                </a:cubicBezTo>
                <a:cubicBezTo>
                  <a:pt x="1557" y="292"/>
                  <a:pt x="1557" y="292"/>
                  <a:pt x="1557" y="292"/>
                </a:cubicBezTo>
                <a:cubicBezTo>
                  <a:pt x="1555" y="293"/>
                  <a:pt x="1555" y="293"/>
                  <a:pt x="1555" y="293"/>
                </a:cubicBezTo>
                <a:cubicBezTo>
                  <a:pt x="1556" y="294"/>
                  <a:pt x="1556" y="294"/>
                  <a:pt x="1556" y="294"/>
                </a:cubicBezTo>
                <a:cubicBezTo>
                  <a:pt x="1559" y="294"/>
                  <a:pt x="1559" y="294"/>
                  <a:pt x="1559" y="294"/>
                </a:cubicBezTo>
                <a:cubicBezTo>
                  <a:pt x="1561" y="295"/>
                  <a:pt x="1561" y="295"/>
                  <a:pt x="1561" y="295"/>
                </a:cubicBezTo>
                <a:cubicBezTo>
                  <a:pt x="1563" y="297"/>
                  <a:pt x="1563" y="297"/>
                  <a:pt x="1563" y="297"/>
                </a:cubicBezTo>
                <a:cubicBezTo>
                  <a:pt x="1563" y="298"/>
                  <a:pt x="1563" y="298"/>
                  <a:pt x="1563" y="298"/>
                </a:cubicBezTo>
                <a:cubicBezTo>
                  <a:pt x="1564" y="300"/>
                  <a:pt x="1564" y="300"/>
                  <a:pt x="1564" y="300"/>
                </a:cubicBezTo>
                <a:cubicBezTo>
                  <a:pt x="1562" y="300"/>
                  <a:pt x="1562" y="300"/>
                  <a:pt x="1562" y="300"/>
                </a:cubicBezTo>
                <a:cubicBezTo>
                  <a:pt x="1561" y="300"/>
                  <a:pt x="1561" y="300"/>
                  <a:pt x="1561" y="300"/>
                </a:cubicBezTo>
                <a:cubicBezTo>
                  <a:pt x="1561" y="297"/>
                  <a:pt x="1561" y="297"/>
                  <a:pt x="1561" y="297"/>
                </a:cubicBezTo>
                <a:cubicBezTo>
                  <a:pt x="1560" y="296"/>
                  <a:pt x="1560" y="296"/>
                  <a:pt x="1560" y="296"/>
                </a:cubicBezTo>
                <a:cubicBezTo>
                  <a:pt x="1558" y="297"/>
                  <a:pt x="1558" y="297"/>
                  <a:pt x="1558" y="297"/>
                </a:cubicBezTo>
                <a:cubicBezTo>
                  <a:pt x="1559" y="298"/>
                  <a:pt x="1559" y="298"/>
                  <a:pt x="1559" y="298"/>
                </a:cubicBezTo>
                <a:cubicBezTo>
                  <a:pt x="1558" y="299"/>
                  <a:pt x="1558" y="299"/>
                  <a:pt x="1558" y="299"/>
                </a:cubicBezTo>
                <a:cubicBezTo>
                  <a:pt x="1556" y="298"/>
                  <a:pt x="1556" y="298"/>
                  <a:pt x="1556" y="298"/>
                </a:cubicBezTo>
                <a:cubicBezTo>
                  <a:pt x="1554" y="300"/>
                  <a:pt x="1554" y="300"/>
                  <a:pt x="1554" y="300"/>
                </a:cubicBezTo>
                <a:cubicBezTo>
                  <a:pt x="1556" y="301"/>
                  <a:pt x="1556" y="301"/>
                  <a:pt x="1556" y="301"/>
                </a:cubicBezTo>
                <a:cubicBezTo>
                  <a:pt x="1554" y="301"/>
                  <a:pt x="1554" y="301"/>
                  <a:pt x="1554" y="301"/>
                </a:cubicBezTo>
                <a:cubicBezTo>
                  <a:pt x="1553" y="302"/>
                  <a:pt x="1553" y="302"/>
                  <a:pt x="1553" y="302"/>
                </a:cubicBezTo>
                <a:cubicBezTo>
                  <a:pt x="1553" y="300"/>
                  <a:pt x="1553" y="300"/>
                  <a:pt x="1553" y="300"/>
                </a:cubicBezTo>
                <a:cubicBezTo>
                  <a:pt x="1550" y="300"/>
                  <a:pt x="1550" y="300"/>
                  <a:pt x="1550" y="300"/>
                </a:cubicBezTo>
                <a:cubicBezTo>
                  <a:pt x="1551" y="301"/>
                  <a:pt x="1551" y="301"/>
                  <a:pt x="1551" y="301"/>
                </a:cubicBezTo>
                <a:cubicBezTo>
                  <a:pt x="1550" y="302"/>
                  <a:pt x="1550" y="302"/>
                  <a:pt x="1550" y="302"/>
                </a:cubicBezTo>
                <a:cubicBezTo>
                  <a:pt x="1549" y="300"/>
                  <a:pt x="1549" y="300"/>
                  <a:pt x="1549" y="300"/>
                </a:cubicBezTo>
                <a:cubicBezTo>
                  <a:pt x="1547" y="299"/>
                  <a:pt x="1547" y="299"/>
                  <a:pt x="1547" y="299"/>
                </a:cubicBezTo>
                <a:cubicBezTo>
                  <a:pt x="1547" y="299"/>
                  <a:pt x="1547" y="299"/>
                  <a:pt x="1547" y="299"/>
                </a:cubicBezTo>
                <a:cubicBezTo>
                  <a:pt x="1547" y="300"/>
                  <a:pt x="1547" y="300"/>
                  <a:pt x="1547" y="300"/>
                </a:cubicBezTo>
                <a:cubicBezTo>
                  <a:pt x="1549" y="302"/>
                  <a:pt x="1549" y="302"/>
                  <a:pt x="1549" y="302"/>
                </a:cubicBezTo>
                <a:cubicBezTo>
                  <a:pt x="1548" y="303"/>
                  <a:pt x="1548" y="303"/>
                  <a:pt x="1548" y="303"/>
                </a:cubicBezTo>
                <a:cubicBezTo>
                  <a:pt x="1549" y="304"/>
                  <a:pt x="1549" y="304"/>
                  <a:pt x="1549" y="304"/>
                </a:cubicBezTo>
                <a:cubicBezTo>
                  <a:pt x="1551" y="303"/>
                  <a:pt x="1551" y="303"/>
                  <a:pt x="1551" y="303"/>
                </a:cubicBezTo>
                <a:cubicBezTo>
                  <a:pt x="1554" y="304"/>
                  <a:pt x="1554" y="304"/>
                  <a:pt x="1554" y="304"/>
                </a:cubicBezTo>
                <a:cubicBezTo>
                  <a:pt x="1556" y="305"/>
                  <a:pt x="1556" y="305"/>
                  <a:pt x="1556" y="305"/>
                </a:cubicBezTo>
                <a:cubicBezTo>
                  <a:pt x="1559" y="305"/>
                  <a:pt x="1559" y="305"/>
                  <a:pt x="1559" y="305"/>
                </a:cubicBezTo>
                <a:cubicBezTo>
                  <a:pt x="1560" y="305"/>
                  <a:pt x="1560" y="305"/>
                  <a:pt x="1560" y="305"/>
                </a:cubicBezTo>
                <a:cubicBezTo>
                  <a:pt x="1561" y="305"/>
                  <a:pt x="1561" y="305"/>
                  <a:pt x="1561" y="305"/>
                </a:cubicBezTo>
                <a:cubicBezTo>
                  <a:pt x="1559" y="306"/>
                  <a:pt x="1559" y="306"/>
                  <a:pt x="1559" y="306"/>
                </a:cubicBezTo>
                <a:cubicBezTo>
                  <a:pt x="1557" y="306"/>
                  <a:pt x="1557" y="306"/>
                  <a:pt x="1557" y="306"/>
                </a:cubicBezTo>
                <a:cubicBezTo>
                  <a:pt x="1556" y="307"/>
                  <a:pt x="1556" y="307"/>
                  <a:pt x="1556" y="307"/>
                </a:cubicBezTo>
                <a:cubicBezTo>
                  <a:pt x="1552" y="305"/>
                  <a:pt x="1552" y="305"/>
                  <a:pt x="1552" y="305"/>
                </a:cubicBezTo>
                <a:cubicBezTo>
                  <a:pt x="1550" y="306"/>
                  <a:pt x="1550" y="306"/>
                  <a:pt x="1550" y="306"/>
                </a:cubicBezTo>
                <a:cubicBezTo>
                  <a:pt x="1550" y="305"/>
                  <a:pt x="1550" y="305"/>
                  <a:pt x="1550" y="305"/>
                </a:cubicBezTo>
                <a:cubicBezTo>
                  <a:pt x="1548" y="306"/>
                  <a:pt x="1548" y="306"/>
                  <a:pt x="1548" y="306"/>
                </a:cubicBezTo>
                <a:cubicBezTo>
                  <a:pt x="1546" y="307"/>
                  <a:pt x="1546" y="307"/>
                  <a:pt x="1546" y="307"/>
                </a:cubicBezTo>
                <a:cubicBezTo>
                  <a:pt x="1546" y="308"/>
                  <a:pt x="1546" y="308"/>
                  <a:pt x="1546" y="308"/>
                </a:cubicBezTo>
                <a:cubicBezTo>
                  <a:pt x="1549" y="309"/>
                  <a:pt x="1549" y="309"/>
                  <a:pt x="1549" y="309"/>
                </a:cubicBezTo>
                <a:cubicBezTo>
                  <a:pt x="1548" y="310"/>
                  <a:pt x="1548" y="310"/>
                  <a:pt x="1548" y="310"/>
                </a:cubicBezTo>
                <a:cubicBezTo>
                  <a:pt x="1549" y="311"/>
                  <a:pt x="1549" y="311"/>
                  <a:pt x="1549" y="311"/>
                </a:cubicBezTo>
                <a:cubicBezTo>
                  <a:pt x="1550" y="310"/>
                  <a:pt x="1550" y="310"/>
                  <a:pt x="1550" y="310"/>
                </a:cubicBezTo>
                <a:cubicBezTo>
                  <a:pt x="1553" y="310"/>
                  <a:pt x="1553" y="310"/>
                  <a:pt x="1553" y="310"/>
                </a:cubicBezTo>
                <a:cubicBezTo>
                  <a:pt x="1551" y="311"/>
                  <a:pt x="1551" y="311"/>
                  <a:pt x="1551" y="311"/>
                </a:cubicBezTo>
                <a:cubicBezTo>
                  <a:pt x="1548" y="311"/>
                  <a:pt x="1548" y="311"/>
                  <a:pt x="1548" y="311"/>
                </a:cubicBezTo>
                <a:cubicBezTo>
                  <a:pt x="1548" y="312"/>
                  <a:pt x="1548" y="312"/>
                  <a:pt x="1548" y="312"/>
                </a:cubicBezTo>
                <a:cubicBezTo>
                  <a:pt x="1547" y="312"/>
                  <a:pt x="1547" y="312"/>
                  <a:pt x="1547" y="312"/>
                </a:cubicBezTo>
                <a:cubicBezTo>
                  <a:pt x="1547" y="312"/>
                  <a:pt x="1547" y="312"/>
                  <a:pt x="1547" y="312"/>
                </a:cubicBezTo>
                <a:cubicBezTo>
                  <a:pt x="1548" y="313"/>
                  <a:pt x="1548" y="313"/>
                  <a:pt x="1548" y="313"/>
                </a:cubicBezTo>
                <a:cubicBezTo>
                  <a:pt x="1549" y="313"/>
                  <a:pt x="1549" y="313"/>
                  <a:pt x="1549" y="313"/>
                </a:cubicBezTo>
                <a:cubicBezTo>
                  <a:pt x="1547" y="314"/>
                  <a:pt x="1547" y="314"/>
                  <a:pt x="1547" y="314"/>
                </a:cubicBezTo>
                <a:cubicBezTo>
                  <a:pt x="1547" y="314"/>
                  <a:pt x="1547" y="314"/>
                  <a:pt x="1547" y="314"/>
                </a:cubicBezTo>
                <a:cubicBezTo>
                  <a:pt x="1547" y="315"/>
                  <a:pt x="1547" y="315"/>
                  <a:pt x="1547" y="315"/>
                </a:cubicBezTo>
                <a:cubicBezTo>
                  <a:pt x="1548" y="316"/>
                  <a:pt x="1548" y="316"/>
                  <a:pt x="1548" y="316"/>
                </a:cubicBezTo>
                <a:cubicBezTo>
                  <a:pt x="1548" y="317"/>
                  <a:pt x="1548" y="317"/>
                  <a:pt x="1548" y="317"/>
                </a:cubicBezTo>
                <a:cubicBezTo>
                  <a:pt x="1551" y="317"/>
                  <a:pt x="1551" y="317"/>
                  <a:pt x="1551" y="317"/>
                </a:cubicBezTo>
                <a:cubicBezTo>
                  <a:pt x="1552" y="316"/>
                  <a:pt x="1552" y="316"/>
                  <a:pt x="1552" y="316"/>
                </a:cubicBezTo>
                <a:cubicBezTo>
                  <a:pt x="1555" y="315"/>
                  <a:pt x="1555" y="315"/>
                  <a:pt x="1555" y="315"/>
                </a:cubicBezTo>
                <a:cubicBezTo>
                  <a:pt x="1557" y="316"/>
                  <a:pt x="1557" y="316"/>
                  <a:pt x="1557" y="316"/>
                </a:cubicBezTo>
                <a:cubicBezTo>
                  <a:pt x="1558" y="316"/>
                  <a:pt x="1558" y="316"/>
                  <a:pt x="1558" y="316"/>
                </a:cubicBezTo>
                <a:cubicBezTo>
                  <a:pt x="1559" y="315"/>
                  <a:pt x="1559" y="315"/>
                  <a:pt x="1559" y="315"/>
                </a:cubicBezTo>
                <a:cubicBezTo>
                  <a:pt x="1559" y="314"/>
                  <a:pt x="1559" y="314"/>
                  <a:pt x="1559" y="314"/>
                </a:cubicBezTo>
                <a:cubicBezTo>
                  <a:pt x="1561" y="314"/>
                  <a:pt x="1561" y="314"/>
                  <a:pt x="1561" y="314"/>
                </a:cubicBezTo>
                <a:cubicBezTo>
                  <a:pt x="1561" y="315"/>
                  <a:pt x="1561" y="315"/>
                  <a:pt x="1561" y="315"/>
                </a:cubicBezTo>
                <a:cubicBezTo>
                  <a:pt x="1563" y="315"/>
                  <a:pt x="1563" y="315"/>
                  <a:pt x="1563" y="315"/>
                </a:cubicBezTo>
                <a:cubicBezTo>
                  <a:pt x="1565" y="313"/>
                  <a:pt x="1565" y="313"/>
                  <a:pt x="1565" y="313"/>
                </a:cubicBezTo>
                <a:cubicBezTo>
                  <a:pt x="1566" y="314"/>
                  <a:pt x="1566" y="314"/>
                  <a:pt x="1566" y="314"/>
                </a:cubicBezTo>
                <a:cubicBezTo>
                  <a:pt x="1565" y="314"/>
                  <a:pt x="1565" y="314"/>
                  <a:pt x="1565" y="314"/>
                </a:cubicBezTo>
                <a:cubicBezTo>
                  <a:pt x="1564" y="315"/>
                  <a:pt x="1564" y="315"/>
                  <a:pt x="1564" y="315"/>
                </a:cubicBezTo>
                <a:cubicBezTo>
                  <a:pt x="1566" y="316"/>
                  <a:pt x="1566" y="316"/>
                  <a:pt x="1566" y="316"/>
                </a:cubicBezTo>
                <a:cubicBezTo>
                  <a:pt x="1567" y="315"/>
                  <a:pt x="1567" y="315"/>
                  <a:pt x="1567" y="315"/>
                </a:cubicBezTo>
                <a:cubicBezTo>
                  <a:pt x="1567" y="314"/>
                  <a:pt x="1567" y="314"/>
                  <a:pt x="1567" y="314"/>
                </a:cubicBezTo>
                <a:cubicBezTo>
                  <a:pt x="1568" y="312"/>
                  <a:pt x="1568" y="312"/>
                  <a:pt x="1568" y="312"/>
                </a:cubicBezTo>
                <a:cubicBezTo>
                  <a:pt x="1568" y="313"/>
                  <a:pt x="1568" y="313"/>
                  <a:pt x="1568" y="313"/>
                </a:cubicBezTo>
                <a:cubicBezTo>
                  <a:pt x="1569" y="315"/>
                  <a:pt x="1569" y="315"/>
                  <a:pt x="1569" y="315"/>
                </a:cubicBezTo>
                <a:cubicBezTo>
                  <a:pt x="1568" y="317"/>
                  <a:pt x="1568" y="317"/>
                  <a:pt x="1568" y="317"/>
                </a:cubicBezTo>
                <a:cubicBezTo>
                  <a:pt x="1566" y="317"/>
                  <a:pt x="1566" y="317"/>
                  <a:pt x="1566" y="317"/>
                </a:cubicBezTo>
                <a:cubicBezTo>
                  <a:pt x="1564" y="318"/>
                  <a:pt x="1564" y="318"/>
                  <a:pt x="1564" y="318"/>
                </a:cubicBezTo>
                <a:cubicBezTo>
                  <a:pt x="1565" y="319"/>
                  <a:pt x="1565" y="319"/>
                  <a:pt x="1565" y="319"/>
                </a:cubicBezTo>
                <a:cubicBezTo>
                  <a:pt x="1564" y="320"/>
                  <a:pt x="1564" y="320"/>
                  <a:pt x="1564" y="320"/>
                </a:cubicBezTo>
                <a:cubicBezTo>
                  <a:pt x="1562" y="320"/>
                  <a:pt x="1562" y="320"/>
                  <a:pt x="1562" y="320"/>
                </a:cubicBezTo>
                <a:cubicBezTo>
                  <a:pt x="1562" y="319"/>
                  <a:pt x="1562" y="319"/>
                  <a:pt x="1562" y="319"/>
                </a:cubicBezTo>
                <a:cubicBezTo>
                  <a:pt x="1563" y="319"/>
                  <a:pt x="1563" y="319"/>
                  <a:pt x="1563" y="319"/>
                </a:cubicBezTo>
                <a:cubicBezTo>
                  <a:pt x="1563" y="317"/>
                  <a:pt x="1563" y="317"/>
                  <a:pt x="1563" y="317"/>
                </a:cubicBezTo>
                <a:cubicBezTo>
                  <a:pt x="1561" y="316"/>
                  <a:pt x="1561" y="316"/>
                  <a:pt x="1561" y="316"/>
                </a:cubicBezTo>
                <a:cubicBezTo>
                  <a:pt x="1559" y="318"/>
                  <a:pt x="1559" y="318"/>
                  <a:pt x="1559" y="318"/>
                </a:cubicBezTo>
                <a:cubicBezTo>
                  <a:pt x="1558" y="320"/>
                  <a:pt x="1558" y="320"/>
                  <a:pt x="1558" y="320"/>
                </a:cubicBezTo>
                <a:cubicBezTo>
                  <a:pt x="1557" y="318"/>
                  <a:pt x="1557" y="318"/>
                  <a:pt x="1557" y="318"/>
                </a:cubicBezTo>
                <a:cubicBezTo>
                  <a:pt x="1555" y="317"/>
                  <a:pt x="1555" y="317"/>
                  <a:pt x="1555" y="317"/>
                </a:cubicBezTo>
                <a:cubicBezTo>
                  <a:pt x="1553" y="318"/>
                  <a:pt x="1553" y="318"/>
                  <a:pt x="1553" y="318"/>
                </a:cubicBezTo>
                <a:cubicBezTo>
                  <a:pt x="1552" y="317"/>
                  <a:pt x="1552" y="317"/>
                  <a:pt x="1552" y="317"/>
                </a:cubicBezTo>
                <a:cubicBezTo>
                  <a:pt x="1549" y="319"/>
                  <a:pt x="1549" y="319"/>
                  <a:pt x="1549" y="319"/>
                </a:cubicBezTo>
                <a:cubicBezTo>
                  <a:pt x="1548" y="319"/>
                  <a:pt x="1548" y="319"/>
                  <a:pt x="1548" y="319"/>
                </a:cubicBezTo>
                <a:cubicBezTo>
                  <a:pt x="1547" y="318"/>
                  <a:pt x="1547" y="318"/>
                  <a:pt x="1547" y="318"/>
                </a:cubicBezTo>
                <a:cubicBezTo>
                  <a:pt x="1546" y="318"/>
                  <a:pt x="1546" y="318"/>
                  <a:pt x="1546" y="318"/>
                </a:cubicBezTo>
                <a:cubicBezTo>
                  <a:pt x="1547" y="320"/>
                  <a:pt x="1547" y="320"/>
                  <a:pt x="1547" y="320"/>
                </a:cubicBezTo>
                <a:cubicBezTo>
                  <a:pt x="1546" y="321"/>
                  <a:pt x="1546" y="321"/>
                  <a:pt x="1546" y="321"/>
                </a:cubicBezTo>
                <a:cubicBezTo>
                  <a:pt x="1547" y="321"/>
                  <a:pt x="1547" y="321"/>
                  <a:pt x="1547" y="321"/>
                </a:cubicBezTo>
                <a:cubicBezTo>
                  <a:pt x="1549" y="321"/>
                  <a:pt x="1549" y="321"/>
                  <a:pt x="1549" y="321"/>
                </a:cubicBezTo>
                <a:cubicBezTo>
                  <a:pt x="1550" y="320"/>
                  <a:pt x="1550" y="320"/>
                  <a:pt x="1550" y="320"/>
                </a:cubicBezTo>
                <a:cubicBezTo>
                  <a:pt x="1551" y="320"/>
                  <a:pt x="1551" y="320"/>
                  <a:pt x="1551" y="320"/>
                </a:cubicBezTo>
                <a:cubicBezTo>
                  <a:pt x="1549" y="322"/>
                  <a:pt x="1549" y="322"/>
                  <a:pt x="1549" y="322"/>
                </a:cubicBezTo>
                <a:cubicBezTo>
                  <a:pt x="1550" y="323"/>
                  <a:pt x="1550" y="323"/>
                  <a:pt x="1550" y="323"/>
                </a:cubicBezTo>
                <a:cubicBezTo>
                  <a:pt x="1549" y="324"/>
                  <a:pt x="1549" y="324"/>
                  <a:pt x="1549" y="324"/>
                </a:cubicBezTo>
                <a:cubicBezTo>
                  <a:pt x="1547" y="323"/>
                  <a:pt x="1547" y="323"/>
                  <a:pt x="1547" y="323"/>
                </a:cubicBezTo>
                <a:cubicBezTo>
                  <a:pt x="1548" y="325"/>
                  <a:pt x="1548" y="325"/>
                  <a:pt x="1548" y="325"/>
                </a:cubicBezTo>
                <a:cubicBezTo>
                  <a:pt x="1549" y="326"/>
                  <a:pt x="1549" y="326"/>
                  <a:pt x="1549" y="326"/>
                </a:cubicBezTo>
                <a:cubicBezTo>
                  <a:pt x="1552" y="323"/>
                  <a:pt x="1552" y="323"/>
                  <a:pt x="1552" y="323"/>
                </a:cubicBezTo>
                <a:cubicBezTo>
                  <a:pt x="1554" y="324"/>
                  <a:pt x="1554" y="324"/>
                  <a:pt x="1554" y="324"/>
                </a:cubicBezTo>
                <a:cubicBezTo>
                  <a:pt x="1553" y="325"/>
                  <a:pt x="1553" y="325"/>
                  <a:pt x="1553" y="325"/>
                </a:cubicBezTo>
                <a:cubicBezTo>
                  <a:pt x="1553" y="327"/>
                  <a:pt x="1553" y="327"/>
                  <a:pt x="1553" y="327"/>
                </a:cubicBezTo>
                <a:cubicBezTo>
                  <a:pt x="1551" y="328"/>
                  <a:pt x="1551" y="328"/>
                  <a:pt x="1551" y="328"/>
                </a:cubicBezTo>
                <a:cubicBezTo>
                  <a:pt x="1551" y="328"/>
                  <a:pt x="1551" y="328"/>
                  <a:pt x="1551" y="328"/>
                </a:cubicBezTo>
                <a:cubicBezTo>
                  <a:pt x="1553" y="329"/>
                  <a:pt x="1553" y="329"/>
                  <a:pt x="1553" y="329"/>
                </a:cubicBezTo>
                <a:cubicBezTo>
                  <a:pt x="1552" y="330"/>
                  <a:pt x="1552" y="330"/>
                  <a:pt x="1552" y="330"/>
                </a:cubicBezTo>
                <a:cubicBezTo>
                  <a:pt x="1553" y="332"/>
                  <a:pt x="1553" y="332"/>
                  <a:pt x="1553" y="332"/>
                </a:cubicBezTo>
                <a:cubicBezTo>
                  <a:pt x="1552" y="333"/>
                  <a:pt x="1552" y="333"/>
                  <a:pt x="1552" y="333"/>
                </a:cubicBezTo>
                <a:cubicBezTo>
                  <a:pt x="1553" y="334"/>
                  <a:pt x="1553" y="334"/>
                  <a:pt x="1553" y="334"/>
                </a:cubicBezTo>
                <a:cubicBezTo>
                  <a:pt x="1555" y="331"/>
                  <a:pt x="1555" y="331"/>
                  <a:pt x="1555" y="331"/>
                </a:cubicBezTo>
                <a:cubicBezTo>
                  <a:pt x="1556" y="330"/>
                  <a:pt x="1556" y="330"/>
                  <a:pt x="1556" y="330"/>
                </a:cubicBezTo>
                <a:cubicBezTo>
                  <a:pt x="1556" y="328"/>
                  <a:pt x="1556" y="328"/>
                  <a:pt x="1556" y="328"/>
                </a:cubicBezTo>
                <a:cubicBezTo>
                  <a:pt x="1560" y="327"/>
                  <a:pt x="1560" y="327"/>
                  <a:pt x="1560" y="327"/>
                </a:cubicBezTo>
                <a:cubicBezTo>
                  <a:pt x="1562" y="327"/>
                  <a:pt x="1562" y="327"/>
                  <a:pt x="1562" y="327"/>
                </a:cubicBezTo>
                <a:cubicBezTo>
                  <a:pt x="1563" y="327"/>
                  <a:pt x="1563" y="327"/>
                  <a:pt x="1563" y="327"/>
                </a:cubicBezTo>
                <a:cubicBezTo>
                  <a:pt x="1562" y="327"/>
                  <a:pt x="1562" y="327"/>
                  <a:pt x="1562" y="327"/>
                </a:cubicBezTo>
                <a:cubicBezTo>
                  <a:pt x="1560" y="329"/>
                  <a:pt x="1560" y="329"/>
                  <a:pt x="1560" y="329"/>
                </a:cubicBezTo>
                <a:cubicBezTo>
                  <a:pt x="1560" y="331"/>
                  <a:pt x="1560" y="331"/>
                  <a:pt x="1560" y="331"/>
                </a:cubicBezTo>
                <a:cubicBezTo>
                  <a:pt x="1561" y="333"/>
                  <a:pt x="1561" y="333"/>
                  <a:pt x="1561" y="333"/>
                </a:cubicBezTo>
                <a:cubicBezTo>
                  <a:pt x="1559" y="331"/>
                  <a:pt x="1559" y="331"/>
                  <a:pt x="1559" y="331"/>
                </a:cubicBezTo>
                <a:cubicBezTo>
                  <a:pt x="1559" y="329"/>
                  <a:pt x="1559" y="329"/>
                  <a:pt x="1559" y="329"/>
                </a:cubicBezTo>
                <a:cubicBezTo>
                  <a:pt x="1558" y="329"/>
                  <a:pt x="1558" y="329"/>
                  <a:pt x="1558" y="329"/>
                </a:cubicBezTo>
                <a:cubicBezTo>
                  <a:pt x="1557" y="331"/>
                  <a:pt x="1557" y="331"/>
                  <a:pt x="1557" y="331"/>
                </a:cubicBezTo>
                <a:cubicBezTo>
                  <a:pt x="1556" y="332"/>
                  <a:pt x="1556" y="332"/>
                  <a:pt x="1556" y="332"/>
                </a:cubicBezTo>
                <a:cubicBezTo>
                  <a:pt x="1558" y="333"/>
                  <a:pt x="1558" y="333"/>
                  <a:pt x="1558" y="333"/>
                </a:cubicBezTo>
                <a:cubicBezTo>
                  <a:pt x="1556" y="335"/>
                  <a:pt x="1556" y="335"/>
                  <a:pt x="1556" y="335"/>
                </a:cubicBezTo>
                <a:cubicBezTo>
                  <a:pt x="1555" y="335"/>
                  <a:pt x="1555" y="335"/>
                  <a:pt x="1555" y="335"/>
                </a:cubicBezTo>
                <a:cubicBezTo>
                  <a:pt x="1554" y="336"/>
                  <a:pt x="1554" y="336"/>
                  <a:pt x="1554" y="336"/>
                </a:cubicBezTo>
                <a:cubicBezTo>
                  <a:pt x="1555" y="337"/>
                  <a:pt x="1555" y="337"/>
                  <a:pt x="1555" y="337"/>
                </a:cubicBezTo>
                <a:cubicBezTo>
                  <a:pt x="1558" y="337"/>
                  <a:pt x="1558" y="337"/>
                  <a:pt x="1558" y="337"/>
                </a:cubicBezTo>
                <a:cubicBezTo>
                  <a:pt x="1558" y="338"/>
                  <a:pt x="1558" y="338"/>
                  <a:pt x="1558" y="338"/>
                </a:cubicBezTo>
                <a:cubicBezTo>
                  <a:pt x="1556" y="338"/>
                  <a:pt x="1556" y="338"/>
                  <a:pt x="1556" y="338"/>
                </a:cubicBezTo>
                <a:cubicBezTo>
                  <a:pt x="1556" y="339"/>
                  <a:pt x="1556" y="339"/>
                  <a:pt x="1556" y="339"/>
                </a:cubicBezTo>
                <a:cubicBezTo>
                  <a:pt x="1556" y="340"/>
                  <a:pt x="1556" y="340"/>
                  <a:pt x="1556" y="340"/>
                </a:cubicBezTo>
                <a:cubicBezTo>
                  <a:pt x="1553" y="339"/>
                  <a:pt x="1553" y="339"/>
                  <a:pt x="1553" y="339"/>
                </a:cubicBezTo>
                <a:cubicBezTo>
                  <a:pt x="1552" y="339"/>
                  <a:pt x="1552" y="339"/>
                  <a:pt x="1552" y="339"/>
                </a:cubicBezTo>
                <a:cubicBezTo>
                  <a:pt x="1552" y="341"/>
                  <a:pt x="1552" y="341"/>
                  <a:pt x="1552" y="341"/>
                </a:cubicBezTo>
                <a:cubicBezTo>
                  <a:pt x="1552" y="339"/>
                  <a:pt x="1552" y="339"/>
                  <a:pt x="1552" y="339"/>
                </a:cubicBezTo>
                <a:cubicBezTo>
                  <a:pt x="1550" y="340"/>
                  <a:pt x="1550" y="340"/>
                  <a:pt x="1550" y="340"/>
                </a:cubicBezTo>
                <a:cubicBezTo>
                  <a:pt x="1549" y="342"/>
                  <a:pt x="1549" y="342"/>
                  <a:pt x="1549" y="342"/>
                </a:cubicBezTo>
                <a:cubicBezTo>
                  <a:pt x="1549" y="344"/>
                  <a:pt x="1549" y="344"/>
                  <a:pt x="1549" y="344"/>
                </a:cubicBezTo>
                <a:cubicBezTo>
                  <a:pt x="1552" y="347"/>
                  <a:pt x="1552" y="347"/>
                  <a:pt x="1552" y="347"/>
                </a:cubicBezTo>
                <a:cubicBezTo>
                  <a:pt x="1552" y="345"/>
                  <a:pt x="1552" y="345"/>
                  <a:pt x="1552" y="345"/>
                </a:cubicBezTo>
                <a:cubicBezTo>
                  <a:pt x="1553" y="346"/>
                  <a:pt x="1553" y="346"/>
                  <a:pt x="1553" y="346"/>
                </a:cubicBezTo>
                <a:cubicBezTo>
                  <a:pt x="1555" y="345"/>
                  <a:pt x="1555" y="345"/>
                  <a:pt x="1555" y="345"/>
                </a:cubicBezTo>
                <a:cubicBezTo>
                  <a:pt x="1554" y="344"/>
                  <a:pt x="1554" y="344"/>
                  <a:pt x="1554" y="344"/>
                </a:cubicBezTo>
                <a:cubicBezTo>
                  <a:pt x="1555" y="343"/>
                  <a:pt x="1555" y="343"/>
                  <a:pt x="1555" y="343"/>
                </a:cubicBezTo>
                <a:cubicBezTo>
                  <a:pt x="1557" y="344"/>
                  <a:pt x="1557" y="344"/>
                  <a:pt x="1557" y="344"/>
                </a:cubicBezTo>
                <a:cubicBezTo>
                  <a:pt x="1556" y="345"/>
                  <a:pt x="1556" y="345"/>
                  <a:pt x="1556" y="345"/>
                </a:cubicBezTo>
                <a:cubicBezTo>
                  <a:pt x="1557" y="346"/>
                  <a:pt x="1557" y="346"/>
                  <a:pt x="1557" y="346"/>
                </a:cubicBezTo>
                <a:cubicBezTo>
                  <a:pt x="1557" y="348"/>
                  <a:pt x="1557" y="348"/>
                  <a:pt x="1557" y="348"/>
                </a:cubicBezTo>
                <a:cubicBezTo>
                  <a:pt x="1556" y="349"/>
                  <a:pt x="1556" y="349"/>
                  <a:pt x="1556" y="349"/>
                </a:cubicBezTo>
                <a:cubicBezTo>
                  <a:pt x="1557" y="351"/>
                  <a:pt x="1557" y="351"/>
                  <a:pt x="1557" y="351"/>
                </a:cubicBezTo>
                <a:cubicBezTo>
                  <a:pt x="1558" y="350"/>
                  <a:pt x="1558" y="350"/>
                  <a:pt x="1558" y="350"/>
                </a:cubicBezTo>
                <a:cubicBezTo>
                  <a:pt x="1560" y="350"/>
                  <a:pt x="1560" y="350"/>
                  <a:pt x="1560" y="350"/>
                </a:cubicBezTo>
                <a:cubicBezTo>
                  <a:pt x="1561" y="351"/>
                  <a:pt x="1561" y="351"/>
                  <a:pt x="1561" y="351"/>
                </a:cubicBezTo>
                <a:cubicBezTo>
                  <a:pt x="1559" y="351"/>
                  <a:pt x="1559" y="351"/>
                  <a:pt x="1559" y="351"/>
                </a:cubicBezTo>
                <a:cubicBezTo>
                  <a:pt x="1558" y="352"/>
                  <a:pt x="1558" y="352"/>
                  <a:pt x="1558" y="352"/>
                </a:cubicBezTo>
                <a:cubicBezTo>
                  <a:pt x="1559" y="354"/>
                  <a:pt x="1559" y="354"/>
                  <a:pt x="1559" y="354"/>
                </a:cubicBezTo>
                <a:cubicBezTo>
                  <a:pt x="1559" y="354"/>
                  <a:pt x="1559" y="354"/>
                  <a:pt x="1559" y="354"/>
                </a:cubicBezTo>
                <a:cubicBezTo>
                  <a:pt x="1555" y="352"/>
                  <a:pt x="1555" y="352"/>
                  <a:pt x="1555" y="352"/>
                </a:cubicBezTo>
                <a:cubicBezTo>
                  <a:pt x="1554" y="352"/>
                  <a:pt x="1554" y="352"/>
                  <a:pt x="1554" y="352"/>
                </a:cubicBezTo>
                <a:cubicBezTo>
                  <a:pt x="1553" y="351"/>
                  <a:pt x="1553" y="351"/>
                  <a:pt x="1553" y="351"/>
                </a:cubicBezTo>
                <a:cubicBezTo>
                  <a:pt x="1552" y="351"/>
                  <a:pt x="1552" y="351"/>
                  <a:pt x="1552" y="351"/>
                </a:cubicBezTo>
                <a:cubicBezTo>
                  <a:pt x="1552" y="353"/>
                  <a:pt x="1552" y="353"/>
                  <a:pt x="1552" y="353"/>
                </a:cubicBezTo>
                <a:cubicBezTo>
                  <a:pt x="1550" y="354"/>
                  <a:pt x="1550" y="354"/>
                  <a:pt x="1550" y="354"/>
                </a:cubicBezTo>
                <a:cubicBezTo>
                  <a:pt x="1553" y="358"/>
                  <a:pt x="1553" y="358"/>
                  <a:pt x="1553" y="358"/>
                </a:cubicBezTo>
                <a:cubicBezTo>
                  <a:pt x="1555" y="359"/>
                  <a:pt x="1555" y="359"/>
                  <a:pt x="1555" y="359"/>
                </a:cubicBezTo>
                <a:cubicBezTo>
                  <a:pt x="1558" y="361"/>
                  <a:pt x="1558" y="361"/>
                  <a:pt x="1558" y="361"/>
                </a:cubicBezTo>
                <a:cubicBezTo>
                  <a:pt x="1562" y="363"/>
                  <a:pt x="1562" y="363"/>
                  <a:pt x="1562" y="363"/>
                </a:cubicBezTo>
                <a:cubicBezTo>
                  <a:pt x="1562" y="364"/>
                  <a:pt x="1562" y="364"/>
                  <a:pt x="1562" y="364"/>
                </a:cubicBezTo>
                <a:cubicBezTo>
                  <a:pt x="1561" y="364"/>
                  <a:pt x="1561" y="364"/>
                  <a:pt x="1561" y="364"/>
                </a:cubicBezTo>
                <a:cubicBezTo>
                  <a:pt x="1563" y="366"/>
                  <a:pt x="1563" y="366"/>
                  <a:pt x="1563" y="366"/>
                </a:cubicBezTo>
                <a:cubicBezTo>
                  <a:pt x="1564" y="365"/>
                  <a:pt x="1564" y="365"/>
                  <a:pt x="1564" y="365"/>
                </a:cubicBezTo>
                <a:cubicBezTo>
                  <a:pt x="1563" y="363"/>
                  <a:pt x="1563" y="363"/>
                  <a:pt x="1563" y="363"/>
                </a:cubicBezTo>
                <a:cubicBezTo>
                  <a:pt x="1565" y="363"/>
                  <a:pt x="1565" y="363"/>
                  <a:pt x="1565" y="363"/>
                </a:cubicBezTo>
                <a:cubicBezTo>
                  <a:pt x="1566" y="364"/>
                  <a:pt x="1566" y="364"/>
                  <a:pt x="1566" y="364"/>
                </a:cubicBezTo>
                <a:cubicBezTo>
                  <a:pt x="1566" y="365"/>
                  <a:pt x="1566" y="365"/>
                  <a:pt x="1566" y="365"/>
                </a:cubicBezTo>
                <a:cubicBezTo>
                  <a:pt x="1568" y="367"/>
                  <a:pt x="1568" y="367"/>
                  <a:pt x="1568" y="367"/>
                </a:cubicBezTo>
                <a:cubicBezTo>
                  <a:pt x="1569" y="366"/>
                  <a:pt x="1569" y="366"/>
                  <a:pt x="1569" y="366"/>
                </a:cubicBezTo>
                <a:cubicBezTo>
                  <a:pt x="1569" y="366"/>
                  <a:pt x="1569" y="366"/>
                  <a:pt x="1569" y="366"/>
                </a:cubicBezTo>
                <a:cubicBezTo>
                  <a:pt x="1571" y="366"/>
                  <a:pt x="1571" y="366"/>
                  <a:pt x="1571" y="366"/>
                </a:cubicBezTo>
                <a:cubicBezTo>
                  <a:pt x="1573" y="364"/>
                  <a:pt x="1573" y="364"/>
                  <a:pt x="1573" y="364"/>
                </a:cubicBezTo>
                <a:cubicBezTo>
                  <a:pt x="1574" y="363"/>
                  <a:pt x="1574" y="363"/>
                  <a:pt x="1574" y="363"/>
                </a:cubicBezTo>
                <a:cubicBezTo>
                  <a:pt x="1575" y="362"/>
                  <a:pt x="1575" y="362"/>
                  <a:pt x="1575" y="362"/>
                </a:cubicBezTo>
                <a:cubicBezTo>
                  <a:pt x="1575" y="363"/>
                  <a:pt x="1575" y="363"/>
                  <a:pt x="1575" y="363"/>
                </a:cubicBezTo>
                <a:cubicBezTo>
                  <a:pt x="1576" y="364"/>
                  <a:pt x="1576" y="364"/>
                  <a:pt x="1576" y="364"/>
                </a:cubicBezTo>
                <a:cubicBezTo>
                  <a:pt x="1577" y="364"/>
                  <a:pt x="1577" y="364"/>
                  <a:pt x="1577" y="364"/>
                </a:cubicBezTo>
                <a:cubicBezTo>
                  <a:pt x="1581" y="361"/>
                  <a:pt x="1581" y="361"/>
                  <a:pt x="1581" y="361"/>
                </a:cubicBezTo>
                <a:cubicBezTo>
                  <a:pt x="1580" y="359"/>
                  <a:pt x="1580" y="359"/>
                  <a:pt x="1580" y="359"/>
                </a:cubicBezTo>
                <a:cubicBezTo>
                  <a:pt x="1579" y="357"/>
                  <a:pt x="1579" y="357"/>
                  <a:pt x="1579" y="357"/>
                </a:cubicBezTo>
                <a:cubicBezTo>
                  <a:pt x="1582" y="359"/>
                  <a:pt x="1582" y="359"/>
                  <a:pt x="1582" y="359"/>
                </a:cubicBezTo>
                <a:cubicBezTo>
                  <a:pt x="1584" y="357"/>
                  <a:pt x="1584" y="357"/>
                  <a:pt x="1584" y="357"/>
                </a:cubicBezTo>
                <a:cubicBezTo>
                  <a:pt x="1583" y="356"/>
                  <a:pt x="1583" y="356"/>
                  <a:pt x="1583" y="356"/>
                </a:cubicBezTo>
                <a:cubicBezTo>
                  <a:pt x="1584" y="355"/>
                  <a:pt x="1584" y="355"/>
                  <a:pt x="1584" y="355"/>
                </a:cubicBezTo>
                <a:cubicBezTo>
                  <a:pt x="1584" y="354"/>
                  <a:pt x="1584" y="354"/>
                  <a:pt x="1584" y="354"/>
                </a:cubicBezTo>
                <a:cubicBezTo>
                  <a:pt x="1586" y="353"/>
                  <a:pt x="1586" y="353"/>
                  <a:pt x="1586" y="353"/>
                </a:cubicBezTo>
                <a:cubicBezTo>
                  <a:pt x="1587" y="353"/>
                  <a:pt x="1587" y="353"/>
                  <a:pt x="1587" y="353"/>
                </a:cubicBezTo>
                <a:cubicBezTo>
                  <a:pt x="1588" y="351"/>
                  <a:pt x="1588" y="351"/>
                  <a:pt x="1588" y="351"/>
                </a:cubicBezTo>
                <a:cubicBezTo>
                  <a:pt x="1586" y="349"/>
                  <a:pt x="1586" y="349"/>
                  <a:pt x="1586" y="349"/>
                </a:cubicBezTo>
                <a:cubicBezTo>
                  <a:pt x="1587" y="348"/>
                  <a:pt x="1587" y="348"/>
                  <a:pt x="1587" y="348"/>
                </a:cubicBezTo>
                <a:cubicBezTo>
                  <a:pt x="1585" y="346"/>
                  <a:pt x="1585" y="346"/>
                  <a:pt x="1585" y="346"/>
                </a:cubicBezTo>
                <a:cubicBezTo>
                  <a:pt x="1584" y="345"/>
                  <a:pt x="1584" y="345"/>
                  <a:pt x="1584" y="345"/>
                </a:cubicBezTo>
                <a:cubicBezTo>
                  <a:pt x="1584" y="343"/>
                  <a:pt x="1584" y="343"/>
                  <a:pt x="1584" y="343"/>
                </a:cubicBezTo>
                <a:cubicBezTo>
                  <a:pt x="1585" y="344"/>
                  <a:pt x="1585" y="344"/>
                  <a:pt x="1585" y="344"/>
                </a:cubicBezTo>
                <a:cubicBezTo>
                  <a:pt x="1587" y="346"/>
                  <a:pt x="1587" y="346"/>
                  <a:pt x="1587" y="346"/>
                </a:cubicBezTo>
                <a:cubicBezTo>
                  <a:pt x="1587" y="349"/>
                  <a:pt x="1587" y="349"/>
                  <a:pt x="1587" y="349"/>
                </a:cubicBezTo>
                <a:cubicBezTo>
                  <a:pt x="1588" y="350"/>
                  <a:pt x="1588" y="350"/>
                  <a:pt x="1588" y="350"/>
                </a:cubicBezTo>
                <a:cubicBezTo>
                  <a:pt x="1589" y="350"/>
                  <a:pt x="1589" y="350"/>
                  <a:pt x="1589" y="350"/>
                </a:cubicBezTo>
                <a:cubicBezTo>
                  <a:pt x="1589" y="351"/>
                  <a:pt x="1589" y="351"/>
                  <a:pt x="1589" y="351"/>
                </a:cubicBezTo>
                <a:cubicBezTo>
                  <a:pt x="1590" y="352"/>
                  <a:pt x="1590" y="352"/>
                  <a:pt x="1590" y="352"/>
                </a:cubicBezTo>
                <a:cubicBezTo>
                  <a:pt x="1592" y="351"/>
                  <a:pt x="1592" y="351"/>
                  <a:pt x="1592" y="351"/>
                </a:cubicBezTo>
                <a:cubicBezTo>
                  <a:pt x="1591" y="350"/>
                  <a:pt x="1591" y="350"/>
                  <a:pt x="1591" y="350"/>
                </a:cubicBezTo>
                <a:cubicBezTo>
                  <a:pt x="1591" y="349"/>
                  <a:pt x="1591" y="349"/>
                  <a:pt x="1591" y="349"/>
                </a:cubicBezTo>
                <a:cubicBezTo>
                  <a:pt x="1591" y="348"/>
                  <a:pt x="1591" y="348"/>
                  <a:pt x="1591" y="348"/>
                </a:cubicBezTo>
                <a:cubicBezTo>
                  <a:pt x="1593" y="350"/>
                  <a:pt x="1593" y="350"/>
                  <a:pt x="1593" y="350"/>
                </a:cubicBezTo>
                <a:cubicBezTo>
                  <a:pt x="1593" y="350"/>
                  <a:pt x="1593" y="350"/>
                  <a:pt x="1593" y="350"/>
                </a:cubicBezTo>
                <a:cubicBezTo>
                  <a:pt x="1595" y="348"/>
                  <a:pt x="1595" y="348"/>
                  <a:pt x="1595" y="348"/>
                </a:cubicBezTo>
                <a:cubicBezTo>
                  <a:pt x="1596" y="346"/>
                  <a:pt x="1596" y="346"/>
                  <a:pt x="1596" y="346"/>
                </a:cubicBezTo>
                <a:cubicBezTo>
                  <a:pt x="1595" y="344"/>
                  <a:pt x="1595" y="344"/>
                  <a:pt x="1595" y="344"/>
                </a:cubicBezTo>
                <a:cubicBezTo>
                  <a:pt x="1594" y="343"/>
                  <a:pt x="1594" y="343"/>
                  <a:pt x="1594" y="343"/>
                </a:cubicBezTo>
                <a:cubicBezTo>
                  <a:pt x="1593" y="342"/>
                  <a:pt x="1593" y="342"/>
                  <a:pt x="1593" y="342"/>
                </a:cubicBezTo>
                <a:cubicBezTo>
                  <a:pt x="1594" y="342"/>
                  <a:pt x="1594" y="342"/>
                  <a:pt x="1594" y="342"/>
                </a:cubicBezTo>
                <a:cubicBezTo>
                  <a:pt x="1595" y="341"/>
                  <a:pt x="1595" y="341"/>
                  <a:pt x="1595" y="341"/>
                </a:cubicBezTo>
                <a:cubicBezTo>
                  <a:pt x="1595" y="341"/>
                  <a:pt x="1595" y="341"/>
                  <a:pt x="1595" y="341"/>
                </a:cubicBezTo>
                <a:cubicBezTo>
                  <a:pt x="1596" y="340"/>
                  <a:pt x="1596" y="340"/>
                  <a:pt x="1596" y="340"/>
                </a:cubicBezTo>
                <a:cubicBezTo>
                  <a:pt x="1595" y="338"/>
                  <a:pt x="1595" y="338"/>
                  <a:pt x="1595" y="338"/>
                </a:cubicBezTo>
                <a:cubicBezTo>
                  <a:pt x="1595" y="337"/>
                  <a:pt x="1595" y="337"/>
                  <a:pt x="1595" y="337"/>
                </a:cubicBezTo>
                <a:cubicBezTo>
                  <a:pt x="1597" y="335"/>
                  <a:pt x="1597" y="335"/>
                  <a:pt x="1597" y="335"/>
                </a:cubicBezTo>
                <a:cubicBezTo>
                  <a:pt x="1598" y="337"/>
                  <a:pt x="1598" y="337"/>
                  <a:pt x="1598" y="337"/>
                </a:cubicBezTo>
                <a:cubicBezTo>
                  <a:pt x="1597" y="339"/>
                  <a:pt x="1597" y="339"/>
                  <a:pt x="1597" y="339"/>
                </a:cubicBezTo>
                <a:cubicBezTo>
                  <a:pt x="1597" y="341"/>
                  <a:pt x="1597" y="341"/>
                  <a:pt x="1597" y="341"/>
                </a:cubicBezTo>
                <a:cubicBezTo>
                  <a:pt x="1597" y="343"/>
                  <a:pt x="1597" y="343"/>
                  <a:pt x="1597" y="343"/>
                </a:cubicBezTo>
                <a:cubicBezTo>
                  <a:pt x="1598" y="345"/>
                  <a:pt x="1598" y="345"/>
                  <a:pt x="1598" y="345"/>
                </a:cubicBezTo>
                <a:cubicBezTo>
                  <a:pt x="1599" y="346"/>
                  <a:pt x="1599" y="346"/>
                  <a:pt x="1599" y="346"/>
                </a:cubicBezTo>
                <a:cubicBezTo>
                  <a:pt x="1601" y="348"/>
                  <a:pt x="1601" y="348"/>
                  <a:pt x="1601" y="348"/>
                </a:cubicBezTo>
                <a:cubicBezTo>
                  <a:pt x="1603" y="348"/>
                  <a:pt x="1603" y="348"/>
                  <a:pt x="1603" y="348"/>
                </a:cubicBezTo>
                <a:cubicBezTo>
                  <a:pt x="1604" y="349"/>
                  <a:pt x="1604" y="349"/>
                  <a:pt x="1604" y="349"/>
                </a:cubicBezTo>
                <a:cubicBezTo>
                  <a:pt x="1603" y="349"/>
                  <a:pt x="1603" y="349"/>
                  <a:pt x="1603" y="349"/>
                </a:cubicBezTo>
                <a:cubicBezTo>
                  <a:pt x="1603" y="350"/>
                  <a:pt x="1603" y="350"/>
                  <a:pt x="1603" y="350"/>
                </a:cubicBezTo>
                <a:cubicBezTo>
                  <a:pt x="1602" y="351"/>
                  <a:pt x="1602" y="351"/>
                  <a:pt x="1602" y="351"/>
                </a:cubicBezTo>
                <a:cubicBezTo>
                  <a:pt x="1602" y="355"/>
                  <a:pt x="1602" y="355"/>
                  <a:pt x="1602" y="355"/>
                </a:cubicBezTo>
                <a:cubicBezTo>
                  <a:pt x="1603" y="356"/>
                  <a:pt x="1603" y="356"/>
                  <a:pt x="1603" y="356"/>
                </a:cubicBezTo>
                <a:cubicBezTo>
                  <a:pt x="1603" y="359"/>
                  <a:pt x="1603" y="359"/>
                  <a:pt x="1603" y="359"/>
                </a:cubicBezTo>
                <a:cubicBezTo>
                  <a:pt x="1605" y="360"/>
                  <a:pt x="1605" y="360"/>
                  <a:pt x="1605" y="360"/>
                </a:cubicBezTo>
                <a:cubicBezTo>
                  <a:pt x="1605" y="361"/>
                  <a:pt x="1605" y="361"/>
                  <a:pt x="1605" y="361"/>
                </a:cubicBezTo>
                <a:cubicBezTo>
                  <a:pt x="1605" y="363"/>
                  <a:pt x="1605" y="363"/>
                  <a:pt x="1605" y="363"/>
                </a:cubicBezTo>
                <a:cubicBezTo>
                  <a:pt x="1607" y="362"/>
                  <a:pt x="1607" y="362"/>
                  <a:pt x="1607" y="362"/>
                </a:cubicBezTo>
                <a:cubicBezTo>
                  <a:pt x="1606" y="361"/>
                  <a:pt x="1606" y="361"/>
                  <a:pt x="1606" y="361"/>
                </a:cubicBezTo>
                <a:cubicBezTo>
                  <a:pt x="1606" y="359"/>
                  <a:pt x="1606" y="359"/>
                  <a:pt x="1606" y="359"/>
                </a:cubicBezTo>
                <a:cubicBezTo>
                  <a:pt x="1607" y="359"/>
                  <a:pt x="1607" y="359"/>
                  <a:pt x="1607" y="359"/>
                </a:cubicBezTo>
                <a:cubicBezTo>
                  <a:pt x="1606" y="360"/>
                  <a:pt x="1606" y="360"/>
                  <a:pt x="1606" y="360"/>
                </a:cubicBezTo>
                <a:cubicBezTo>
                  <a:pt x="1608" y="361"/>
                  <a:pt x="1608" y="361"/>
                  <a:pt x="1608" y="361"/>
                </a:cubicBezTo>
                <a:cubicBezTo>
                  <a:pt x="1609" y="362"/>
                  <a:pt x="1609" y="362"/>
                  <a:pt x="1609" y="362"/>
                </a:cubicBezTo>
                <a:cubicBezTo>
                  <a:pt x="1607" y="364"/>
                  <a:pt x="1607" y="364"/>
                  <a:pt x="1607" y="364"/>
                </a:cubicBezTo>
                <a:cubicBezTo>
                  <a:pt x="1606" y="365"/>
                  <a:pt x="1606" y="365"/>
                  <a:pt x="1606" y="365"/>
                </a:cubicBezTo>
                <a:cubicBezTo>
                  <a:pt x="1607" y="367"/>
                  <a:pt x="1607" y="367"/>
                  <a:pt x="1607" y="367"/>
                </a:cubicBezTo>
                <a:cubicBezTo>
                  <a:pt x="1607" y="369"/>
                  <a:pt x="1607" y="369"/>
                  <a:pt x="1607" y="369"/>
                </a:cubicBezTo>
                <a:cubicBezTo>
                  <a:pt x="1606" y="370"/>
                  <a:pt x="1606" y="370"/>
                  <a:pt x="1606" y="370"/>
                </a:cubicBezTo>
                <a:cubicBezTo>
                  <a:pt x="1607" y="372"/>
                  <a:pt x="1607" y="372"/>
                  <a:pt x="1607" y="372"/>
                </a:cubicBezTo>
                <a:cubicBezTo>
                  <a:pt x="1608" y="372"/>
                  <a:pt x="1608" y="372"/>
                  <a:pt x="1608" y="372"/>
                </a:cubicBezTo>
                <a:cubicBezTo>
                  <a:pt x="1609" y="375"/>
                  <a:pt x="1609" y="375"/>
                  <a:pt x="1609" y="375"/>
                </a:cubicBezTo>
                <a:cubicBezTo>
                  <a:pt x="1610" y="376"/>
                  <a:pt x="1610" y="376"/>
                  <a:pt x="1610" y="376"/>
                </a:cubicBezTo>
                <a:cubicBezTo>
                  <a:pt x="1612" y="379"/>
                  <a:pt x="1612" y="379"/>
                  <a:pt x="1612" y="379"/>
                </a:cubicBezTo>
                <a:cubicBezTo>
                  <a:pt x="1612" y="382"/>
                  <a:pt x="1612" y="382"/>
                  <a:pt x="1612" y="382"/>
                </a:cubicBezTo>
                <a:cubicBezTo>
                  <a:pt x="1614" y="383"/>
                  <a:pt x="1614" y="383"/>
                  <a:pt x="1614" y="383"/>
                </a:cubicBezTo>
                <a:cubicBezTo>
                  <a:pt x="1615" y="385"/>
                  <a:pt x="1615" y="385"/>
                  <a:pt x="1615" y="385"/>
                </a:cubicBezTo>
                <a:cubicBezTo>
                  <a:pt x="1617" y="387"/>
                  <a:pt x="1617" y="387"/>
                  <a:pt x="1617" y="387"/>
                </a:cubicBezTo>
                <a:cubicBezTo>
                  <a:pt x="1619" y="386"/>
                  <a:pt x="1619" y="386"/>
                  <a:pt x="1619" y="386"/>
                </a:cubicBezTo>
                <a:cubicBezTo>
                  <a:pt x="1620" y="388"/>
                  <a:pt x="1620" y="388"/>
                  <a:pt x="1620" y="388"/>
                </a:cubicBezTo>
                <a:cubicBezTo>
                  <a:pt x="1618" y="391"/>
                  <a:pt x="1618" y="391"/>
                  <a:pt x="1618" y="391"/>
                </a:cubicBezTo>
                <a:cubicBezTo>
                  <a:pt x="1616" y="391"/>
                  <a:pt x="1616" y="391"/>
                  <a:pt x="1616" y="391"/>
                </a:cubicBezTo>
                <a:cubicBezTo>
                  <a:pt x="1615" y="392"/>
                  <a:pt x="1615" y="392"/>
                  <a:pt x="1615" y="392"/>
                </a:cubicBezTo>
                <a:cubicBezTo>
                  <a:pt x="1617" y="393"/>
                  <a:pt x="1617" y="393"/>
                  <a:pt x="1617" y="393"/>
                </a:cubicBezTo>
                <a:cubicBezTo>
                  <a:pt x="1617" y="395"/>
                  <a:pt x="1617" y="395"/>
                  <a:pt x="1617" y="395"/>
                </a:cubicBezTo>
                <a:cubicBezTo>
                  <a:pt x="1619" y="396"/>
                  <a:pt x="1619" y="396"/>
                  <a:pt x="1619" y="396"/>
                </a:cubicBezTo>
                <a:cubicBezTo>
                  <a:pt x="1620" y="400"/>
                  <a:pt x="1620" y="400"/>
                  <a:pt x="1620" y="400"/>
                </a:cubicBezTo>
                <a:cubicBezTo>
                  <a:pt x="1619" y="402"/>
                  <a:pt x="1619" y="402"/>
                  <a:pt x="1619" y="402"/>
                </a:cubicBezTo>
                <a:cubicBezTo>
                  <a:pt x="1620" y="403"/>
                  <a:pt x="1620" y="403"/>
                  <a:pt x="1620" y="403"/>
                </a:cubicBezTo>
                <a:cubicBezTo>
                  <a:pt x="1622" y="403"/>
                  <a:pt x="1622" y="403"/>
                  <a:pt x="1622" y="403"/>
                </a:cubicBezTo>
                <a:cubicBezTo>
                  <a:pt x="1627" y="402"/>
                  <a:pt x="1627" y="402"/>
                  <a:pt x="1627" y="402"/>
                </a:cubicBezTo>
                <a:cubicBezTo>
                  <a:pt x="1630" y="403"/>
                  <a:pt x="1630" y="403"/>
                  <a:pt x="1630" y="403"/>
                </a:cubicBezTo>
                <a:cubicBezTo>
                  <a:pt x="1632" y="401"/>
                  <a:pt x="1632" y="401"/>
                  <a:pt x="1632" y="401"/>
                </a:cubicBezTo>
                <a:cubicBezTo>
                  <a:pt x="1631" y="399"/>
                  <a:pt x="1631" y="399"/>
                  <a:pt x="1631" y="399"/>
                </a:cubicBezTo>
                <a:cubicBezTo>
                  <a:pt x="1630" y="398"/>
                  <a:pt x="1630" y="398"/>
                  <a:pt x="1630" y="398"/>
                </a:cubicBezTo>
                <a:cubicBezTo>
                  <a:pt x="1632" y="395"/>
                  <a:pt x="1632" y="395"/>
                  <a:pt x="1632" y="395"/>
                </a:cubicBezTo>
                <a:cubicBezTo>
                  <a:pt x="1635" y="395"/>
                  <a:pt x="1635" y="395"/>
                  <a:pt x="1635" y="395"/>
                </a:cubicBezTo>
                <a:cubicBezTo>
                  <a:pt x="1635" y="391"/>
                  <a:pt x="1635" y="391"/>
                  <a:pt x="1635" y="391"/>
                </a:cubicBezTo>
                <a:cubicBezTo>
                  <a:pt x="1636" y="393"/>
                  <a:pt x="1636" y="393"/>
                  <a:pt x="1636" y="393"/>
                </a:cubicBezTo>
                <a:cubicBezTo>
                  <a:pt x="1640" y="393"/>
                  <a:pt x="1640" y="393"/>
                  <a:pt x="1640" y="393"/>
                </a:cubicBezTo>
                <a:cubicBezTo>
                  <a:pt x="1642" y="392"/>
                  <a:pt x="1642" y="392"/>
                  <a:pt x="1642" y="392"/>
                </a:cubicBezTo>
                <a:cubicBezTo>
                  <a:pt x="1644" y="393"/>
                  <a:pt x="1644" y="393"/>
                  <a:pt x="1644" y="393"/>
                </a:cubicBezTo>
                <a:cubicBezTo>
                  <a:pt x="1645" y="394"/>
                  <a:pt x="1645" y="394"/>
                  <a:pt x="1645" y="394"/>
                </a:cubicBezTo>
                <a:cubicBezTo>
                  <a:pt x="1647" y="392"/>
                  <a:pt x="1647" y="392"/>
                  <a:pt x="1647" y="392"/>
                </a:cubicBezTo>
                <a:cubicBezTo>
                  <a:pt x="1648" y="388"/>
                  <a:pt x="1648" y="388"/>
                  <a:pt x="1648" y="388"/>
                </a:cubicBezTo>
                <a:cubicBezTo>
                  <a:pt x="1649" y="386"/>
                  <a:pt x="1649" y="386"/>
                  <a:pt x="1649" y="386"/>
                </a:cubicBezTo>
                <a:cubicBezTo>
                  <a:pt x="1650" y="381"/>
                  <a:pt x="1650" y="381"/>
                  <a:pt x="1650" y="381"/>
                </a:cubicBezTo>
                <a:cubicBezTo>
                  <a:pt x="1651" y="379"/>
                  <a:pt x="1651" y="379"/>
                  <a:pt x="1651" y="379"/>
                </a:cubicBezTo>
                <a:cubicBezTo>
                  <a:pt x="1649" y="378"/>
                  <a:pt x="1649" y="378"/>
                  <a:pt x="1649" y="378"/>
                </a:cubicBezTo>
                <a:cubicBezTo>
                  <a:pt x="1649" y="376"/>
                  <a:pt x="1649" y="376"/>
                  <a:pt x="1649" y="376"/>
                </a:cubicBezTo>
                <a:cubicBezTo>
                  <a:pt x="1651" y="374"/>
                  <a:pt x="1651" y="374"/>
                  <a:pt x="1651" y="374"/>
                </a:cubicBezTo>
                <a:cubicBezTo>
                  <a:pt x="1649" y="372"/>
                  <a:pt x="1649" y="372"/>
                  <a:pt x="1649" y="372"/>
                </a:cubicBezTo>
                <a:cubicBezTo>
                  <a:pt x="1651" y="370"/>
                  <a:pt x="1651" y="370"/>
                  <a:pt x="1651" y="370"/>
                </a:cubicBezTo>
                <a:cubicBezTo>
                  <a:pt x="1649" y="369"/>
                  <a:pt x="1649" y="369"/>
                  <a:pt x="1649" y="369"/>
                </a:cubicBezTo>
                <a:cubicBezTo>
                  <a:pt x="1650" y="367"/>
                  <a:pt x="1650" y="367"/>
                  <a:pt x="1650" y="367"/>
                </a:cubicBezTo>
                <a:cubicBezTo>
                  <a:pt x="1648" y="365"/>
                  <a:pt x="1648" y="365"/>
                  <a:pt x="1648" y="365"/>
                </a:cubicBezTo>
                <a:cubicBezTo>
                  <a:pt x="1651" y="366"/>
                  <a:pt x="1651" y="366"/>
                  <a:pt x="1651" y="366"/>
                </a:cubicBezTo>
                <a:cubicBezTo>
                  <a:pt x="1653" y="366"/>
                  <a:pt x="1653" y="366"/>
                  <a:pt x="1653" y="366"/>
                </a:cubicBezTo>
                <a:cubicBezTo>
                  <a:pt x="1651" y="364"/>
                  <a:pt x="1651" y="364"/>
                  <a:pt x="1651" y="364"/>
                </a:cubicBezTo>
                <a:cubicBezTo>
                  <a:pt x="1652" y="361"/>
                  <a:pt x="1652" y="361"/>
                  <a:pt x="1652" y="361"/>
                </a:cubicBezTo>
                <a:cubicBezTo>
                  <a:pt x="1652" y="360"/>
                  <a:pt x="1652" y="360"/>
                  <a:pt x="1652" y="360"/>
                </a:cubicBezTo>
                <a:cubicBezTo>
                  <a:pt x="1649" y="359"/>
                  <a:pt x="1649" y="359"/>
                  <a:pt x="1649" y="359"/>
                </a:cubicBezTo>
                <a:cubicBezTo>
                  <a:pt x="1653" y="359"/>
                  <a:pt x="1653" y="359"/>
                  <a:pt x="1653" y="359"/>
                </a:cubicBezTo>
                <a:cubicBezTo>
                  <a:pt x="1651" y="357"/>
                  <a:pt x="1651" y="357"/>
                  <a:pt x="1651" y="357"/>
                </a:cubicBezTo>
                <a:cubicBezTo>
                  <a:pt x="1649" y="357"/>
                  <a:pt x="1649" y="357"/>
                  <a:pt x="1649" y="357"/>
                </a:cubicBezTo>
                <a:cubicBezTo>
                  <a:pt x="1650" y="355"/>
                  <a:pt x="1650" y="355"/>
                  <a:pt x="1650" y="355"/>
                </a:cubicBezTo>
                <a:cubicBezTo>
                  <a:pt x="1651" y="355"/>
                  <a:pt x="1651" y="355"/>
                  <a:pt x="1651" y="355"/>
                </a:cubicBezTo>
                <a:cubicBezTo>
                  <a:pt x="1651" y="356"/>
                  <a:pt x="1651" y="356"/>
                  <a:pt x="1651" y="356"/>
                </a:cubicBezTo>
                <a:cubicBezTo>
                  <a:pt x="1653" y="355"/>
                  <a:pt x="1653" y="355"/>
                  <a:pt x="1653" y="355"/>
                </a:cubicBezTo>
                <a:cubicBezTo>
                  <a:pt x="1653" y="353"/>
                  <a:pt x="1653" y="353"/>
                  <a:pt x="1653" y="353"/>
                </a:cubicBezTo>
                <a:cubicBezTo>
                  <a:pt x="1654" y="355"/>
                  <a:pt x="1654" y="355"/>
                  <a:pt x="1654" y="355"/>
                </a:cubicBezTo>
                <a:cubicBezTo>
                  <a:pt x="1654" y="353"/>
                  <a:pt x="1654" y="353"/>
                  <a:pt x="1654" y="353"/>
                </a:cubicBezTo>
                <a:cubicBezTo>
                  <a:pt x="1656" y="351"/>
                  <a:pt x="1656" y="351"/>
                  <a:pt x="1656" y="351"/>
                </a:cubicBezTo>
                <a:cubicBezTo>
                  <a:pt x="1657" y="351"/>
                  <a:pt x="1657" y="351"/>
                  <a:pt x="1657" y="351"/>
                </a:cubicBezTo>
                <a:cubicBezTo>
                  <a:pt x="1657" y="350"/>
                  <a:pt x="1657" y="350"/>
                  <a:pt x="1657" y="350"/>
                </a:cubicBezTo>
                <a:cubicBezTo>
                  <a:pt x="1658" y="348"/>
                  <a:pt x="1658" y="348"/>
                  <a:pt x="1658" y="348"/>
                </a:cubicBezTo>
                <a:cubicBezTo>
                  <a:pt x="1658" y="349"/>
                  <a:pt x="1658" y="349"/>
                  <a:pt x="1658" y="349"/>
                </a:cubicBezTo>
                <a:cubicBezTo>
                  <a:pt x="1658" y="351"/>
                  <a:pt x="1658" y="351"/>
                  <a:pt x="1658" y="351"/>
                </a:cubicBezTo>
                <a:cubicBezTo>
                  <a:pt x="1659" y="351"/>
                  <a:pt x="1659" y="351"/>
                  <a:pt x="1659" y="351"/>
                </a:cubicBezTo>
                <a:cubicBezTo>
                  <a:pt x="1661" y="349"/>
                  <a:pt x="1661" y="349"/>
                  <a:pt x="1661" y="349"/>
                </a:cubicBezTo>
                <a:cubicBezTo>
                  <a:pt x="1662" y="349"/>
                  <a:pt x="1662" y="349"/>
                  <a:pt x="1662" y="349"/>
                </a:cubicBezTo>
                <a:cubicBezTo>
                  <a:pt x="1664" y="347"/>
                  <a:pt x="1664" y="347"/>
                  <a:pt x="1664" y="347"/>
                </a:cubicBezTo>
                <a:cubicBezTo>
                  <a:pt x="1663" y="346"/>
                  <a:pt x="1663" y="346"/>
                  <a:pt x="1663" y="346"/>
                </a:cubicBezTo>
                <a:cubicBezTo>
                  <a:pt x="1662" y="345"/>
                  <a:pt x="1662" y="345"/>
                  <a:pt x="1662" y="345"/>
                </a:cubicBezTo>
                <a:cubicBezTo>
                  <a:pt x="1660" y="344"/>
                  <a:pt x="1660" y="344"/>
                  <a:pt x="1660" y="344"/>
                </a:cubicBezTo>
                <a:cubicBezTo>
                  <a:pt x="1658" y="345"/>
                  <a:pt x="1658" y="345"/>
                  <a:pt x="1658" y="345"/>
                </a:cubicBezTo>
                <a:cubicBezTo>
                  <a:pt x="1657" y="344"/>
                  <a:pt x="1657" y="344"/>
                  <a:pt x="1657" y="344"/>
                </a:cubicBezTo>
                <a:cubicBezTo>
                  <a:pt x="1655" y="345"/>
                  <a:pt x="1655" y="345"/>
                  <a:pt x="1655" y="345"/>
                </a:cubicBezTo>
                <a:cubicBezTo>
                  <a:pt x="1654" y="344"/>
                  <a:pt x="1654" y="344"/>
                  <a:pt x="1654" y="344"/>
                </a:cubicBezTo>
                <a:cubicBezTo>
                  <a:pt x="1652" y="343"/>
                  <a:pt x="1652" y="343"/>
                  <a:pt x="1652" y="343"/>
                </a:cubicBezTo>
                <a:cubicBezTo>
                  <a:pt x="1651" y="342"/>
                  <a:pt x="1651" y="342"/>
                  <a:pt x="1651" y="342"/>
                </a:cubicBezTo>
                <a:cubicBezTo>
                  <a:pt x="1648" y="342"/>
                  <a:pt x="1648" y="342"/>
                  <a:pt x="1648" y="342"/>
                </a:cubicBezTo>
                <a:cubicBezTo>
                  <a:pt x="1648" y="343"/>
                  <a:pt x="1648" y="343"/>
                  <a:pt x="1648" y="343"/>
                </a:cubicBezTo>
                <a:cubicBezTo>
                  <a:pt x="1647" y="343"/>
                  <a:pt x="1647" y="343"/>
                  <a:pt x="1647" y="343"/>
                </a:cubicBezTo>
                <a:cubicBezTo>
                  <a:pt x="1644" y="342"/>
                  <a:pt x="1644" y="342"/>
                  <a:pt x="1644" y="342"/>
                </a:cubicBezTo>
                <a:cubicBezTo>
                  <a:pt x="1644" y="342"/>
                  <a:pt x="1644" y="342"/>
                  <a:pt x="1644" y="342"/>
                </a:cubicBezTo>
                <a:cubicBezTo>
                  <a:pt x="1645" y="341"/>
                  <a:pt x="1645" y="341"/>
                  <a:pt x="1645" y="341"/>
                </a:cubicBezTo>
                <a:cubicBezTo>
                  <a:pt x="1647" y="342"/>
                  <a:pt x="1647" y="342"/>
                  <a:pt x="1647" y="342"/>
                </a:cubicBezTo>
                <a:cubicBezTo>
                  <a:pt x="1648" y="340"/>
                  <a:pt x="1648" y="340"/>
                  <a:pt x="1648" y="340"/>
                </a:cubicBezTo>
                <a:cubicBezTo>
                  <a:pt x="1649" y="341"/>
                  <a:pt x="1649" y="341"/>
                  <a:pt x="1649" y="341"/>
                </a:cubicBezTo>
                <a:cubicBezTo>
                  <a:pt x="1651" y="340"/>
                  <a:pt x="1651" y="340"/>
                  <a:pt x="1651" y="340"/>
                </a:cubicBezTo>
                <a:cubicBezTo>
                  <a:pt x="1651" y="339"/>
                  <a:pt x="1651" y="339"/>
                  <a:pt x="1651" y="339"/>
                </a:cubicBezTo>
                <a:cubicBezTo>
                  <a:pt x="1653" y="339"/>
                  <a:pt x="1653" y="339"/>
                  <a:pt x="1653" y="339"/>
                </a:cubicBezTo>
                <a:cubicBezTo>
                  <a:pt x="1654" y="340"/>
                  <a:pt x="1654" y="340"/>
                  <a:pt x="1654" y="340"/>
                </a:cubicBezTo>
                <a:cubicBezTo>
                  <a:pt x="1655" y="340"/>
                  <a:pt x="1655" y="340"/>
                  <a:pt x="1655" y="340"/>
                </a:cubicBezTo>
                <a:cubicBezTo>
                  <a:pt x="1655" y="339"/>
                  <a:pt x="1655" y="339"/>
                  <a:pt x="1655" y="339"/>
                </a:cubicBezTo>
                <a:cubicBezTo>
                  <a:pt x="1656" y="340"/>
                  <a:pt x="1656" y="340"/>
                  <a:pt x="1656" y="340"/>
                </a:cubicBezTo>
                <a:cubicBezTo>
                  <a:pt x="1659" y="341"/>
                  <a:pt x="1659" y="341"/>
                  <a:pt x="1659" y="341"/>
                </a:cubicBezTo>
                <a:cubicBezTo>
                  <a:pt x="1658" y="342"/>
                  <a:pt x="1658" y="342"/>
                  <a:pt x="1658" y="342"/>
                </a:cubicBezTo>
                <a:cubicBezTo>
                  <a:pt x="1660" y="343"/>
                  <a:pt x="1660" y="343"/>
                  <a:pt x="1660" y="343"/>
                </a:cubicBezTo>
                <a:cubicBezTo>
                  <a:pt x="1663" y="342"/>
                  <a:pt x="1663" y="342"/>
                  <a:pt x="1663" y="342"/>
                </a:cubicBezTo>
                <a:cubicBezTo>
                  <a:pt x="1664" y="340"/>
                  <a:pt x="1664" y="340"/>
                  <a:pt x="1664" y="340"/>
                </a:cubicBezTo>
                <a:cubicBezTo>
                  <a:pt x="1666" y="338"/>
                  <a:pt x="1666" y="338"/>
                  <a:pt x="1666" y="338"/>
                </a:cubicBezTo>
                <a:cubicBezTo>
                  <a:pt x="1667" y="335"/>
                  <a:pt x="1667" y="335"/>
                  <a:pt x="1667" y="335"/>
                </a:cubicBezTo>
                <a:cubicBezTo>
                  <a:pt x="1665" y="333"/>
                  <a:pt x="1665" y="333"/>
                  <a:pt x="1665" y="333"/>
                </a:cubicBezTo>
                <a:cubicBezTo>
                  <a:pt x="1665" y="331"/>
                  <a:pt x="1665" y="331"/>
                  <a:pt x="1665" y="331"/>
                </a:cubicBezTo>
                <a:cubicBezTo>
                  <a:pt x="1662" y="329"/>
                  <a:pt x="1662" y="329"/>
                  <a:pt x="1662" y="329"/>
                </a:cubicBezTo>
                <a:cubicBezTo>
                  <a:pt x="1663" y="328"/>
                  <a:pt x="1663" y="328"/>
                  <a:pt x="1663" y="328"/>
                </a:cubicBezTo>
                <a:cubicBezTo>
                  <a:pt x="1659" y="325"/>
                  <a:pt x="1659" y="325"/>
                  <a:pt x="1659" y="325"/>
                </a:cubicBezTo>
                <a:cubicBezTo>
                  <a:pt x="1659" y="324"/>
                  <a:pt x="1659" y="324"/>
                  <a:pt x="1659" y="324"/>
                </a:cubicBezTo>
                <a:cubicBezTo>
                  <a:pt x="1657" y="323"/>
                  <a:pt x="1657" y="323"/>
                  <a:pt x="1657" y="323"/>
                </a:cubicBezTo>
                <a:cubicBezTo>
                  <a:pt x="1656" y="325"/>
                  <a:pt x="1656" y="325"/>
                  <a:pt x="1656" y="325"/>
                </a:cubicBezTo>
                <a:cubicBezTo>
                  <a:pt x="1655" y="323"/>
                  <a:pt x="1655" y="323"/>
                  <a:pt x="1655" y="323"/>
                </a:cubicBezTo>
                <a:cubicBezTo>
                  <a:pt x="1654" y="323"/>
                  <a:pt x="1654" y="323"/>
                  <a:pt x="1654" y="323"/>
                </a:cubicBezTo>
                <a:cubicBezTo>
                  <a:pt x="1654" y="322"/>
                  <a:pt x="1654" y="322"/>
                  <a:pt x="1654" y="322"/>
                </a:cubicBezTo>
                <a:cubicBezTo>
                  <a:pt x="1652" y="321"/>
                  <a:pt x="1652" y="321"/>
                  <a:pt x="1652" y="321"/>
                </a:cubicBezTo>
                <a:cubicBezTo>
                  <a:pt x="1651" y="320"/>
                  <a:pt x="1651" y="320"/>
                  <a:pt x="1651" y="320"/>
                </a:cubicBezTo>
                <a:cubicBezTo>
                  <a:pt x="1650" y="318"/>
                  <a:pt x="1650" y="318"/>
                  <a:pt x="1650" y="318"/>
                </a:cubicBezTo>
                <a:cubicBezTo>
                  <a:pt x="1652" y="317"/>
                  <a:pt x="1652" y="317"/>
                  <a:pt x="1652" y="317"/>
                </a:cubicBezTo>
                <a:cubicBezTo>
                  <a:pt x="1650" y="314"/>
                  <a:pt x="1650" y="314"/>
                  <a:pt x="1650" y="314"/>
                </a:cubicBezTo>
                <a:cubicBezTo>
                  <a:pt x="1651" y="314"/>
                  <a:pt x="1651" y="314"/>
                  <a:pt x="1651" y="314"/>
                </a:cubicBezTo>
                <a:cubicBezTo>
                  <a:pt x="1651" y="313"/>
                  <a:pt x="1651" y="313"/>
                  <a:pt x="1651" y="313"/>
                </a:cubicBezTo>
                <a:cubicBezTo>
                  <a:pt x="1650" y="312"/>
                  <a:pt x="1650" y="312"/>
                  <a:pt x="1650" y="312"/>
                </a:cubicBezTo>
                <a:cubicBezTo>
                  <a:pt x="1651" y="310"/>
                  <a:pt x="1651" y="310"/>
                  <a:pt x="1651" y="310"/>
                </a:cubicBezTo>
                <a:cubicBezTo>
                  <a:pt x="1651" y="307"/>
                  <a:pt x="1651" y="307"/>
                  <a:pt x="1651" y="307"/>
                </a:cubicBezTo>
                <a:cubicBezTo>
                  <a:pt x="1651" y="307"/>
                  <a:pt x="1651" y="307"/>
                  <a:pt x="1651" y="307"/>
                </a:cubicBezTo>
                <a:cubicBezTo>
                  <a:pt x="1653" y="308"/>
                  <a:pt x="1653" y="308"/>
                  <a:pt x="1653" y="308"/>
                </a:cubicBezTo>
                <a:cubicBezTo>
                  <a:pt x="1653" y="306"/>
                  <a:pt x="1653" y="306"/>
                  <a:pt x="1653" y="306"/>
                </a:cubicBezTo>
                <a:cubicBezTo>
                  <a:pt x="1651" y="304"/>
                  <a:pt x="1651" y="304"/>
                  <a:pt x="1651" y="304"/>
                </a:cubicBezTo>
                <a:cubicBezTo>
                  <a:pt x="1652" y="301"/>
                  <a:pt x="1652" y="301"/>
                  <a:pt x="1652" y="301"/>
                </a:cubicBezTo>
                <a:cubicBezTo>
                  <a:pt x="1651" y="299"/>
                  <a:pt x="1651" y="299"/>
                  <a:pt x="1651" y="299"/>
                </a:cubicBezTo>
                <a:cubicBezTo>
                  <a:pt x="1652" y="298"/>
                  <a:pt x="1652" y="298"/>
                  <a:pt x="1652" y="298"/>
                </a:cubicBezTo>
                <a:cubicBezTo>
                  <a:pt x="1652" y="296"/>
                  <a:pt x="1652" y="296"/>
                  <a:pt x="1652" y="296"/>
                </a:cubicBezTo>
                <a:cubicBezTo>
                  <a:pt x="1649" y="293"/>
                  <a:pt x="1649" y="293"/>
                  <a:pt x="1649" y="293"/>
                </a:cubicBezTo>
                <a:cubicBezTo>
                  <a:pt x="1651" y="293"/>
                  <a:pt x="1651" y="293"/>
                  <a:pt x="1651" y="293"/>
                </a:cubicBezTo>
                <a:cubicBezTo>
                  <a:pt x="1654" y="293"/>
                  <a:pt x="1654" y="293"/>
                  <a:pt x="1654" y="293"/>
                </a:cubicBezTo>
                <a:cubicBezTo>
                  <a:pt x="1655" y="290"/>
                  <a:pt x="1655" y="290"/>
                  <a:pt x="1655" y="290"/>
                </a:cubicBezTo>
                <a:cubicBezTo>
                  <a:pt x="1655" y="289"/>
                  <a:pt x="1655" y="289"/>
                  <a:pt x="1655" y="289"/>
                </a:cubicBezTo>
                <a:cubicBezTo>
                  <a:pt x="1655" y="287"/>
                  <a:pt x="1655" y="287"/>
                  <a:pt x="1655" y="287"/>
                </a:cubicBezTo>
                <a:cubicBezTo>
                  <a:pt x="1657" y="288"/>
                  <a:pt x="1657" y="288"/>
                  <a:pt x="1657" y="288"/>
                </a:cubicBezTo>
                <a:cubicBezTo>
                  <a:pt x="1660" y="286"/>
                  <a:pt x="1660" y="286"/>
                  <a:pt x="1660" y="286"/>
                </a:cubicBezTo>
                <a:cubicBezTo>
                  <a:pt x="1660" y="284"/>
                  <a:pt x="1660" y="284"/>
                  <a:pt x="1660" y="284"/>
                </a:cubicBezTo>
                <a:cubicBezTo>
                  <a:pt x="1659" y="284"/>
                  <a:pt x="1659" y="284"/>
                  <a:pt x="1659" y="284"/>
                </a:cubicBezTo>
                <a:cubicBezTo>
                  <a:pt x="1659" y="282"/>
                  <a:pt x="1659" y="282"/>
                  <a:pt x="1659" y="282"/>
                </a:cubicBezTo>
                <a:cubicBezTo>
                  <a:pt x="1660" y="281"/>
                  <a:pt x="1660" y="281"/>
                  <a:pt x="1660" y="281"/>
                </a:cubicBezTo>
                <a:cubicBezTo>
                  <a:pt x="1661" y="282"/>
                  <a:pt x="1661" y="282"/>
                  <a:pt x="1661" y="282"/>
                </a:cubicBezTo>
                <a:cubicBezTo>
                  <a:pt x="1662" y="282"/>
                  <a:pt x="1662" y="282"/>
                  <a:pt x="1662" y="282"/>
                </a:cubicBezTo>
                <a:cubicBezTo>
                  <a:pt x="1663" y="280"/>
                  <a:pt x="1663" y="280"/>
                  <a:pt x="1663" y="280"/>
                </a:cubicBezTo>
                <a:cubicBezTo>
                  <a:pt x="1664" y="280"/>
                  <a:pt x="1664" y="280"/>
                  <a:pt x="1664" y="280"/>
                </a:cubicBezTo>
                <a:cubicBezTo>
                  <a:pt x="1664" y="281"/>
                  <a:pt x="1664" y="281"/>
                  <a:pt x="1664" y="281"/>
                </a:cubicBezTo>
                <a:cubicBezTo>
                  <a:pt x="1666" y="280"/>
                  <a:pt x="1666" y="280"/>
                  <a:pt x="1666" y="280"/>
                </a:cubicBezTo>
                <a:cubicBezTo>
                  <a:pt x="1666" y="278"/>
                  <a:pt x="1666" y="278"/>
                  <a:pt x="1666" y="278"/>
                </a:cubicBezTo>
                <a:cubicBezTo>
                  <a:pt x="1667" y="275"/>
                  <a:pt x="1667" y="275"/>
                  <a:pt x="1667" y="275"/>
                </a:cubicBezTo>
                <a:cubicBezTo>
                  <a:pt x="1668" y="275"/>
                  <a:pt x="1668" y="275"/>
                  <a:pt x="1668" y="275"/>
                </a:cubicBezTo>
                <a:cubicBezTo>
                  <a:pt x="1669" y="277"/>
                  <a:pt x="1669" y="277"/>
                  <a:pt x="1669" y="277"/>
                </a:cubicBezTo>
                <a:cubicBezTo>
                  <a:pt x="1670" y="277"/>
                  <a:pt x="1670" y="277"/>
                  <a:pt x="1670" y="277"/>
                </a:cubicBezTo>
                <a:cubicBezTo>
                  <a:pt x="1671" y="275"/>
                  <a:pt x="1671" y="275"/>
                  <a:pt x="1671" y="275"/>
                </a:cubicBezTo>
                <a:cubicBezTo>
                  <a:pt x="1673" y="274"/>
                  <a:pt x="1673" y="274"/>
                  <a:pt x="1673" y="274"/>
                </a:cubicBezTo>
                <a:cubicBezTo>
                  <a:pt x="1672" y="272"/>
                  <a:pt x="1672" y="272"/>
                  <a:pt x="1672" y="272"/>
                </a:cubicBezTo>
                <a:cubicBezTo>
                  <a:pt x="1673" y="270"/>
                  <a:pt x="1673" y="270"/>
                  <a:pt x="1673" y="270"/>
                </a:cubicBezTo>
                <a:cubicBezTo>
                  <a:pt x="1674" y="271"/>
                  <a:pt x="1674" y="271"/>
                  <a:pt x="1674" y="271"/>
                </a:cubicBezTo>
                <a:cubicBezTo>
                  <a:pt x="1676" y="269"/>
                  <a:pt x="1676" y="269"/>
                  <a:pt x="1676" y="269"/>
                </a:cubicBezTo>
                <a:cubicBezTo>
                  <a:pt x="1677" y="269"/>
                  <a:pt x="1677" y="269"/>
                  <a:pt x="1677" y="269"/>
                </a:cubicBezTo>
                <a:cubicBezTo>
                  <a:pt x="1679" y="266"/>
                  <a:pt x="1679" y="266"/>
                  <a:pt x="1679" y="266"/>
                </a:cubicBezTo>
                <a:cubicBezTo>
                  <a:pt x="1679" y="263"/>
                  <a:pt x="1679" y="263"/>
                  <a:pt x="1679" y="263"/>
                </a:cubicBezTo>
                <a:cubicBezTo>
                  <a:pt x="1680" y="261"/>
                  <a:pt x="1680" y="261"/>
                  <a:pt x="1680" y="261"/>
                </a:cubicBezTo>
                <a:cubicBezTo>
                  <a:pt x="1682" y="261"/>
                  <a:pt x="1682" y="261"/>
                  <a:pt x="1682" y="261"/>
                </a:cubicBezTo>
                <a:cubicBezTo>
                  <a:pt x="1684" y="258"/>
                  <a:pt x="1684" y="258"/>
                  <a:pt x="1684" y="258"/>
                </a:cubicBezTo>
                <a:cubicBezTo>
                  <a:pt x="1682" y="258"/>
                  <a:pt x="1682" y="258"/>
                  <a:pt x="1682" y="258"/>
                </a:cubicBezTo>
                <a:cubicBezTo>
                  <a:pt x="1681" y="257"/>
                  <a:pt x="1681" y="257"/>
                  <a:pt x="1681" y="257"/>
                </a:cubicBezTo>
                <a:cubicBezTo>
                  <a:pt x="1682" y="256"/>
                  <a:pt x="1682" y="256"/>
                  <a:pt x="1682" y="256"/>
                </a:cubicBezTo>
                <a:cubicBezTo>
                  <a:pt x="1682" y="255"/>
                  <a:pt x="1682" y="255"/>
                  <a:pt x="1682" y="255"/>
                </a:cubicBezTo>
                <a:cubicBezTo>
                  <a:pt x="1680" y="255"/>
                  <a:pt x="1680" y="255"/>
                  <a:pt x="1680" y="255"/>
                </a:cubicBezTo>
                <a:cubicBezTo>
                  <a:pt x="1678" y="253"/>
                  <a:pt x="1678" y="253"/>
                  <a:pt x="1678" y="253"/>
                </a:cubicBezTo>
                <a:cubicBezTo>
                  <a:pt x="1680" y="253"/>
                  <a:pt x="1680" y="253"/>
                  <a:pt x="1680" y="253"/>
                </a:cubicBezTo>
                <a:cubicBezTo>
                  <a:pt x="1680" y="251"/>
                  <a:pt x="1680" y="251"/>
                  <a:pt x="1680" y="251"/>
                </a:cubicBezTo>
                <a:cubicBezTo>
                  <a:pt x="1681" y="248"/>
                  <a:pt x="1681" y="248"/>
                  <a:pt x="1681" y="248"/>
                </a:cubicBezTo>
                <a:cubicBezTo>
                  <a:pt x="1682" y="247"/>
                  <a:pt x="1682" y="247"/>
                  <a:pt x="1682" y="247"/>
                </a:cubicBezTo>
                <a:cubicBezTo>
                  <a:pt x="1681" y="245"/>
                  <a:pt x="1681" y="245"/>
                  <a:pt x="1681" y="245"/>
                </a:cubicBezTo>
                <a:cubicBezTo>
                  <a:pt x="1680" y="245"/>
                  <a:pt x="1680" y="245"/>
                  <a:pt x="1680" y="245"/>
                </a:cubicBezTo>
                <a:cubicBezTo>
                  <a:pt x="1679" y="244"/>
                  <a:pt x="1679" y="244"/>
                  <a:pt x="1679" y="244"/>
                </a:cubicBezTo>
                <a:cubicBezTo>
                  <a:pt x="1679" y="243"/>
                  <a:pt x="1679" y="243"/>
                  <a:pt x="1679" y="243"/>
                </a:cubicBezTo>
                <a:cubicBezTo>
                  <a:pt x="1681" y="244"/>
                  <a:pt x="1681" y="244"/>
                  <a:pt x="1681" y="244"/>
                </a:cubicBezTo>
                <a:cubicBezTo>
                  <a:pt x="1681" y="244"/>
                  <a:pt x="1681" y="244"/>
                  <a:pt x="1681" y="244"/>
                </a:cubicBezTo>
                <a:cubicBezTo>
                  <a:pt x="1682" y="244"/>
                  <a:pt x="1682" y="244"/>
                  <a:pt x="1682" y="244"/>
                </a:cubicBezTo>
                <a:cubicBezTo>
                  <a:pt x="1682" y="243"/>
                  <a:pt x="1682" y="243"/>
                  <a:pt x="1682" y="243"/>
                </a:cubicBezTo>
                <a:cubicBezTo>
                  <a:pt x="1680" y="242"/>
                  <a:pt x="1680" y="242"/>
                  <a:pt x="1680" y="242"/>
                </a:cubicBezTo>
                <a:cubicBezTo>
                  <a:pt x="1682" y="241"/>
                  <a:pt x="1682" y="241"/>
                  <a:pt x="1682" y="241"/>
                </a:cubicBezTo>
                <a:cubicBezTo>
                  <a:pt x="1683" y="241"/>
                  <a:pt x="1683" y="241"/>
                  <a:pt x="1683" y="241"/>
                </a:cubicBezTo>
                <a:cubicBezTo>
                  <a:pt x="1685" y="240"/>
                  <a:pt x="1685" y="240"/>
                  <a:pt x="1685" y="240"/>
                </a:cubicBezTo>
                <a:cubicBezTo>
                  <a:pt x="1684" y="239"/>
                  <a:pt x="1684" y="239"/>
                  <a:pt x="1684" y="239"/>
                </a:cubicBezTo>
                <a:cubicBezTo>
                  <a:pt x="1682" y="237"/>
                  <a:pt x="1682" y="237"/>
                  <a:pt x="1682" y="237"/>
                </a:cubicBezTo>
                <a:cubicBezTo>
                  <a:pt x="1684" y="237"/>
                  <a:pt x="1684" y="237"/>
                  <a:pt x="1684" y="237"/>
                </a:cubicBezTo>
                <a:cubicBezTo>
                  <a:pt x="1685" y="238"/>
                  <a:pt x="1685" y="238"/>
                  <a:pt x="1685" y="238"/>
                </a:cubicBezTo>
                <a:cubicBezTo>
                  <a:pt x="1686" y="238"/>
                  <a:pt x="1686" y="238"/>
                  <a:pt x="1686" y="238"/>
                </a:cubicBezTo>
                <a:cubicBezTo>
                  <a:pt x="1687" y="236"/>
                  <a:pt x="1687" y="236"/>
                  <a:pt x="1687" y="236"/>
                </a:cubicBezTo>
                <a:cubicBezTo>
                  <a:pt x="1687" y="234"/>
                  <a:pt x="1687" y="234"/>
                  <a:pt x="1687" y="234"/>
                </a:cubicBezTo>
                <a:cubicBezTo>
                  <a:pt x="1688" y="233"/>
                  <a:pt x="1688" y="233"/>
                  <a:pt x="1688" y="233"/>
                </a:cubicBezTo>
                <a:cubicBezTo>
                  <a:pt x="1689" y="236"/>
                  <a:pt x="1689" y="236"/>
                  <a:pt x="1689" y="236"/>
                </a:cubicBezTo>
                <a:cubicBezTo>
                  <a:pt x="1691" y="234"/>
                  <a:pt x="1691" y="234"/>
                  <a:pt x="1691" y="234"/>
                </a:cubicBezTo>
                <a:cubicBezTo>
                  <a:pt x="1692" y="235"/>
                  <a:pt x="1692" y="235"/>
                  <a:pt x="1692" y="235"/>
                </a:cubicBezTo>
                <a:cubicBezTo>
                  <a:pt x="1693" y="236"/>
                  <a:pt x="1693" y="236"/>
                  <a:pt x="1693" y="236"/>
                </a:cubicBezTo>
                <a:cubicBezTo>
                  <a:pt x="1694" y="234"/>
                  <a:pt x="1694" y="234"/>
                  <a:pt x="1694" y="234"/>
                </a:cubicBezTo>
                <a:cubicBezTo>
                  <a:pt x="1696" y="235"/>
                  <a:pt x="1696" y="235"/>
                  <a:pt x="1696" y="235"/>
                </a:cubicBezTo>
                <a:cubicBezTo>
                  <a:pt x="1698" y="234"/>
                  <a:pt x="1698" y="234"/>
                  <a:pt x="1698" y="234"/>
                </a:cubicBezTo>
                <a:cubicBezTo>
                  <a:pt x="1699" y="235"/>
                  <a:pt x="1699" y="235"/>
                  <a:pt x="1699" y="235"/>
                </a:cubicBezTo>
                <a:cubicBezTo>
                  <a:pt x="1701" y="235"/>
                  <a:pt x="1701" y="235"/>
                  <a:pt x="1701" y="235"/>
                </a:cubicBezTo>
                <a:cubicBezTo>
                  <a:pt x="1703" y="234"/>
                  <a:pt x="1703" y="234"/>
                  <a:pt x="1703" y="234"/>
                </a:cubicBezTo>
                <a:cubicBezTo>
                  <a:pt x="1703" y="234"/>
                  <a:pt x="1703" y="234"/>
                  <a:pt x="1703" y="234"/>
                </a:cubicBezTo>
                <a:cubicBezTo>
                  <a:pt x="1703" y="235"/>
                  <a:pt x="1703" y="235"/>
                  <a:pt x="1703" y="235"/>
                </a:cubicBezTo>
                <a:cubicBezTo>
                  <a:pt x="1705" y="235"/>
                  <a:pt x="1705" y="235"/>
                  <a:pt x="1705" y="235"/>
                </a:cubicBezTo>
                <a:cubicBezTo>
                  <a:pt x="1707" y="237"/>
                  <a:pt x="1707" y="237"/>
                  <a:pt x="1707" y="237"/>
                </a:cubicBezTo>
                <a:cubicBezTo>
                  <a:pt x="1711" y="237"/>
                  <a:pt x="1711" y="237"/>
                  <a:pt x="1711" y="237"/>
                </a:cubicBezTo>
                <a:cubicBezTo>
                  <a:pt x="1714" y="240"/>
                  <a:pt x="1714" y="240"/>
                  <a:pt x="1714" y="240"/>
                </a:cubicBezTo>
                <a:cubicBezTo>
                  <a:pt x="1712" y="240"/>
                  <a:pt x="1712" y="240"/>
                  <a:pt x="1712" y="240"/>
                </a:cubicBezTo>
                <a:cubicBezTo>
                  <a:pt x="1713" y="242"/>
                  <a:pt x="1713" y="242"/>
                  <a:pt x="1713" y="242"/>
                </a:cubicBezTo>
                <a:cubicBezTo>
                  <a:pt x="1713" y="245"/>
                  <a:pt x="1713" y="245"/>
                  <a:pt x="1713" y="245"/>
                </a:cubicBezTo>
                <a:cubicBezTo>
                  <a:pt x="1713" y="245"/>
                  <a:pt x="1713" y="245"/>
                  <a:pt x="1713" y="245"/>
                </a:cubicBezTo>
                <a:cubicBezTo>
                  <a:pt x="1716" y="248"/>
                  <a:pt x="1716" y="248"/>
                  <a:pt x="1716" y="248"/>
                </a:cubicBezTo>
                <a:cubicBezTo>
                  <a:pt x="1713" y="248"/>
                  <a:pt x="1713" y="248"/>
                  <a:pt x="1713" y="248"/>
                </a:cubicBezTo>
                <a:cubicBezTo>
                  <a:pt x="1713" y="248"/>
                  <a:pt x="1713" y="248"/>
                  <a:pt x="1713" y="248"/>
                </a:cubicBezTo>
                <a:cubicBezTo>
                  <a:pt x="1715" y="250"/>
                  <a:pt x="1715" y="250"/>
                  <a:pt x="1715" y="250"/>
                </a:cubicBezTo>
                <a:cubicBezTo>
                  <a:pt x="1715" y="252"/>
                  <a:pt x="1715" y="252"/>
                  <a:pt x="1715" y="252"/>
                </a:cubicBezTo>
                <a:cubicBezTo>
                  <a:pt x="1712" y="250"/>
                  <a:pt x="1712" y="250"/>
                  <a:pt x="1712" y="250"/>
                </a:cubicBezTo>
                <a:cubicBezTo>
                  <a:pt x="1710" y="250"/>
                  <a:pt x="1710" y="250"/>
                  <a:pt x="1710" y="250"/>
                </a:cubicBezTo>
                <a:cubicBezTo>
                  <a:pt x="1707" y="252"/>
                  <a:pt x="1707" y="252"/>
                  <a:pt x="1707" y="252"/>
                </a:cubicBezTo>
                <a:cubicBezTo>
                  <a:pt x="1707" y="253"/>
                  <a:pt x="1707" y="253"/>
                  <a:pt x="1707" y="253"/>
                </a:cubicBezTo>
                <a:cubicBezTo>
                  <a:pt x="1705" y="255"/>
                  <a:pt x="1705" y="255"/>
                  <a:pt x="1705" y="255"/>
                </a:cubicBezTo>
                <a:cubicBezTo>
                  <a:pt x="1705" y="257"/>
                  <a:pt x="1705" y="257"/>
                  <a:pt x="1705" y="257"/>
                </a:cubicBezTo>
                <a:cubicBezTo>
                  <a:pt x="1704" y="257"/>
                  <a:pt x="1704" y="257"/>
                  <a:pt x="1704" y="257"/>
                </a:cubicBezTo>
                <a:cubicBezTo>
                  <a:pt x="1701" y="260"/>
                  <a:pt x="1701" y="260"/>
                  <a:pt x="1701" y="260"/>
                </a:cubicBezTo>
                <a:cubicBezTo>
                  <a:pt x="1701" y="264"/>
                  <a:pt x="1701" y="264"/>
                  <a:pt x="1701" y="264"/>
                </a:cubicBezTo>
                <a:cubicBezTo>
                  <a:pt x="1700" y="264"/>
                  <a:pt x="1700" y="264"/>
                  <a:pt x="1700" y="264"/>
                </a:cubicBezTo>
                <a:cubicBezTo>
                  <a:pt x="1699" y="263"/>
                  <a:pt x="1699" y="263"/>
                  <a:pt x="1699" y="263"/>
                </a:cubicBezTo>
                <a:cubicBezTo>
                  <a:pt x="1699" y="263"/>
                  <a:pt x="1699" y="263"/>
                  <a:pt x="1699" y="263"/>
                </a:cubicBezTo>
                <a:cubicBezTo>
                  <a:pt x="1699" y="265"/>
                  <a:pt x="1699" y="265"/>
                  <a:pt x="1699" y="265"/>
                </a:cubicBezTo>
                <a:cubicBezTo>
                  <a:pt x="1699" y="267"/>
                  <a:pt x="1699" y="267"/>
                  <a:pt x="1699" y="267"/>
                </a:cubicBezTo>
                <a:cubicBezTo>
                  <a:pt x="1697" y="267"/>
                  <a:pt x="1697" y="267"/>
                  <a:pt x="1697" y="267"/>
                </a:cubicBezTo>
                <a:cubicBezTo>
                  <a:pt x="1695" y="269"/>
                  <a:pt x="1695" y="269"/>
                  <a:pt x="1695" y="269"/>
                </a:cubicBezTo>
                <a:cubicBezTo>
                  <a:pt x="1696" y="271"/>
                  <a:pt x="1696" y="271"/>
                  <a:pt x="1696" y="271"/>
                </a:cubicBezTo>
                <a:cubicBezTo>
                  <a:pt x="1697" y="272"/>
                  <a:pt x="1697" y="272"/>
                  <a:pt x="1697" y="272"/>
                </a:cubicBezTo>
                <a:cubicBezTo>
                  <a:pt x="1695" y="271"/>
                  <a:pt x="1695" y="271"/>
                  <a:pt x="1695" y="271"/>
                </a:cubicBezTo>
                <a:cubicBezTo>
                  <a:pt x="1694" y="270"/>
                  <a:pt x="1694" y="270"/>
                  <a:pt x="1694" y="270"/>
                </a:cubicBezTo>
                <a:cubicBezTo>
                  <a:pt x="1693" y="271"/>
                  <a:pt x="1693" y="271"/>
                  <a:pt x="1693" y="271"/>
                </a:cubicBezTo>
                <a:cubicBezTo>
                  <a:pt x="1692" y="273"/>
                  <a:pt x="1692" y="273"/>
                  <a:pt x="1692" y="273"/>
                </a:cubicBezTo>
                <a:cubicBezTo>
                  <a:pt x="1692" y="274"/>
                  <a:pt x="1692" y="274"/>
                  <a:pt x="1692" y="274"/>
                </a:cubicBezTo>
                <a:cubicBezTo>
                  <a:pt x="1691" y="274"/>
                  <a:pt x="1691" y="274"/>
                  <a:pt x="1691" y="274"/>
                </a:cubicBezTo>
                <a:cubicBezTo>
                  <a:pt x="1690" y="274"/>
                  <a:pt x="1690" y="274"/>
                  <a:pt x="1690" y="274"/>
                </a:cubicBezTo>
                <a:cubicBezTo>
                  <a:pt x="1692" y="276"/>
                  <a:pt x="1692" y="276"/>
                  <a:pt x="1692" y="276"/>
                </a:cubicBezTo>
                <a:cubicBezTo>
                  <a:pt x="1692" y="277"/>
                  <a:pt x="1692" y="277"/>
                  <a:pt x="1692" y="277"/>
                </a:cubicBezTo>
                <a:cubicBezTo>
                  <a:pt x="1691" y="278"/>
                  <a:pt x="1691" y="278"/>
                  <a:pt x="1691" y="278"/>
                </a:cubicBezTo>
                <a:cubicBezTo>
                  <a:pt x="1690" y="279"/>
                  <a:pt x="1690" y="279"/>
                  <a:pt x="1690" y="279"/>
                </a:cubicBezTo>
                <a:cubicBezTo>
                  <a:pt x="1688" y="280"/>
                  <a:pt x="1688" y="280"/>
                  <a:pt x="1688" y="280"/>
                </a:cubicBezTo>
                <a:cubicBezTo>
                  <a:pt x="1687" y="280"/>
                  <a:pt x="1687" y="280"/>
                  <a:pt x="1687" y="280"/>
                </a:cubicBezTo>
                <a:cubicBezTo>
                  <a:pt x="1687" y="279"/>
                  <a:pt x="1687" y="279"/>
                  <a:pt x="1687" y="279"/>
                </a:cubicBezTo>
                <a:cubicBezTo>
                  <a:pt x="1686" y="278"/>
                  <a:pt x="1686" y="278"/>
                  <a:pt x="1686" y="278"/>
                </a:cubicBezTo>
                <a:cubicBezTo>
                  <a:pt x="1684" y="279"/>
                  <a:pt x="1684" y="279"/>
                  <a:pt x="1684" y="279"/>
                </a:cubicBezTo>
                <a:cubicBezTo>
                  <a:pt x="1685" y="281"/>
                  <a:pt x="1685" y="281"/>
                  <a:pt x="1685" y="281"/>
                </a:cubicBezTo>
                <a:cubicBezTo>
                  <a:pt x="1684" y="282"/>
                  <a:pt x="1684" y="282"/>
                  <a:pt x="1684" y="282"/>
                </a:cubicBezTo>
                <a:cubicBezTo>
                  <a:pt x="1685" y="284"/>
                  <a:pt x="1685" y="284"/>
                  <a:pt x="1685" y="284"/>
                </a:cubicBezTo>
                <a:cubicBezTo>
                  <a:pt x="1684" y="285"/>
                  <a:pt x="1684" y="285"/>
                  <a:pt x="1684" y="285"/>
                </a:cubicBezTo>
                <a:cubicBezTo>
                  <a:pt x="1683" y="286"/>
                  <a:pt x="1683" y="286"/>
                  <a:pt x="1683" y="286"/>
                </a:cubicBezTo>
                <a:cubicBezTo>
                  <a:pt x="1682" y="287"/>
                  <a:pt x="1682" y="287"/>
                  <a:pt x="1682" y="287"/>
                </a:cubicBezTo>
                <a:cubicBezTo>
                  <a:pt x="1683" y="289"/>
                  <a:pt x="1683" y="289"/>
                  <a:pt x="1683" y="289"/>
                </a:cubicBezTo>
                <a:cubicBezTo>
                  <a:pt x="1683" y="290"/>
                  <a:pt x="1683" y="290"/>
                  <a:pt x="1683" y="290"/>
                </a:cubicBezTo>
                <a:cubicBezTo>
                  <a:pt x="1683" y="292"/>
                  <a:pt x="1683" y="292"/>
                  <a:pt x="1683" y="292"/>
                </a:cubicBezTo>
                <a:cubicBezTo>
                  <a:pt x="1683" y="293"/>
                  <a:pt x="1683" y="293"/>
                  <a:pt x="1683" y="293"/>
                </a:cubicBezTo>
                <a:cubicBezTo>
                  <a:pt x="1684" y="293"/>
                  <a:pt x="1684" y="293"/>
                  <a:pt x="1684" y="293"/>
                </a:cubicBezTo>
                <a:cubicBezTo>
                  <a:pt x="1685" y="294"/>
                  <a:pt x="1685" y="294"/>
                  <a:pt x="1685" y="294"/>
                </a:cubicBezTo>
                <a:cubicBezTo>
                  <a:pt x="1685" y="296"/>
                  <a:pt x="1685" y="296"/>
                  <a:pt x="1685" y="296"/>
                </a:cubicBezTo>
                <a:cubicBezTo>
                  <a:pt x="1684" y="297"/>
                  <a:pt x="1684" y="297"/>
                  <a:pt x="1684" y="297"/>
                </a:cubicBezTo>
                <a:cubicBezTo>
                  <a:pt x="1685" y="299"/>
                  <a:pt x="1685" y="299"/>
                  <a:pt x="1685" y="299"/>
                </a:cubicBezTo>
                <a:cubicBezTo>
                  <a:pt x="1685" y="300"/>
                  <a:pt x="1685" y="300"/>
                  <a:pt x="1685" y="300"/>
                </a:cubicBezTo>
                <a:cubicBezTo>
                  <a:pt x="1687" y="303"/>
                  <a:pt x="1687" y="303"/>
                  <a:pt x="1687" y="303"/>
                </a:cubicBezTo>
                <a:cubicBezTo>
                  <a:pt x="1688" y="304"/>
                  <a:pt x="1688" y="304"/>
                  <a:pt x="1688" y="304"/>
                </a:cubicBezTo>
                <a:cubicBezTo>
                  <a:pt x="1687" y="305"/>
                  <a:pt x="1687" y="305"/>
                  <a:pt x="1687" y="305"/>
                </a:cubicBezTo>
                <a:cubicBezTo>
                  <a:pt x="1688" y="307"/>
                  <a:pt x="1688" y="307"/>
                  <a:pt x="1688" y="307"/>
                </a:cubicBezTo>
                <a:cubicBezTo>
                  <a:pt x="1687" y="308"/>
                  <a:pt x="1687" y="308"/>
                  <a:pt x="1687" y="308"/>
                </a:cubicBezTo>
                <a:cubicBezTo>
                  <a:pt x="1687" y="311"/>
                  <a:pt x="1687" y="311"/>
                  <a:pt x="1687" y="311"/>
                </a:cubicBezTo>
                <a:cubicBezTo>
                  <a:pt x="1687" y="312"/>
                  <a:pt x="1687" y="312"/>
                  <a:pt x="1687" y="312"/>
                </a:cubicBezTo>
                <a:cubicBezTo>
                  <a:pt x="1687" y="316"/>
                  <a:pt x="1687" y="316"/>
                  <a:pt x="1687" y="316"/>
                </a:cubicBezTo>
                <a:cubicBezTo>
                  <a:pt x="1688" y="318"/>
                  <a:pt x="1688" y="318"/>
                  <a:pt x="1688" y="318"/>
                </a:cubicBezTo>
                <a:cubicBezTo>
                  <a:pt x="1687" y="320"/>
                  <a:pt x="1687" y="320"/>
                  <a:pt x="1687" y="320"/>
                </a:cubicBezTo>
                <a:cubicBezTo>
                  <a:pt x="1687" y="322"/>
                  <a:pt x="1687" y="322"/>
                  <a:pt x="1687" y="322"/>
                </a:cubicBezTo>
                <a:cubicBezTo>
                  <a:pt x="1687" y="323"/>
                  <a:pt x="1687" y="323"/>
                  <a:pt x="1687" y="323"/>
                </a:cubicBezTo>
                <a:cubicBezTo>
                  <a:pt x="1690" y="322"/>
                  <a:pt x="1690" y="322"/>
                  <a:pt x="1690" y="322"/>
                </a:cubicBezTo>
                <a:cubicBezTo>
                  <a:pt x="1691" y="322"/>
                  <a:pt x="1691" y="322"/>
                  <a:pt x="1691" y="322"/>
                </a:cubicBezTo>
                <a:cubicBezTo>
                  <a:pt x="1692" y="321"/>
                  <a:pt x="1692" y="321"/>
                  <a:pt x="1692" y="321"/>
                </a:cubicBezTo>
                <a:cubicBezTo>
                  <a:pt x="1694" y="324"/>
                  <a:pt x="1694" y="324"/>
                  <a:pt x="1694" y="324"/>
                </a:cubicBezTo>
                <a:cubicBezTo>
                  <a:pt x="1695" y="323"/>
                  <a:pt x="1695" y="323"/>
                  <a:pt x="1695" y="323"/>
                </a:cubicBezTo>
                <a:cubicBezTo>
                  <a:pt x="1697" y="325"/>
                  <a:pt x="1697" y="325"/>
                  <a:pt x="1697" y="325"/>
                </a:cubicBezTo>
                <a:cubicBezTo>
                  <a:pt x="1700" y="324"/>
                  <a:pt x="1700" y="324"/>
                  <a:pt x="1700" y="324"/>
                </a:cubicBezTo>
                <a:cubicBezTo>
                  <a:pt x="1700" y="325"/>
                  <a:pt x="1700" y="325"/>
                  <a:pt x="1700" y="325"/>
                </a:cubicBezTo>
                <a:cubicBezTo>
                  <a:pt x="1700" y="326"/>
                  <a:pt x="1700" y="326"/>
                  <a:pt x="1700" y="326"/>
                </a:cubicBezTo>
                <a:cubicBezTo>
                  <a:pt x="1701" y="326"/>
                  <a:pt x="1701" y="326"/>
                  <a:pt x="1701" y="326"/>
                </a:cubicBezTo>
                <a:cubicBezTo>
                  <a:pt x="1703" y="324"/>
                  <a:pt x="1703" y="324"/>
                  <a:pt x="1703" y="324"/>
                </a:cubicBezTo>
                <a:cubicBezTo>
                  <a:pt x="1703" y="326"/>
                  <a:pt x="1703" y="326"/>
                  <a:pt x="1703" y="326"/>
                </a:cubicBezTo>
                <a:cubicBezTo>
                  <a:pt x="1702" y="327"/>
                  <a:pt x="1702" y="327"/>
                  <a:pt x="1702" y="327"/>
                </a:cubicBezTo>
                <a:cubicBezTo>
                  <a:pt x="1704" y="331"/>
                  <a:pt x="1704" y="331"/>
                  <a:pt x="1704" y="331"/>
                </a:cubicBezTo>
                <a:cubicBezTo>
                  <a:pt x="1705" y="332"/>
                  <a:pt x="1705" y="332"/>
                  <a:pt x="1705" y="332"/>
                </a:cubicBezTo>
                <a:cubicBezTo>
                  <a:pt x="1704" y="334"/>
                  <a:pt x="1704" y="334"/>
                  <a:pt x="1704" y="334"/>
                </a:cubicBezTo>
                <a:cubicBezTo>
                  <a:pt x="1705" y="335"/>
                  <a:pt x="1705" y="335"/>
                  <a:pt x="1705" y="335"/>
                </a:cubicBezTo>
                <a:cubicBezTo>
                  <a:pt x="1706" y="332"/>
                  <a:pt x="1706" y="332"/>
                  <a:pt x="1706" y="332"/>
                </a:cubicBezTo>
                <a:cubicBezTo>
                  <a:pt x="1707" y="331"/>
                  <a:pt x="1707" y="331"/>
                  <a:pt x="1707" y="331"/>
                </a:cubicBezTo>
                <a:cubicBezTo>
                  <a:pt x="1707" y="332"/>
                  <a:pt x="1707" y="332"/>
                  <a:pt x="1707" y="332"/>
                </a:cubicBezTo>
                <a:cubicBezTo>
                  <a:pt x="1709" y="332"/>
                  <a:pt x="1709" y="332"/>
                  <a:pt x="1709" y="332"/>
                </a:cubicBezTo>
                <a:cubicBezTo>
                  <a:pt x="1711" y="332"/>
                  <a:pt x="1711" y="332"/>
                  <a:pt x="1711" y="332"/>
                </a:cubicBezTo>
                <a:cubicBezTo>
                  <a:pt x="1714" y="329"/>
                  <a:pt x="1714" y="329"/>
                  <a:pt x="1714" y="329"/>
                </a:cubicBezTo>
                <a:cubicBezTo>
                  <a:pt x="1716" y="329"/>
                  <a:pt x="1716" y="329"/>
                  <a:pt x="1716" y="329"/>
                </a:cubicBezTo>
                <a:cubicBezTo>
                  <a:pt x="1720" y="327"/>
                  <a:pt x="1720" y="327"/>
                  <a:pt x="1720" y="327"/>
                </a:cubicBezTo>
                <a:cubicBezTo>
                  <a:pt x="1720" y="326"/>
                  <a:pt x="1720" y="326"/>
                  <a:pt x="1720" y="326"/>
                </a:cubicBezTo>
                <a:cubicBezTo>
                  <a:pt x="1723" y="326"/>
                  <a:pt x="1723" y="326"/>
                  <a:pt x="1723" y="326"/>
                </a:cubicBezTo>
                <a:cubicBezTo>
                  <a:pt x="1724" y="326"/>
                  <a:pt x="1724" y="326"/>
                  <a:pt x="1724" y="326"/>
                </a:cubicBezTo>
                <a:cubicBezTo>
                  <a:pt x="1726" y="324"/>
                  <a:pt x="1726" y="324"/>
                  <a:pt x="1726" y="324"/>
                </a:cubicBezTo>
                <a:cubicBezTo>
                  <a:pt x="1726" y="324"/>
                  <a:pt x="1726" y="324"/>
                  <a:pt x="1726" y="324"/>
                </a:cubicBezTo>
                <a:cubicBezTo>
                  <a:pt x="1726" y="326"/>
                  <a:pt x="1726" y="326"/>
                  <a:pt x="1726" y="326"/>
                </a:cubicBezTo>
                <a:cubicBezTo>
                  <a:pt x="1727" y="327"/>
                  <a:pt x="1727" y="327"/>
                  <a:pt x="1727" y="327"/>
                </a:cubicBezTo>
                <a:cubicBezTo>
                  <a:pt x="1728" y="324"/>
                  <a:pt x="1728" y="324"/>
                  <a:pt x="1728" y="324"/>
                </a:cubicBezTo>
                <a:cubicBezTo>
                  <a:pt x="1729" y="324"/>
                  <a:pt x="1729" y="324"/>
                  <a:pt x="1729" y="324"/>
                </a:cubicBezTo>
                <a:cubicBezTo>
                  <a:pt x="1728" y="322"/>
                  <a:pt x="1728" y="322"/>
                  <a:pt x="1728" y="322"/>
                </a:cubicBezTo>
                <a:cubicBezTo>
                  <a:pt x="1729" y="321"/>
                  <a:pt x="1729" y="321"/>
                  <a:pt x="1729" y="321"/>
                </a:cubicBezTo>
                <a:cubicBezTo>
                  <a:pt x="1730" y="323"/>
                  <a:pt x="1730" y="323"/>
                  <a:pt x="1730" y="323"/>
                </a:cubicBezTo>
                <a:cubicBezTo>
                  <a:pt x="1731" y="324"/>
                  <a:pt x="1731" y="324"/>
                  <a:pt x="1731" y="324"/>
                </a:cubicBezTo>
                <a:cubicBezTo>
                  <a:pt x="1731" y="322"/>
                  <a:pt x="1731" y="322"/>
                  <a:pt x="1731" y="322"/>
                </a:cubicBezTo>
                <a:cubicBezTo>
                  <a:pt x="1732" y="324"/>
                  <a:pt x="1732" y="324"/>
                  <a:pt x="1732" y="324"/>
                </a:cubicBezTo>
                <a:cubicBezTo>
                  <a:pt x="1733" y="324"/>
                  <a:pt x="1733" y="324"/>
                  <a:pt x="1733" y="324"/>
                </a:cubicBezTo>
                <a:cubicBezTo>
                  <a:pt x="1734" y="323"/>
                  <a:pt x="1734" y="323"/>
                  <a:pt x="1734" y="323"/>
                </a:cubicBezTo>
                <a:cubicBezTo>
                  <a:pt x="1735" y="323"/>
                  <a:pt x="1735" y="323"/>
                  <a:pt x="1735" y="323"/>
                </a:cubicBezTo>
                <a:cubicBezTo>
                  <a:pt x="1735" y="324"/>
                  <a:pt x="1735" y="324"/>
                  <a:pt x="1735" y="324"/>
                </a:cubicBezTo>
                <a:cubicBezTo>
                  <a:pt x="1737" y="323"/>
                  <a:pt x="1737" y="323"/>
                  <a:pt x="1737" y="323"/>
                </a:cubicBezTo>
                <a:cubicBezTo>
                  <a:pt x="1739" y="322"/>
                  <a:pt x="1739" y="322"/>
                  <a:pt x="1739" y="322"/>
                </a:cubicBezTo>
                <a:cubicBezTo>
                  <a:pt x="1741" y="323"/>
                  <a:pt x="1741" y="323"/>
                  <a:pt x="1741" y="323"/>
                </a:cubicBezTo>
                <a:cubicBezTo>
                  <a:pt x="1744" y="323"/>
                  <a:pt x="1744" y="323"/>
                  <a:pt x="1744" y="323"/>
                </a:cubicBezTo>
                <a:cubicBezTo>
                  <a:pt x="1744" y="322"/>
                  <a:pt x="1744" y="322"/>
                  <a:pt x="1744" y="322"/>
                </a:cubicBezTo>
                <a:cubicBezTo>
                  <a:pt x="1743" y="321"/>
                  <a:pt x="1743" y="321"/>
                  <a:pt x="1743" y="321"/>
                </a:cubicBezTo>
                <a:cubicBezTo>
                  <a:pt x="1744" y="321"/>
                  <a:pt x="1744" y="321"/>
                  <a:pt x="1744" y="321"/>
                </a:cubicBezTo>
                <a:cubicBezTo>
                  <a:pt x="1745" y="321"/>
                  <a:pt x="1745" y="321"/>
                  <a:pt x="1745" y="321"/>
                </a:cubicBezTo>
                <a:cubicBezTo>
                  <a:pt x="1746" y="322"/>
                  <a:pt x="1746" y="322"/>
                  <a:pt x="1746" y="322"/>
                </a:cubicBezTo>
                <a:cubicBezTo>
                  <a:pt x="1748" y="323"/>
                  <a:pt x="1748" y="323"/>
                  <a:pt x="1748" y="323"/>
                </a:cubicBezTo>
                <a:cubicBezTo>
                  <a:pt x="1748" y="323"/>
                  <a:pt x="1748" y="322"/>
                  <a:pt x="1749" y="321"/>
                </a:cubicBezTo>
                <a:cubicBezTo>
                  <a:pt x="1748" y="318"/>
                  <a:pt x="1748" y="318"/>
                  <a:pt x="1748" y="318"/>
                </a:cubicBezTo>
                <a:cubicBezTo>
                  <a:pt x="1749" y="321"/>
                  <a:pt x="1749" y="321"/>
                  <a:pt x="1749" y="321"/>
                </a:cubicBezTo>
                <a:cubicBezTo>
                  <a:pt x="1749" y="321"/>
                  <a:pt x="1749" y="321"/>
                  <a:pt x="1749" y="321"/>
                </a:cubicBezTo>
                <a:cubicBezTo>
                  <a:pt x="1749" y="321"/>
                  <a:pt x="1749" y="320"/>
                  <a:pt x="1749" y="320"/>
                </a:cubicBezTo>
                <a:cubicBezTo>
                  <a:pt x="1749" y="320"/>
                  <a:pt x="1752" y="319"/>
                  <a:pt x="1752" y="319"/>
                </a:cubicBezTo>
                <a:cubicBezTo>
                  <a:pt x="1754" y="318"/>
                  <a:pt x="1754" y="318"/>
                  <a:pt x="1754" y="318"/>
                </a:cubicBezTo>
                <a:cubicBezTo>
                  <a:pt x="1753" y="320"/>
                  <a:pt x="1753" y="320"/>
                  <a:pt x="1753" y="320"/>
                </a:cubicBezTo>
                <a:cubicBezTo>
                  <a:pt x="1753" y="321"/>
                  <a:pt x="1753" y="321"/>
                  <a:pt x="1753" y="321"/>
                </a:cubicBezTo>
                <a:cubicBezTo>
                  <a:pt x="1753" y="323"/>
                  <a:pt x="1753" y="323"/>
                  <a:pt x="1753" y="323"/>
                </a:cubicBezTo>
                <a:cubicBezTo>
                  <a:pt x="1751" y="321"/>
                  <a:pt x="1751" y="321"/>
                  <a:pt x="1751" y="321"/>
                </a:cubicBezTo>
                <a:cubicBezTo>
                  <a:pt x="1751" y="322"/>
                  <a:pt x="1751" y="322"/>
                  <a:pt x="1751" y="322"/>
                </a:cubicBezTo>
                <a:cubicBezTo>
                  <a:pt x="1753" y="325"/>
                  <a:pt x="1753" y="325"/>
                  <a:pt x="1753" y="325"/>
                </a:cubicBezTo>
                <a:cubicBezTo>
                  <a:pt x="1755" y="325"/>
                  <a:pt x="1755" y="325"/>
                  <a:pt x="1755" y="325"/>
                </a:cubicBezTo>
                <a:cubicBezTo>
                  <a:pt x="1757" y="327"/>
                  <a:pt x="1757" y="327"/>
                  <a:pt x="1757" y="327"/>
                </a:cubicBezTo>
                <a:cubicBezTo>
                  <a:pt x="1759" y="327"/>
                  <a:pt x="1759" y="327"/>
                  <a:pt x="1759" y="327"/>
                </a:cubicBezTo>
                <a:cubicBezTo>
                  <a:pt x="1760" y="327"/>
                  <a:pt x="1760" y="327"/>
                  <a:pt x="1760" y="327"/>
                </a:cubicBezTo>
                <a:cubicBezTo>
                  <a:pt x="1762" y="327"/>
                  <a:pt x="1762" y="327"/>
                  <a:pt x="1762" y="327"/>
                </a:cubicBezTo>
                <a:cubicBezTo>
                  <a:pt x="1763" y="329"/>
                  <a:pt x="1763" y="329"/>
                  <a:pt x="1763" y="329"/>
                </a:cubicBezTo>
                <a:cubicBezTo>
                  <a:pt x="1762" y="331"/>
                  <a:pt x="1762" y="331"/>
                  <a:pt x="1762" y="331"/>
                </a:cubicBezTo>
                <a:cubicBezTo>
                  <a:pt x="1759" y="330"/>
                  <a:pt x="1759" y="330"/>
                  <a:pt x="1759" y="330"/>
                </a:cubicBezTo>
                <a:cubicBezTo>
                  <a:pt x="1758" y="330"/>
                  <a:pt x="1758" y="330"/>
                  <a:pt x="1758" y="330"/>
                </a:cubicBezTo>
                <a:cubicBezTo>
                  <a:pt x="1757" y="332"/>
                  <a:pt x="1757" y="332"/>
                  <a:pt x="1757" y="332"/>
                </a:cubicBezTo>
                <a:cubicBezTo>
                  <a:pt x="1755" y="334"/>
                  <a:pt x="1755" y="334"/>
                  <a:pt x="1755" y="334"/>
                </a:cubicBezTo>
                <a:cubicBezTo>
                  <a:pt x="1753" y="332"/>
                  <a:pt x="1753" y="332"/>
                  <a:pt x="1753" y="332"/>
                </a:cubicBezTo>
                <a:cubicBezTo>
                  <a:pt x="1752" y="333"/>
                  <a:pt x="1752" y="333"/>
                  <a:pt x="1752" y="333"/>
                </a:cubicBezTo>
                <a:cubicBezTo>
                  <a:pt x="1752" y="335"/>
                  <a:pt x="1752" y="335"/>
                  <a:pt x="1752" y="335"/>
                </a:cubicBezTo>
                <a:cubicBezTo>
                  <a:pt x="1750" y="336"/>
                  <a:pt x="1750" y="336"/>
                  <a:pt x="1750" y="336"/>
                </a:cubicBezTo>
                <a:cubicBezTo>
                  <a:pt x="1749" y="334"/>
                  <a:pt x="1749" y="334"/>
                  <a:pt x="1749" y="334"/>
                </a:cubicBezTo>
                <a:cubicBezTo>
                  <a:pt x="1748" y="335"/>
                  <a:pt x="1748" y="335"/>
                  <a:pt x="1748" y="335"/>
                </a:cubicBezTo>
                <a:cubicBezTo>
                  <a:pt x="1748" y="336"/>
                  <a:pt x="1748" y="336"/>
                  <a:pt x="1748" y="336"/>
                </a:cubicBezTo>
                <a:cubicBezTo>
                  <a:pt x="1749" y="337"/>
                  <a:pt x="1749" y="337"/>
                  <a:pt x="1749" y="337"/>
                </a:cubicBezTo>
                <a:cubicBezTo>
                  <a:pt x="1749" y="339"/>
                  <a:pt x="1749" y="339"/>
                  <a:pt x="1749" y="339"/>
                </a:cubicBezTo>
                <a:cubicBezTo>
                  <a:pt x="1749" y="340"/>
                  <a:pt x="1749" y="340"/>
                  <a:pt x="1749" y="340"/>
                </a:cubicBezTo>
                <a:cubicBezTo>
                  <a:pt x="1750" y="341"/>
                  <a:pt x="1750" y="341"/>
                  <a:pt x="1750" y="341"/>
                </a:cubicBezTo>
                <a:cubicBezTo>
                  <a:pt x="1749" y="340"/>
                  <a:pt x="1749" y="340"/>
                  <a:pt x="1749" y="340"/>
                </a:cubicBezTo>
                <a:cubicBezTo>
                  <a:pt x="1748" y="341"/>
                  <a:pt x="1748" y="341"/>
                  <a:pt x="1748" y="341"/>
                </a:cubicBezTo>
                <a:cubicBezTo>
                  <a:pt x="1740" y="340"/>
                  <a:pt x="1740" y="340"/>
                  <a:pt x="1740" y="340"/>
                </a:cubicBezTo>
                <a:cubicBezTo>
                  <a:pt x="1737" y="338"/>
                  <a:pt x="1737" y="338"/>
                  <a:pt x="1737" y="338"/>
                </a:cubicBezTo>
                <a:cubicBezTo>
                  <a:pt x="1733" y="338"/>
                  <a:pt x="1733" y="338"/>
                  <a:pt x="1733" y="338"/>
                </a:cubicBezTo>
                <a:cubicBezTo>
                  <a:pt x="1731" y="337"/>
                  <a:pt x="1731" y="337"/>
                  <a:pt x="1731" y="337"/>
                </a:cubicBezTo>
                <a:cubicBezTo>
                  <a:pt x="1729" y="338"/>
                  <a:pt x="1729" y="338"/>
                  <a:pt x="1729" y="338"/>
                </a:cubicBezTo>
                <a:cubicBezTo>
                  <a:pt x="1727" y="336"/>
                  <a:pt x="1727" y="336"/>
                  <a:pt x="1727" y="336"/>
                </a:cubicBezTo>
                <a:cubicBezTo>
                  <a:pt x="1727" y="337"/>
                  <a:pt x="1727" y="337"/>
                  <a:pt x="1727" y="337"/>
                </a:cubicBezTo>
                <a:cubicBezTo>
                  <a:pt x="1726" y="337"/>
                  <a:pt x="1726" y="337"/>
                  <a:pt x="1726" y="337"/>
                </a:cubicBezTo>
                <a:cubicBezTo>
                  <a:pt x="1726" y="338"/>
                  <a:pt x="1726" y="338"/>
                  <a:pt x="1726" y="338"/>
                </a:cubicBezTo>
                <a:cubicBezTo>
                  <a:pt x="1727" y="339"/>
                  <a:pt x="1727" y="339"/>
                  <a:pt x="1727" y="339"/>
                </a:cubicBezTo>
                <a:cubicBezTo>
                  <a:pt x="1725" y="340"/>
                  <a:pt x="1725" y="340"/>
                  <a:pt x="1725" y="340"/>
                </a:cubicBezTo>
                <a:cubicBezTo>
                  <a:pt x="1724" y="339"/>
                  <a:pt x="1724" y="339"/>
                  <a:pt x="1724" y="339"/>
                </a:cubicBezTo>
                <a:cubicBezTo>
                  <a:pt x="1720" y="339"/>
                  <a:pt x="1720" y="339"/>
                  <a:pt x="1720" y="339"/>
                </a:cubicBezTo>
                <a:cubicBezTo>
                  <a:pt x="1720" y="338"/>
                  <a:pt x="1720" y="338"/>
                  <a:pt x="1720" y="338"/>
                </a:cubicBezTo>
                <a:cubicBezTo>
                  <a:pt x="1719" y="340"/>
                  <a:pt x="1719" y="340"/>
                  <a:pt x="1719" y="340"/>
                </a:cubicBezTo>
                <a:cubicBezTo>
                  <a:pt x="1717" y="340"/>
                  <a:pt x="1717" y="340"/>
                  <a:pt x="1717" y="340"/>
                </a:cubicBezTo>
                <a:cubicBezTo>
                  <a:pt x="1715" y="341"/>
                  <a:pt x="1715" y="341"/>
                  <a:pt x="1715" y="341"/>
                </a:cubicBezTo>
                <a:cubicBezTo>
                  <a:pt x="1715" y="342"/>
                  <a:pt x="1715" y="342"/>
                  <a:pt x="1715" y="342"/>
                </a:cubicBezTo>
                <a:cubicBezTo>
                  <a:pt x="1714" y="342"/>
                  <a:pt x="1714" y="342"/>
                  <a:pt x="1714" y="342"/>
                </a:cubicBezTo>
                <a:cubicBezTo>
                  <a:pt x="1711" y="343"/>
                  <a:pt x="1711" y="343"/>
                  <a:pt x="1711" y="343"/>
                </a:cubicBezTo>
                <a:cubicBezTo>
                  <a:pt x="1709" y="345"/>
                  <a:pt x="1709" y="345"/>
                  <a:pt x="1709" y="345"/>
                </a:cubicBezTo>
                <a:cubicBezTo>
                  <a:pt x="1710" y="352"/>
                  <a:pt x="1710" y="352"/>
                  <a:pt x="1710" y="352"/>
                </a:cubicBezTo>
                <a:cubicBezTo>
                  <a:pt x="1711" y="352"/>
                  <a:pt x="1711" y="352"/>
                  <a:pt x="1711" y="352"/>
                </a:cubicBezTo>
                <a:cubicBezTo>
                  <a:pt x="1712" y="351"/>
                  <a:pt x="1712" y="351"/>
                  <a:pt x="1712" y="351"/>
                </a:cubicBezTo>
                <a:cubicBezTo>
                  <a:pt x="1713" y="352"/>
                  <a:pt x="1713" y="352"/>
                  <a:pt x="1713" y="352"/>
                </a:cubicBezTo>
                <a:cubicBezTo>
                  <a:pt x="1712" y="353"/>
                  <a:pt x="1712" y="353"/>
                  <a:pt x="1712" y="353"/>
                </a:cubicBezTo>
                <a:cubicBezTo>
                  <a:pt x="1711" y="353"/>
                  <a:pt x="1711" y="353"/>
                  <a:pt x="1711" y="353"/>
                </a:cubicBezTo>
                <a:cubicBezTo>
                  <a:pt x="1711" y="356"/>
                  <a:pt x="1711" y="356"/>
                  <a:pt x="1711" y="356"/>
                </a:cubicBezTo>
                <a:cubicBezTo>
                  <a:pt x="1713" y="358"/>
                  <a:pt x="1713" y="358"/>
                  <a:pt x="1713" y="358"/>
                </a:cubicBezTo>
                <a:cubicBezTo>
                  <a:pt x="1716" y="361"/>
                  <a:pt x="1716" y="361"/>
                  <a:pt x="1716" y="361"/>
                </a:cubicBezTo>
                <a:cubicBezTo>
                  <a:pt x="1717" y="361"/>
                  <a:pt x="1717" y="361"/>
                  <a:pt x="1717" y="361"/>
                </a:cubicBezTo>
                <a:cubicBezTo>
                  <a:pt x="1717" y="359"/>
                  <a:pt x="1717" y="359"/>
                  <a:pt x="1717" y="359"/>
                </a:cubicBezTo>
                <a:cubicBezTo>
                  <a:pt x="1719" y="357"/>
                  <a:pt x="1719" y="357"/>
                  <a:pt x="1719" y="357"/>
                </a:cubicBezTo>
                <a:cubicBezTo>
                  <a:pt x="1720" y="359"/>
                  <a:pt x="1720" y="359"/>
                  <a:pt x="1720" y="359"/>
                </a:cubicBezTo>
                <a:cubicBezTo>
                  <a:pt x="1719" y="364"/>
                  <a:pt x="1719" y="364"/>
                  <a:pt x="1719" y="364"/>
                </a:cubicBezTo>
                <a:cubicBezTo>
                  <a:pt x="1719" y="368"/>
                  <a:pt x="1719" y="368"/>
                  <a:pt x="1719" y="368"/>
                </a:cubicBezTo>
                <a:cubicBezTo>
                  <a:pt x="1719" y="372"/>
                  <a:pt x="1719" y="372"/>
                  <a:pt x="1719" y="372"/>
                </a:cubicBezTo>
                <a:cubicBezTo>
                  <a:pt x="1718" y="376"/>
                  <a:pt x="1718" y="376"/>
                  <a:pt x="1718" y="376"/>
                </a:cubicBezTo>
                <a:cubicBezTo>
                  <a:pt x="1715" y="379"/>
                  <a:pt x="1715" y="379"/>
                  <a:pt x="1715" y="379"/>
                </a:cubicBezTo>
                <a:cubicBezTo>
                  <a:pt x="1713" y="379"/>
                  <a:pt x="1713" y="379"/>
                  <a:pt x="1713" y="379"/>
                </a:cubicBezTo>
                <a:cubicBezTo>
                  <a:pt x="1710" y="377"/>
                  <a:pt x="1710" y="377"/>
                  <a:pt x="1710" y="377"/>
                </a:cubicBezTo>
                <a:cubicBezTo>
                  <a:pt x="1710" y="375"/>
                  <a:pt x="1710" y="375"/>
                  <a:pt x="1710" y="375"/>
                </a:cubicBezTo>
                <a:cubicBezTo>
                  <a:pt x="1705" y="370"/>
                  <a:pt x="1705" y="370"/>
                  <a:pt x="1705" y="370"/>
                </a:cubicBezTo>
                <a:cubicBezTo>
                  <a:pt x="1705" y="367"/>
                  <a:pt x="1705" y="367"/>
                  <a:pt x="1705" y="367"/>
                </a:cubicBezTo>
                <a:cubicBezTo>
                  <a:pt x="1704" y="367"/>
                  <a:pt x="1704" y="367"/>
                  <a:pt x="1704" y="367"/>
                </a:cubicBezTo>
                <a:cubicBezTo>
                  <a:pt x="1703" y="369"/>
                  <a:pt x="1703" y="369"/>
                  <a:pt x="1703" y="369"/>
                </a:cubicBezTo>
                <a:cubicBezTo>
                  <a:pt x="1700" y="370"/>
                  <a:pt x="1700" y="370"/>
                  <a:pt x="1700" y="370"/>
                </a:cubicBezTo>
                <a:cubicBezTo>
                  <a:pt x="1699" y="371"/>
                  <a:pt x="1699" y="371"/>
                  <a:pt x="1699" y="371"/>
                </a:cubicBezTo>
                <a:cubicBezTo>
                  <a:pt x="1697" y="371"/>
                  <a:pt x="1697" y="371"/>
                  <a:pt x="1697" y="371"/>
                </a:cubicBezTo>
                <a:cubicBezTo>
                  <a:pt x="1695" y="373"/>
                  <a:pt x="1695" y="373"/>
                  <a:pt x="1695" y="373"/>
                </a:cubicBezTo>
                <a:cubicBezTo>
                  <a:pt x="1695" y="375"/>
                  <a:pt x="1695" y="375"/>
                  <a:pt x="1695" y="375"/>
                </a:cubicBezTo>
                <a:cubicBezTo>
                  <a:pt x="1694" y="375"/>
                  <a:pt x="1694" y="375"/>
                  <a:pt x="1694" y="375"/>
                </a:cubicBezTo>
                <a:cubicBezTo>
                  <a:pt x="1695" y="378"/>
                  <a:pt x="1695" y="378"/>
                  <a:pt x="1695" y="378"/>
                </a:cubicBezTo>
                <a:cubicBezTo>
                  <a:pt x="1692" y="381"/>
                  <a:pt x="1692" y="381"/>
                  <a:pt x="1692" y="381"/>
                </a:cubicBezTo>
                <a:cubicBezTo>
                  <a:pt x="1692" y="383"/>
                  <a:pt x="1692" y="383"/>
                  <a:pt x="1692" y="383"/>
                </a:cubicBezTo>
                <a:cubicBezTo>
                  <a:pt x="1692" y="385"/>
                  <a:pt x="1692" y="385"/>
                  <a:pt x="1692" y="385"/>
                </a:cubicBezTo>
                <a:cubicBezTo>
                  <a:pt x="1690" y="387"/>
                  <a:pt x="1690" y="387"/>
                  <a:pt x="1690" y="387"/>
                </a:cubicBezTo>
                <a:cubicBezTo>
                  <a:pt x="1691" y="392"/>
                  <a:pt x="1691" y="392"/>
                  <a:pt x="1691" y="392"/>
                </a:cubicBezTo>
                <a:cubicBezTo>
                  <a:pt x="1693" y="393"/>
                  <a:pt x="1693" y="393"/>
                  <a:pt x="1693" y="393"/>
                </a:cubicBezTo>
                <a:cubicBezTo>
                  <a:pt x="1693" y="393"/>
                  <a:pt x="1693" y="393"/>
                  <a:pt x="1693" y="393"/>
                </a:cubicBezTo>
                <a:cubicBezTo>
                  <a:pt x="1693" y="396"/>
                  <a:pt x="1693" y="396"/>
                  <a:pt x="1693" y="396"/>
                </a:cubicBezTo>
                <a:cubicBezTo>
                  <a:pt x="1694" y="399"/>
                  <a:pt x="1694" y="399"/>
                  <a:pt x="1694" y="399"/>
                </a:cubicBezTo>
                <a:cubicBezTo>
                  <a:pt x="1693" y="400"/>
                  <a:pt x="1693" y="400"/>
                  <a:pt x="1693" y="400"/>
                </a:cubicBezTo>
                <a:cubicBezTo>
                  <a:pt x="1693" y="400"/>
                  <a:pt x="1693" y="400"/>
                  <a:pt x="1693" y="400"/>
                </a:cubicBezTo>
                <a:cubicBezTo>
                  <a:pt x="1697" y="400"/>
                  <a:pt x="1697" y="400"/>
                  <a:pt x="1697" y="400"/>
                </a:cubicBezTo>
                <a:cubicBezTo>
                  <a:pt x="1699" y="403"/>
                  <a:pt x="1699" y="403"/>
                  <a:pt x="1699" y="403"/>
                </a:cubicBezTo>
                <a:cubicBezTo>
                  <a:pt x="1702" y="405"/>
                  <a:pt x="1702" y="405"/>
                  <a:pt x="1702" y="405"/>
                </a:cubicBezTo>
                <a:cubicBezTo>
                  <a:pt x="1706" y="404"/>
                  <a:pt x="1706" y="404"/>
                  <a:pt x="1706" y="404"/>
                </a:cubicBezTo>
                <a:cubicBezTo>
                  <a:pt x="1707" y="405"/>
                  <a:pt x="1707" y="405"/>
                  <a:pt x="1707" y="405"/>
                </a:cubicBezTo>
                <a:cubicBezTo>
                  <a:pt x="1708" y="407"/>
                  <a:pt x="1708" y="407"/>
                  <a:pt x="1708" y="407"/>
                </a:cubicBezTo>
                <a:cubicBezTo>
                  <a:pt x="1709" y="407"/>
                  <a:pt x="1709" y="407"/>
                  <a:pt x="1709" y="407"/>
                </a:cubicBezTo>
                <a:cubicBezTo>
                  <a:pt x="1710" y="408"/>
                  <a:pt x="1710" y="408"/>
                  <a:pt x="1710" y="408"/>
                </a:cubicBezTo>
                <a:cubicBezTo>
                  <a:pt x="1709" y="410"/>
                  <a:pt x="1709" y="410"/>
                  <a:pt x="1709" y="410"/>
                </a:cubicBezTo>
                <a:cubicBezTo>
                  <a:pt x="1709" y="413"/>
                  <a:pt x="1709" y="413"/>
                  <a:pt x="1709" y="413"/>
                </a:cubicBezTo>
                <a:cubicBezTo>
                  <a:pt x="1711" y="413"/>
                  <a:pt x="1711" y="413"/>
                  <a:pt x="1711" y="413"/>
                </a:cubicBezTo>
                <a:cubicBezTo>
                  <a:pt x="1698" y="414"/>
                  <a:pt x="1698" y="414"/>
                  <a:pt x="1698" y="414"/>
                </a:cubicBezTo>
                <a:cubicBezTo>
                  <a:pt x="1685" y="413"/>
                  <a:pt x="1685" y="413"/>
                  <a:pt x="1685" y="413"/>
                </a:cubicBezTo>
                <a:cubicBezTo>
                  <a:pt x="1684" y="414"/>
                  <a:pt x="1684" y="414"/>
                  <a:pt x="1684" y="414"/>
                </a:cubicBezTo>
                <a:cubicBezTo>
                  <a:pt x="1680" y="417"/>
                  <a:pt x="1680" y="417"/>
                  <a:pt x="1680" y="417"/>
                </a:cubicBezTo>
                <a:cubicBezTo>
                  <a:pt x="1677" y="418"/>
                  <a:pt x="1677" y="418"/>
                  <a:pt x="1677" y="418"/>
                </a:cubicBezTo>
                <a:cubicBezTo>
                  <a:pt x="1676" y="417"/>
                  <a:pt x="1676" y="417"/>
                  <a:pt x="1676" y="417"/>
                </a:cubicBezTo>
                <a:cubicBezTo>
                  <a:pt x="1679" y="415"/>
                  <a:pt x="1679" y="415"/>
                  <a:pt x="1679" y="415"/>
                </a:cubicBezTo>
                <a:cubicBezTo>
                  <a:pt x="1682" y="413"/>
                  <a:pt x="1682" y="413"/>
                  <a:pt x="1682" y="413"/>
                </a:cubicBezTo>
                <a:cubicBezTo>
                  <a:pt x="1681" y="413"/>
                  <a:pt x="1681" y="413"/>
                  <a:pt x="1681" y="413"/>
                </a:cubicBezTo>
                <a:cubicBezTo>
                  <a:pt x="1679" y="415"/>
                  <a:pt x="1679" y="415"/>
                  <a:pt x="1679" y="415"/>
                </a:cubicBezTo>
                <a:cubicBezTo>
                  <a:pt x="1675" y="417"/>
                  <a:pt x="1675" y="417"/>
                  <a:pt x="1675" y="417"/>
                </a:cubicBezTo>
                <a:cubicBezTo>
                  <a:pt x="1671" y="415"/>
                  <a:pt x="1671" y="415"/>
                  <a:pt x="1671" y="415"/>
                </a:cubicBezTo>
                <a:cubicBezTo>
                  <a:pt x="1670" y="413"/>
                  <a:pt x="1670" y="413"/>
                  <a:pt x="1670" y="413"/>
                </a:cubicBezTo>
                <a:cubicBezTo>
                  <a:pt x="1671" y="411"/>
                  <a:pt x="1671" y="411"/>
                  <a:pt x="1671" y="411"/>
                </a:cubicBezTo>
                <a:cubicBezTo>
                  <a:pt x="1673" y="412"/>
                  <a:pt x="1673" y="412"/>
                  <a:pt x="1673" y="412"/>
                </a:cubicBezTo>
                <a:cubicBezTo>
                  <a:pt x="1674" y="412"/>
                  <a:pt x="1674" y="412"/>
                  <a:pt x="1674" y="412"/>
                </a:cubicBezTo>
                <a:cubicBezTo>
                  <a:pt x="1674" y="412"/>
                  <a:pt x="1674" y="412"/>
                  <a:pt x="1674" y="412"/>
                </a:cubicBezTo>
                <a:cubicBezTo>
                  <a:pt x="1671" y="410"/>
                  <a:pt x="1671" y="410"/>
                  <a:pt x="1671" y="410"/>
                </a:cubicBezTo>
                <a:cubicBezTo>
                  <a:pt x="1666" y="409"/>
                  <a:pt x="1666" y="409"/>
                  <a:pt x="1666" y="409"/>
                </a:cubicBezTo>
                <a:cubicBezTo>
                  <a:pt x="1662" y="411"/>
                  <a:pt x="1662" y="411"/>
                  <a:pt x="1662" y="411"/>
                </a:cubicBezTo>
                <a:cubicBezTo>
                  <a:pt x="1659" y="411"/>
                  <a:pt x="1659" y="411"/>
                  <a:pt x="1659" y="411"/>
                </a:cubicBezTo>
                <a:cubicBezTo>
                  <a:pt x="1656" y="412"/>
                  <a:pt x="1656" y="412"/>
                  <a:pt x="1656" y="412"/>
                </a:cubicBezTo>
                <a:cubicBezTo>
                  <a:pt x="1654" y="414"/>
                  <a:pt x="1654" y="414"/>
                  <a:pt x="1654" y="414"/>
                </a:cubicBezTo>
                <a:cubicBezTo>
                  <a:pt x="1652" y="415"/>
                  <a:pt x="1652" y="415"/>
                  <a:pt x="1652" y="415"/>
                </a:cubicBezTo>
                <a:cubicBezTo>
                  <a:pt x="1650" y="417"/>
                  <a:pt x="1650" y="417"/>
                  <a:pt x="1650" y="417"/>
                </a:cubicBezTo>
                <a:cubicBezTo>
                  <a:pt x="1650" y="418"/>
                  <a:pt x="1650" y="418"/>
                  <a:pt x="1650" y="418"/>
                </a:cubicBezTo>
                <a:cubicBezTo>
                  <a:pt x="1647" y="418"/>
                  <a:pt x="1647" y="418"/>
                  <a:pt x="1647" y="418"/>
                </a:cubicBezTo>
                <a:cubicBezTo>
                  <a:pt x="1642" y="421"/>
                  <a:pt x="1642" y="421"/>
                  <a:pt x="1642" y="421"/>
                </a:cubicBezTo>
                <a:cubicBezTo>
                  <a:pt x="1639" y="421"/>
                  <a:pt x="1639" y="421"/>
                  <a:pt x="1639" y="421"/>
                </a:cubicBezTo>
                <a:cubicBezTo>
                  <a:pt x="1637" y="424"/>
                  <a:pt x="1637" y="424"/>
                  <a:pt x="1637" y="424"/>
                </a:cubicBezTo>
                <a:cubicBezTo>
                  <a:pt x="1637" y="426"/>
                  <a:pt x="1637" y="426"/>
                  <a:pt x="1637" y="426"/>
                </a:cubicBezTo>
                <a:cubicBezTo>
                  <a:pt x="1636" y="426"/>
                  <a:pt x="1636" y="426"/>
                  <a:pt x="1636" y="426"/>
                </a:cubicBezTo>
                <a:cubicBezTo>
                  <a:pt x="1636" y="427"/>
                  <a:pt x="1636" y="427"/>
                  <a:pt x="1636" y="427"/>
                </a:cubicBezTo>
                <a:cubicBezTo>
                  <a:pt x="1635" y="427"/>
                  <a:pt x="1635" y="427"/>
                  <a:pt x="1635" y="427"/>
                </a:cubicBezTo>
                <a:cubicBezTo>
                  <a:pt x="1633" y="428"/>
                  <a:pt x="1633" y="428"/>
                  <a:pt x="1633" y="428"/>
                </a:cubicBezTo>
                <a:cubicBezTo>
                  <a:pt x="1632" y="426"/>
                  <a:pt x="1632" y="426"/>
                  <a:pt x="1632" y="426"/>
                </a:cubicBezTo>
                <a:cubicBezTo>
                  <a:pt x="1630" y="427"/>
                  <a:pt x="1630" y="427"/>
                  <a:pt x="1630" y="427"/>
                </a:cubicBezTo>
                <a:cubicBezTo>
                  <a:pt x="1629" y="425"/>
                  <a:pt x="1629" y="425"/>
                  <a:pt x="1629" y="425"/>
                </a:cubicBezTo>
                <a:cubicBezTo>
                  <a:pt x="1629" y="423"/>
                  <a:pt x="1629" y="423"/>
                  <a:pt x="1629" y="423"/>
                </a:cubicBezTo>
                <a:cubicBezTo>
                  <a:pt x="1628" y="422"/>
                  <a:pt x="1628" y="422"/>
                  <a:pt x="1628" y="422"/>
                </a:cubicBezTo>
                <a:cubicBezTo>
                  <a:pt x="1626" y="422"/>
                  <a:pt x="1626" y="422"/>
                  <a:pt x="1626" y="422"/>
                </a:cubicBezTo>
                <a:cubicBezTo>
                  <a:pt x="1623" y="419"/>
                  <a:pt x="1623" y="419"/>
                  <a:pt x="1623" y="419"/>
                </a:cubicBezTo>
                <a:cubicBezTo>
                  <a:pt x="1621" y="419"/>
                  <a:pt x="1621" y="419"/>
                  <a:pt x="1621" y="419"/>
                </a:cubicBezTo>
                <a:cubicBezTo>
                  <a:pt x="1621" y="418"/>
                  <a:pt x="1621" y="418"/>
                  <a:pt x="1621" y="418"/>
                </a:cubicBezTo>
                <a:cubicBezTo>
                  <a:pt x="1620" y="419"/>
                  <a:pt x="1620" y="419"/>
                  <a:pt x="1620" y="419"/>
                </a:cubicBezTo>
                <a:cubicBezTo>
                  <a:pt x="1618" y="419"/>
                  <a:pt x="1618" y="419"/>
                  <a:pt x="1618" y="419"/>
                </a:cubicBezTo>
                <a:cubicBezTo>
                  <a:pt x="1616" y="420"/>
                  <a:pt x="1616" y="420"/>
                  <a:pt x="1616" y="420"/>
                </a:cubicBezTo>
                <a:cubicBezTo>
                  <a:pt x="1615" y="419"/>
                  <a:pt x="1615" y="419"/>
                  <a:pt x="1615" y="419"/>
                </a:cubicBezTo>
                <a:cubicBezTo>
                  <a:pt x="1616" y="418"/>
                  <a:pt x="1616" y="418"/>
                  <a:pt x="1616" y="418"/>
                </a:cubicBezTo>
                <a:cubicBezTo>
                  <a:pt x="1616" y="419"/>
                  <a:pt x="1616" y="419"/>
                  <a:pt x="1616" y="419"/>
                </a:cubicBezTo>
                <a:cubicBezTo>
                  <a:pt x="1617" y="418"/>
                  <a:pt x="1617" y="418"/>
                  <a:pt x="1617" y="418"/>
                </a:cubicBezTo>
                <a:cubicBezTo>
                  <a:pt x="1619" y="417"/>
                  <a:pt x="1619" y="417"/>
                  <a:pt x="1619" y="417"/>
                </a:cubicBezTo>
                <a:cubicBezTo>
                  <a:pt x="1616" y="417"/>
                  <a:pt x="1616" y="417"/>
                  <a:pt x="1616" y="417"/>
                </a:cubicBezTo>
                <a:cubicBezTo>
                  <a:pt x="1616" y="417"/>
                  <a:pt x="1616" y="417"/>
                  <a:pt x="1616" y="417"/>
                </a:cubicBezTo>
                <a:cubicBezTo>
                  <a:pt x="1615" y="418"/>
                  <a:pt x="1615" y="418"/>
                  <a:pt x="1615" y="418"/>
                </a:cubicBezTo>
                <a:cubicBezTo>
                  <a:pt x="1613" y="419"/>
                  <a:pt x="1613" y="419"/>
                  <a:pt x="1613" y="419"/>
                </a:cubicBezTo>
                <a:cubicBezTo>
                  <a:pt x="1613" y="420"/>
                  <a:pt x="1613" y="420"/>
                  <a:pt x="1613" y="420"/>
                </a:cubicBezTo>
                <a:cubicBezTo>
                  <a:pt x="1609" y="421"/>
                  <a:pt x="1609" y="421"/>
                  <a:pt x="1609" y="421"/>
                </a:cubicBezTo>
                <a:cubicBezTo>
                  <a:pt x="1608" y="423"/>
                  <a:pt x="1608" y="423"/>
                  <a:pt x="1608" y="423"/>
                </a:cubicBezTo>
                <a:cubicBezTo>
                  <a:pt x="1608" y="424"/>
                  <a:pt x="1608" y="424"/>
                  <a:pt x="1608" y="424"/>
                </a:cubicBezTo>
                <a:cubicBezTo>
                  <a:pt x="1606" y="424"/>
                  <a:pt x="1606" y="424"/>
                  <a:pt x="1606" y="424"/>
                </a:cubicBezTo>
                <a:cubicBezTo>
                  <a:pt x="1605" y="423"/>
                  <a:pt x="1605" y="423"/>
                  <a:pt x="1605" y="423"/>
                </a:cubicBezTo>
                <a:cubicBezTo>
                  <a:pt x="1603" y="423"/>
                  <a:pt x="1603" y="423"/>
                  <a:pt x="1603" y="423"/>
                </a:cubicBezTo>
                <a:cubicBezTo>
                  <a:pt x="1602" y="423"/>
                  <a:pt x="1602" y="423"/>
                  <a:pt x="1602" y="423"/>
                </a:cubicBezTo>
                <a:cubicBezTo>
                  <a:pt x="1600" y="423"/>
                  <a:pt x="1600" y="423"/>
                  <a:pt x="1600" y="423"/>
                </a:cubicBezTo>
                <a:cubicBezTo>
                  <a:pt x="1601" y="421"/>
                  <a:pt x="1601" y="421"/>
                  <a:pt x="1601" y="421"/>
                </a:cubicBezTo>
                <a:cubicBezTo>
                  <a:pt x="1603" y="422"/>
                  <a:pt x="1603" y="422"/>
                  <a:pt x="1603" y="422"/>
                </a:cubicBezTo>
                <a:cubicBezTo>
                  <a:pt x="1604" y="420"/>
                  <a:pt x="1604" y="420"/>
                  <a:pt x="1604" y="420"/>
                </a:cubicBezTo>
                <a:cubicBezTo>
                  <a:pt x="1604" y="418"/>
                  <a:pt x="1604" y="418"/>
                  <a:pt x="1604" y="418"/>
                </a:cubicBezTo>
                <a:cubicBezTo>
                  <a:pt x="1603" y="418"/>
                  <a:pt x="1603" y="418"/>
                  <a:pt x="1603" y="418"/>
                </a:cubicBezTo>
                <a:cubicBezTo>
                  <a:pt x="1602" y="419"/>
                  <a:pt x="1602" y="419"/>
                  <a:pt x="1602" y="419"/>
                </a:cubicBezTo>
                <a:cubicBezTo>
                  <a:pt x="1601" y="420"/>
                  <a:pt x="1601" y="420"/>
                  <a:pt x="1601" y="420"/>
                </a:cubicBezTo>
                <a:cubicBezTo>
                  <a:pt x="1598" y="418"/>
                  <a:pt x="1598" y="418"/>
                  <a:pt x="1598" y="418"/>
                </a:cubicBezTo>
                <a:cubicBezTo>
                  <a:pt x="1598" y="417"/>
                  <a:pt x="1598" y="417"/>
                  <a:pt x="1598" y="417"/>
                </a:cubicBezTo>
                <a:cubicBezTo>
                  <a:pt x="1597" y="418"/>
                  <a:pt x="1597" y="418"/>
                  <a:pt x="1597" y="418"/>
                </a:cubicBezTo>
                <a:cubicBezTo>
                  <a:pt x="1596" y="419"/>
                  <a:pt x="1596" y="419"/>
                  <a:pt x="1596" y="419"/>
                </a:cubicBezTo>
                <a:cubicBezTo>
                  <a:pt x="1595" y="420"/>
                  <a:pt x="1595" y="420"/>
                  <a:pt x="1595" y="420"/>
                </a:cubicBezTo>
                <a:cubicBezTo>
                  <a:pt x="1594" y="418"/>
                  <a:pt x="1594" y="418"/>
                  <a:pt x="1594" y="418"/>
                </a:cubicBezTo>
                <a:cubicBezTo>
                  <a:pt x="1592" y="418"/>
                  <a:pt x="1592" y="418"/>
                  <a:pt x="1592" y="418"/>
                </a:cubicBezTo>
                <a:cubicBezTo>
                  <a:pt x="1592" y="416"/>
                  <a:pt x="1592" y="416"/>
                  <a:pt x="1592" y="416"/>
                </a:cubicBezTo>
                <a:cubicBezTo>
                  <a:pt x="1593" y="415"/>
                  <a:pt x="1593" y="415"/>
                  <a:pt x="1593" y="415"/>
                </a:cubicBezTo>
                <a:cubicBezTo>
                  <a:pt x="1594" y="413"/>
                  <a:pt x="1594" y="413"/>
                  <a:pt x="1594" y="413"/>
                </a:cubicBezTo>
                <a:cubicBezTo>
                  <a:pt x="1592" y="413"/>
                  <a:pt x="1592" y="413"/>
                  <a:pt x="1592" y="413"/>
                </a:cubicBezTo>
                <a:cubicBezTo>
                  <a:pt x="1590" y="411"/>
                  <a:pt x="1590" y="411"/>
                  <a:pt x="1590" y="411"/>
                </a:cubicBezTo>
                <a:cubicBezTo>
                  <a:pt x="1590" y="411"/>
                  <a:pt x="1590" y="411"/>
                  <a:pt x="1590" y="411"/>
                </a:cubicBezTo>
                <a:cubicBezTo>
                  <a:pt x="1590" y="409"/>
                  <a:pt x="1590" y="409"/>
                  <a:pt x="1590" y="409"/>
                </a:cubicBezTo>
                <a:cubicBezTo>
                  <a:pt x="1589" y="408"/>
                  <a:pt x="1589" y="408"/>
                  <a:pt x="1589" y="408"/>
                </a:cubicBezTo>
                <a:cubicBezTo>
                  <a:pt x="1588" y="408"/>
                  <a:pt x="1588" y="408"/>
                  <a:pt x="1588" y="408"/>
                </a:cubicBezTo>
                <a:cubicBezTo>
                  <a:pt x="1588" y="407"/>
                  <a:pt x="1588" y="407"/>
                  <a:pt x="1588" y="407"/>
                </a:cubicBezTo>
                <a:cubicBezTo>
                  <a:pt x="1590" y="406"/>
                  <a:pt x="1590" y="406"/>
                  <a:pt x="1590" y="406"/>
                </a:cubicBezTo>
                <a:cubicBezTo>
                  <a:pt x="1590" y="404"/>
                  <a:pt x="1590" y="404"/>
                  <a:pt x="1590" y="404"/>
                </a:cubicBezTo>
                <a:cubicBezTo>
                  <a:pt x="1589" y="404"/>
                  <a:pt x="1589" y="404"/>
                  <a:pt x="1589" y="404"/>
                </a:cubicBezTo>
                <a:cubicBezTo>
                  <a:pt x="1589" y="402"/>
                  <a:pt x="1589" y="402"/>
                  <a:pt x="1589" y="402"/>
                </a:cubicBezTo>
                <a:cubicBezTo>
                  <a:pt x="1593" y="400"/>
                  <a:pt x="1593" y="400"/>
                  <a:pt x="1593" y="400"/>
                </a:cubicBezTo>
                <a:cubicBezTo>
                  <a:pt x="1592" y="400"/>
                  <a:pt x="1592" y="400"/>
                  <a:pt x="1592" y="400"/>
                </a:cubicBezTo>
                <a:cubicBezTo>
                  <a:pt x="1593" y="398"/>
                  <a:pt x="1593" y="398"/>
                  <a:pt x="1593" y="398"/>
                </a:cubicBezTo>
                <a:cubicBezTo>
                  <a:pt x="1594" y="399"/>
                  <a:pt x="1594" y="399"/>
                  <a:pt x="1594" y="399"/>
                </a:cubicBezTo>
                <a:cubicBezTo>
                  <a:pt x="1596" y="398"/>
                  <a:pt x="1596" y="398"/>
                  <a:pt x="1596" y="398"/>
                </a:cubicBezTo>
                <a:cubicBezTo>
                  <a:pt x="1596" y="395"/>
                  <a:pt x="1596" y="395"/>
                  <a:pt x="1596" y="395"/>
                </a:cubicBezTo>
                <a:cubicBezTo>
                  <a:pt x="1595" y="393"/>
                  <a:pt x="1595" y="393"/>
                  <a:pt x="1595" y="393"/>
                </a:cubicBezTo>
                <a:cubicBezTo>
                  <a:pt x="1596" y="392"/>
                  <a:pt x="1596" y="392"/>
                  <a:pt x="1596" y="392"/>
                </a:cubicBezTo>
                <a:cubicBezTo>
                  <a:pt x="1598" y="392"/>
                  <a:pt x="1598" y="392"/>
                  <a:pt x="1598" y="392"/>
                </a:cubicBezTo>
                <a:cubicBezTo>
                  <a:pt x="1599" y="393"/>
                  <a:pt x="1599" y="393"/>
                  <a:pt x="1599" y="393"/>
                </a:cubicBezTo>
                <a:cubicBezTo>
                  <a:pt x="1600" y="393"/>
                  <a:pt x="1600" y="393"/>
                  <a:pt x="1600" y="393"/>
                </a:cubicBezTo>
                <a:cubicBezTo>
                  <a:pt x="1601" y="393"/>
                  <a:pt x="1601" y="393"/>
                  <a:pt x="1601" y="393"/>
                </a:cubicBezTo>
                <a:cubicBezTo>
                  <a:pt x="1602" y="392"/>
                  <a:pt x="1602" y="392"/>
                  <a:pt x="1602" y="392"/>
                </a:cubicBezTo>
                <a:cubicBezTo>
                  <a:pt x="1602" y="390"/>
                  <a:pt x="1602" y="390"/>
                  <a:pt x="1602" y="390"/>
                </a:cubicBezTo>
                <a:cubicBezTo>
                  <a:pt x="1600" y="388"/>
                  <a:pt x="1600" y="388"/>
                  <a:pt x="1600" y="388"/>
                </a:cubicBezTo>
                <a:cubicBezTo>
                  <a:pt x="1599" y="389"/>
                  <a:pt x="1599" y="389"/>
                  <a:pt x="1599" y="389"/>
                </a:cubicBezTo>
                <a:cubicBezTo>
                  <a:pt x="1597" y="389"/>
                  <a:pt x="1597" y="389"/>
                  <a:pt x="1597" y="389"/>
                </a:cubicBezTo>
                <a:cubicBezTo>
                  <a:pt x="1596" y="388"/>
                  <a:pt x="1596" y="388"/>
                  <a:pt x="1596" y="388"/>
                </a:cubicBezTo>
                <a:cubicBezTo>
                  <a:pt x="1595" y="386"/>
                  <a:pt x="1595" y="386"/>
                  <a:pt x="1595" y="386"/>
                </a:cubicBezTo>
                <a:cubicBezTo>
                  <a:pt x="1594" y="386"/>
                  <a:pt x="1594" y="386"/>
                  <a:pt x="1594" y="386"/>
                </a:cubicBezTo>
                <a:cubicBezTo>
                  <a:pt x="1595" y="385"/>
                  <a:pt x="1595" y="385"/>
                  <a:pt x="1595" y="385"/>
                </a:cubicBezTo>
                <a:cubicBezTo>
                  <a:pt x="1595" y="383"/>
                  <a:pt x="1595" y="383"/>
                  <a:pt x="1595" y="383"/>
                </a:cubicBezTo>
                <a:cubicBezTo>
                  <a:pt x="1593" y="382"/>
                  <a:pt x="1593" y="382"/>
                  <a:pt x="1593" y="382"/>
                </a:cubicBezTo>
                <a:cubicBezTo>
                  <a:pt x="1590" y="382"/>
                  <a:pt x="1590" y="382"/>
                  <a:pt x="1590" y="382"/>
                </a:cubicBezTo>
                <a:cubicBezTo>
                  <a:pt x="1588" y="382"/>
                  <a:pt x="1588" y="382"/>
                  <a:pt x="1588" y="382"/>
                </a:cubicBezTo>
                <a:cubicBezTo>
                  <a:pt x="1587" y="382"/>
                  <a:pt x="1587" y="382"/>
                  <a:pt x="1587" y="382"/>
                </a:cubicBezTo>
                <a:cubicBezTo>
                  <a:pt x="1586" y="383"/>
                  <a:pt x="1586" y="383"/>
                  <a:pt x="1586" y="383"/>
                </a:cubicBezTo>
                <a:cubicBezTo>
                  <a:pt x="1588" y="385"/>
                  <a:pt x="1588" y="385"/>
                  <a:pt x="1588" y="385"/>
                </a:cubicBezTo>
                <a:cubicBezTo>
                  <a:pt x="1587" y="386"/>
                  <a:pt x="1587" y="386"/>
                  <a:pt x="1587" y="386"/>
                </a:cubicBezTo>
                <a:cubicBezTo>
                  <a:pt x="1589" y="388"/>
                  <a:pt x="1589" y="388"/>
                  <a:pt x="1589" y="388"/>
                </a:cubicBezTo>
                <a:cubicBezTo>
                  <a:pt x="1589" y="389"/>
                  <a:pt x="1589" y="389"/>
                  <a:pt x="1589" y="389"/>
                </a:cubicBezTo>
                <a:cubicBezTo>
                  <a:pt x="1587" y="388"/>
                  <a:pt x="1587" y="388"/>
                  <a:pt x="1587" y="388"/>
                </a:cubicBezTo>
                <a:cubicBezTo>
                  <a:pt x="1585" y="388"/>
                  <a:pt x="1585" y="388"/>
                  <a:pt x="1585" y="388"/>
                </a:cubicBezTo>
                <a:cubicBezTo>
                  <a:pt x="1585" y="387"/>
                  <a:pt x="1585" y="387"/>
                  <a:pt x="1585" y="387"/>
                </a:cubicBezTo>
                <a:cubicBezTo>
                  <a:pt x="1586" y="386"/>
                  <a:pt x="1586" y="386"/>
                  <a:pt x="1586" y="386"/>
                </a:cubicBezTo>
                <a:cubicBezTo>
                  <a:pt x="1585" y="384"/>
                  <a:pt x="1585" y="384"/>
                  <a:pt x="1585" y="384"/>
                </a:cubicBezTo>
                <a:cubicBezTo>
                  <a:pt x="1585" y="384"/>
                  <a:pt x="1585" y="384"/>
                  <a:pt x="1585" y="384"/>
                </a:cubicBezTo>
                <a:cubicBezTo>
                  <a:pt x="1583" y="387"/>
                  <a:pt x="1583" y="387"/>
                  <a:pt x="1583" y="387"/>
                </a:cubicBezTo>
                <a:cubicBezTo>
                  <a:pt x="1584" y="388"/>
                  <a:pt x="1584" y="388"/>
                  <a:pt x="1584" y="388"/>
                </a:cubicBezTo>
                <a:cubicBezTo>
                  <a:pt x="1582" y="389"/>
                  <a:pt x="1582" y="389"/>
                  <a:pt x="1582" y="389"/>
                </a:cubicBezTo>
                <a:cubicBezTo>
                  <a:pt x="1581" y="388"/>
                  <a:pt x="1581" y="388"/>
                  <a:pt x="1581" y="388"/>
                </a:cubicBezTo>
                <a:cubicBezTo>
                  <a:pt x="1579" y="388"/>
                  <a:pt x="1579" y="388"/>
                  <a:pt x="1579" y="388"/>
                </a:cubicBezTo>
                <a:cubicBezTo>
                  <a:pt x="1578" y="387"/>
                  <a:pt x="1578" y="387"/>
                  <a:pt x="1578" y="387"/>
                </a:cubicBezTo>
                <a:cubicBezTo>
                  <a:pt x="1577" y="389"/>
                  <a:pt x="1577" y="389"/>
                  <a:pt x="1577" y="389"/>
                </a:cubicBezTo>
                <a:cubicBezTo>
                  <a:pt x="1579" y="390"/>
                  <a:pt x="1579" y="390"/>
                  <a:pt x="1579" y="390"/>
                </a:cubicBezTo>
                <a:cubicBezTo>
                  <a:pt x="1579" y="392"/>
                  <a:pt x="1579" y="392"/>
                  <a:pt x="1579" y="392"/>
                </a:cubicBezTo>
                <a:cubicBezTo>
                  <a:pt x="1577" y="391"/>
                  <a:pt x="1577" y="391"/>
                  <a:pt x="1577" y="391"/>
                </a:cubicBezTo>
                <a:cubicBezTo>
                  <a:pt x="1577" y="392"/>
                  <a:pt x="1577" y="392"/>
                  <a:pt x="1577" y="392"/>
                </a:cubicBezTo>
                <a:cubicBezTo>
                  <a:pt x="1577" y="394"/>
                  <a:pt x="1577" y="394"/>
                  <a:pt x="1577" y="394"/>
                </a:cubicBezTo>
                <a:cubicBezTo>
                  <a:pt x="1578" y="395"/>
                  <a:pt x="1578" y="395"/>
                  <a:pt x="1578" y="395"/>
                </a:cubicBezTo>
                <a:cubicBezTo>
                  <a:pt x="1578" y="397"/>
                  <a:pt x="1578" y="397"/>
                  <a:pt x="1578" y="397"/>
                </a:cubicBezTo>
                <a:cubicBezTo>
                  <a:pt x="1580" y="398"/>
                  <a:pt x="1580" y="398"/>
                  <a:pt x="1580" y="398"/>
                </a:cubicBezTo>
                <a:cubicBezTo>
                  <a:pt x="1577" y="400"/>
                  <a:pt x="1577" y="400"/>
                  <a:pt x="1577" y="400"/>
                </a:cubicBezTo>
                <a:cubicBezTo>
                  <a:pt x="1576" y="403"/>
                  <a:pt x="1576" y="403"/>
                  <a:pt x="1576" y="403"/>
                </a:cubicBezTo>
                <a:cubicBezTo>
                  <a:pt x="1577" y="403"/>
                  <a:pt x="1577" y="403"/>
                  <a:pt x="1577" y="403"/>
                </a:cubicBezTo>
                <a:cubicBezTo>
                  <a:pt x="1578" y="403"/>
                  <a:pt x="1578" y="403"/>
                  <a:pt x="1578" y="403"/>
                </a:cubicBezTo>
                <a:cubicBezTo>
                  <a:pt x="1581" y="405"/>
                  <a:pt x="1581" y="405"/>
                  <a:pt x="1581" y="405"/>
                </a:cubicBezTo>
                <a:cubicBezTo>
                  <a:pt x="1581" y="408"/>
                  <a:pt x="1581" y="408"/>
                  <a:pt x="1581" y="408"/>
                </a:cubicBezTo>
                <a:cubicBezTo>
                  <a:pt x="1580" y="408"/>
                  <a:pt x="1580" y="408"/>
                  <a:pt x="1580" y="408"/>
                </a:cubicBezTo>
                <a:cubicBezTo>
                  <a:pt x="1581" y="410"/>
                  <a:pt x="1581" y="410"/>
                  <a:pt x="1581" y="410"/>
                </a:cubicBezTo>
                <a:cubicBezTo>
                  <a:pt x="1581" y="410"/>
                  <a:pt x="1581" y="410"/>
                  <a:pt x="1581" y="410"/>
                </a:cubicBezTo>
                <a:cubicBezTo>
                  <a:pt x="1581" y="412"/>
                  <a:pt x="1581" y="412"/>
                  <a:pt x="1581" y="412"/>
                </a:cubicBezTo>
                <a:cubicBezTo>
                  <a:pt x="1582" y="413"/>
                  <a:pt x="1582" y="413"/>
                  <a:pt x="1582" y="413"/>
                </a:cubicBezTo>
                <a:cubicBezTo>
                  <a:pt x="1583" y="413"/>
                  <a:pt x="1583" y="413"/>
                  <a:pt x="1583" y="413"/>
                </a:cubicBezTo>
                <a:cubicBezTo>
                  <a:pt x="1583" y="414"/>
                  <a:pt x="1583" y="414"/>
                  <a:pt x="1583" y="414"/>
                </a:cubicBezTo>
                <a:cubicBezTo>
                  <a:pt x="1585" y="416"/>
                  <a:pt x="1585" y="416"/>
                  <a:pt x="1585" y="416"/>
                </a:cubicBezTo>
                <a:cubicBezTo>
                  <a:pt x="1583" y="417"/>
                  <a:pt x="1583" y="417"/>
                  <a:pt x="1583" y="417"/>
                </a:cubicBezTo>
                <a:cubicBezTo>
                  <a:pt x="1582" y="417"/>
                  <a:pt x="1582" y="417"/>
                  <a:pt x="1582" y="417"/>
                </a:cubicBezTo>
                <a:cubicBezTo>
                  <a:pt x="1582" y="419"/>
                  <a:pt x="1582" y="419"/>
                  <a:pt x="1582" y="419"/>
                </a:cubicBezTo>
                <a:cubicBezTo>
                  <a:pt x="1584" y="418"/>
                  <a:pt x="1584" y="418"/>
                  <a:pt x="1584" y="418"/>
                </a:cubicBezTo>
                <a:cubicBezTo>
                  <a:pt x="1584" y="420"/>
                  <a:pt x="1584" y="420"/>
                  <a:pt x="1584" y="420"/>
                </a:cubicBezTo>
                <a:cubicBezTo>
                  <a:pt x="1585" y="422"/>
                  <a:pt x="1585" y="422"/>
                  <a:pt x="1585" y="422"/>
                </a:cubicBezTo>
                <a:cubicBezTo>
                  <a:pt x="1584" y="423"/>
                  <a:pt x="1584" y="423"/>
                  <a:pt x="1584" y="423"/>
                </a:cubicBezTo>
                <a:cubicBezTo>
                  <a:pt x="1584" y="424"/>
                  <a:pt x="1584" y="424"/>
                  <a:pt x="1584" y="424"/>
                </a:cubicBezTo>
                <a:cubicBezTo>
                  <a:pt x="1585" y="425"/>
                  <a:pt x="1585" y="425"/>
                  <a:pt x="1585" y="425"/>
                </a:cubicBezTo>
                <a:cubicBezTo>
                  <a:pt x="1588" y="425"/>
                  <a:pt x="1588" y="425"/>
                  <a:pt x="1588" y="425"/>
                </a:cubicBezTo>
                <a:cubicBezTo>
                  <a:pt x="1591" y="429"/>
                  <a:pt x="1591" y="429"/>
                  <a:pt x="1591" y="429"/>
                </a:cubicBezTo>
                <a:cubicBezTo>
                  <a:pt x="1595" y="430"/>
                  <a:pt x="1595" y="430"/>
                  <a:pt x="1595" y="430"/>
                </a:cubicBezTo>
                <a:cubicBezTo>
                  <a:pt x="1591" y="429"/>
                  <a:pt x="1591" y="429"/>
                  <a:pt x="1591" y="429"/>
                </a:cubicBezTo>
                <a:cubicBezTo>
                  <a:pt x="1587" y="426"/>
                  <a:pt x="1587" y="426"/>
                  <a:pt x="1587" y="426"/>
                </a:cubicBezTo>
                <a:cubicBezTo>
                  <a:pt x="1585" y="427"/>
                  <a:pt x="1585" y="427"/>
                  <a:pt x="1585" y="427"/>
                </a:cubicBezTo>
                <a:cubicBezTo>
                  <a:pt x="1584" y="426"/>
                  <a:pt x="1584" y="426"/>
                  <a:pt x="1584" y="426"/>
                </a:cubicBezTo>
                <a:cubicBezTo>
                  <a:pt x="1582" y="426"/>
                  <a:pt x="1582" y="426"/>
                  <a:pt x="1582" y="426"/>
                </a:cubicBezTo>
                <a:cubicBezTo>
                  <a:pt x="1581" y="428"/>
                  <a:pt x="1581" y="428"/>
                  <a:pt x="1581" y="428"/>
                </a:cubicBezTo>
                <a:cubicBezTo>
                  <a:pt x="1581" y="430"/>
                  <a:pt x="1581" y="430"/>
                  <a:pt x="1581" y="430"/>
                </a:cubicBezTo>
                <a:cubicBezTo>
                  <a:pt x="1581" y="433"/>
                  <a:pt x="1581" y="433"/>
                  <a:pt x="1581" y="433"/>
                </a:cubicBezTo>
                <a:cubicBezTo>
                  <a:pt x="1582" y="435"/>
                  <a:pt x="1582" y="435"/>
                  <a:pt x="1582" y="435"/>
                </a:cubicBezTo>
                <a:cubicBezTo>
                  <a:pt x="1580" y="432"/>
                  <a:pt x="1580" y="432"/>
                  <a:pt x="1580" y="432"/>
                </a:cubicBezTo>
                <a:cubicBezTo>
                  <a:pt x="1580" y="430"/>
                  <a:pt x="1580" y="430"/>
                  <a:pt x="1580" y="430"/>
                </a:cubicBezTo>
                <a:cubicBezTo>
                  <a:pt x="1579" y="429"/>
                  <a:pt x="1579" y="429"/>
                  <a:pt x="1579" y="429"/>
                </a:cubicBezTo>
                <a:cubicBezTo>
                  <a:pt x="1578" y="429"/>
                  <a:pt x="1578" y="429"/>
                  <a:pt x="1578" y="429"/>
                </a:cubicBezTo>
                <a:cubicBezTo>
                  <a:pt x="1578" y="430"/>
                  <a:pt x="1578" y="430"/>
                  <a:pt x="1578" y="430"/>
                </a:cubicBezTo>
                <a:cubicBezTo>
                  <a:pt x="1579" y="432"/>
                  <a:pt x="1579" y="432"/>
                  <a:pt x="1579" y="432"/>
                </a:cubicBezTo>
                <a:cubicBezTo>
                  <a:pt x="1578" y="433"/>
                  <a:pt x="1578" y="433"/>
                  <a:pt x="1578" y="433"/>
                </a:cubicBezTo>
                <a:cubicBezTo>
                  <a:pt x="1576" y="431"/>
                  <a:pt x="1576" y="431"/>
                  <a:pt x="1576" y="431"/>
                </a:cubicBezTo>
                <a:cubicBezTo>
                  <a:pt x="1576" y="429"/>
                  <a:pt x="1576" y="429"/>
                  <a:pt x="1576" y="429"/>
                </a:cubicBezTo>
                <a:cubicBezTo>
                  <a:pt x="1574" y="427"/>
                  <a:pt x="1574" y="427"/>
                  <a:pt x="1574" y="427"/>
                </a:cubicBezTo>
                <a:cubicBezTo>
                  <a:pt x="1572" y="428"/>
                  <a:pt x="1572" y="428"/>
                  <a:pt x="1572" y="428"/>
                </a:cubicBezTo>
                <a:cubicBezTo>
                  <a:pt x="1568" y="429"/>
                  <a:pt x="1568" y="429"/>
                  <a:pt x="1568" y="429"/>
                </a:cubicBezTo>
                <a:cubicBezTo>
                  <a:pt x="1568" y="431"/>
                  <a:pt x="1568" y="431"/>
                  <a:pt x="1568" y="431"/>
                </a:cubicBezTo>
                <a:cubicBezTo>
                  <a:pt x="1568" y="433"/>
                  <a:pt x="1568" y="433"/>
                  <a:pt x="1568" y="433"/>
                </a:cubicBezTo>
                <a:cubicBezTo>
                  <a:pt x="1571" y="433"/>
                  <a:pt x="1571" y="433"/>
                  <a:pt x="1571" y="433"/>
                </a:cubicBezTo>
                <a:cubicBezTo>
                  <a:pt x="1571" y="435"/>
                  <a:pt x="1571" y="435"/>
                  <a:pt x="1571" y="435"/>
                </a:cubicBezTo>
                <a:cubicBezTo>
                  <a:pt x="1571" y="435"/>
                  <a:pt x="1571" y="435"/>
                  <a:pt x="1571" y="435"/>
                </a:cubicBezTo>
                <a:cubicBezTo>
                  <a:pt x="1569" y="435"/>
                  <a:pt x="1569" y="435"/>
                  <a:pt x="1569" y="435"/>
                </a:cubicBezTo>
                <a:cubicBezTo>
                  <a:pt x="1567" y="433"/>
                  <a:pt x="1567" y="433"/>
                  <a:pt x="1567" y="433"/>
                </a:cubicBezTo>
                <a:cubicBezTo>
                  <a:pt x="1565" y="432"/>
                  <a:pt x="1565" y="432"/>
                  <a:pt x="1565" y="432"/>
                </a:cubicBezTo>
                <a:cubicBezTo>
                  <a:pt x="1562" y="432"/>
                  <a:pt x="1562" y="432"/>
                  <a:pt x="1562" y="432"/>
                </a:cubicBezTo>
                <a:cubicBezTo>
                  <a:pt x="1560" y="434"/>
                  <a:pt x="1560" y="434"/>
                  <a:pt x="1560" y="434"/>
                </a:cubicBezTo>
                <a:cubicBezTo>
                  <a:pt x="1558" y="433"/>
                  <a:pt x="1558" y="433"/>
                  <a:pt x="1558" y="433"/>
                </a:cubicBezTo>
                <a:cubicBezTo>
                  <a:pt x="1557" y="434"/>
                  <a:pt x="1557" y="434"/>
                  <a:pt x="1557" y="434"/>
                </a:cubicBezTo>
                <a:cubicBezTo>
                  <a:pt x="1555" y="434"/>
                  <a:pt x="1555" y="434"/>
                  <a:pt x="1555" y="434"/>
                </a:cubicBezTo>
                <a:cubicBezTo>
                  <a:pt x="1552" y="436"/>
                  <a:pt x="1552" y="436"/>
                  <a:pt x="1552" y="436"/>
                </a:cubicBezTo>
                <a:cubicBezTo>
                  <a:pt x="1549" y="438"/>
                  <a:pt x="1549" y="438"/>
                  <a:pt x="1549" y="438"/>
                </a:cubicBezTo>
                <a:cubicBezTo>
                  <a:pt x="1548" y="438"/>
                  <a:pt x="1548" y="438"/>
                  <a:pt x="1548" y="438"/>
                </a:cubicBezTo>
                <a:cubicBezTo>
                  <a:pt x="1546" y="439"/>
                  <a:pt x="1546" y="439"/>
                  <a:pt x="1546" y="439"/>
                </a:cubicBezTo>
                <a:cubicBezTo>
                  <a:pt x="1546" y="441"/>
                  <a:pt x="1546" y="441"/>
                  <a:pt x="1546" y="441"/>
                </a:cubicBezTo>
                <a:cubicBezTo>
                  <a:pt x="1544" y="443"/>
                  <a:pt x="1544" y="443"/>
                  <a:pt x="1544" y="443"/>
                </a:cubicBezTo>
                <a:cubicBezTo>
                  <a:pt x="1544" y="445"/>
                  <a:pt x="1544" y="445"/>
                  <a:pt x="1544" y="445"/>
                </a:cubicBezTo>
                <a:cubicBezTo>
                  <a:pt x="1544" y="447"/>
                  <a:pt x="1544" y="447"/>
                  <a:pt x="1544" y="447"/>
                </a:cubicBezTo>
                <a:cubicBezTo>
                  <a:pt x="1543" y="449"/>
                  <a:pt x="1543" y="449"/>
                  <a:pt x="1543" y="449"/>
                </a:cubicBezTo>
                <a:cubicBezTo>
                  <a:pt x="1542" y="450"/>
                  <a:pt x="1542" y="450"/>
                  <a:pt x="1542" y="450"/>
                </a:cubicBezTo>
                <a:cubicBezTo>
                  <a:pt x="1541" y="451"/>
                  <a:pt x="1541" y="451"/>
                  <a:pt x="1541" y="451"/>
                </a:cubicBezTo>
                <a:cubicBezTo>
                  <a:pt x="1541" y="453"/>
                  <a:pt x="1541" y="453"/>
                  <a:pt x="1541" y="453"/>
                </a:cubicBezTo>
                <a:cubicBezTo>
                  <a:pt x="1543" y="455"/>
                  <a:pt x="1543" y="455"/>
                  <a:pt x="1543" y="455"/>
                </a:cubicBezTo>
                <a:cubicBezTo>
                  <a:pt x="1545" y="455"/>
                  <a:pt x="1545" y="455"/>
                  <a:pt x="1545" y="455"/>
                </a:cubicBezTo>
                <a:cubicBezTo>
                  <a:pt x="1543" y="455"/>
                  <a:pt x="1543" y="455"/>
                  <a:pt x="1543" y="455"/>
                </a:cubicBezTo>
                <a:cubicBezTo>
                  <a:pt x="1542" y="456"/>
                  <a:pt x="1542" y="456"/>
                  <a:pt x="1542" y="456"/>
                </a:cubicBezTo>
                <a:cubicBezTo>
                  <a:pt x="1541" y="457"/>
                  <a:pt x="1541" y="457"/>
                  <a:pt x="1541" y="457"/>
                </a:cubicBezTo>
                <a:cubicBezTo>
                  <a:pt x="1542" y="458"/>
                  <a:pt x="1542" y="458"/>
                  <a:pt x="1542" y="458"/>
                </a:cubicBezTo>
                <a:cubicBezTo>
                  <a:pt x="1543" y="458"/>
                  <a:pt x="1543" y="458"/>
                  <a:pt x="1543" y="458"/>
                </a:cubicBezTo>
                <a:cubicBezTo>
                  <a:pt x="1543" y="459"/>
                  <a:pt x="1543" y="459"/>
                  <a:pt x="1543" y="459"/>
                </a:cubicBezTo>
                <a:cubicBezTo>
                  <a:pt x="1542" y="459"/>
                  <a:pt x="1542" y="459"/>
                  <a:pt x="1542" y="459"/>
                </a:cubicBezTo>
                <a:cubicBezTo>
                  <a:pt x="1540" y="458"/>
                  <a:pt x="1540" y="458"/>
                  <a:pt x="1540" y="458"/>
                </a:cubicBezTo>
                <a:cubicBezTo>
                  <a:pt x="1538" y="457"/>
                  <a:pt x="1538" y="457"/>
                  <a:pt x="1538" y="457"/>
                </a:cubicBezTo>
                <a:cubicBezTo>
                  <a:pt x="1536" y="457"/>
                  <a:pt x="1536" y="457"/>
                  <a:pt x="1536" y="457"/>
                </a:cubicBezTo>
                <a:cubicBezTo>
                  <a:pt x="1537" y="458"/>
                  <a:pt x="1537" y="458"/>
                  <a:pt x="1537" y="458"/>
                </a:cubicBezTo>
                <a:cubicBezTo>
                  <a:pt x="1539" y="459"/>
                  <a:pt x="1539" y="459"/>
                  <a:pt x="1539" y="459"/>
                </a:cubicBezTo>
                <a:cubicBezTo>
                  <a:pt x="1540" y="460"/>
                  <a:pt x="1540" y="460"/>
                  <a:pt x="1540" y="460"/>
                </a:cubicBezTo>
                <a:cubicBezTo>
                  <a:pt x="1541" y="460"/>
                  <a:pt x="1541" y="460"/>
                  <a:pt x="1541" y="460"/>
                </a:cubicBezTo>
                <a:cubicBezTo>
                  <a:pt x="1543" y="461"/>
                  <a:pt x="1543" y="461"/>
                  <a:pt x="1543" y="461"/>
                </a:cubicBezTo>
                <a:cubicBezTo>
                  <a:pt x="1541" y="460"/>
                  <a:pt x="1541" y="460"/>
                  <a:pt x="1541" y="460"/>
                </a:cubicBezTo>
                <a:cubicBezTo>
                  <a:pt x="1540" y="460"/>
                  <a:pt x="1540" y="460"/>
                  <a:pt x="1540" y="460"/>
                </a:cubicBezTo>
                <a:cubicBezTo>
                  <a:pt x="1537" y="459"/>
                  <a:pt x="1537" y="459"/>
                  <a:pt x="1537" y="459"/>
                </a:cubicBezTo>
                <a:cubicBezTo>
                  <a:pt x="1535" y="459"/>
                  <a:pt x="1535" y="459"/>
                  <a:pt x="1535" y="459"/>
                </a:cubicBezTo>
                <a:cubicBezTo>
                  <a:pt x="1535" y="460"/>
                  <a:pt x="1535" y="460"/>
                  <a:pt x="1535" y="460"/>
                </a:cubicBezTo>
                <a:cubicBezTo>
                  <a:pt x="1533" y="461"/>
                  <a:pt x="1533" y="461"/>
                  <a:pt x="1533" y="461"/>
                </a:cubicBezTo>
                <a:cubicBezTo>
                  <a:pt x="1532" y="464"/>
                  <a:pt x="1532" y="464"/>
                  <a:pt x="1532" y="464"/>
                </a:cubicBezTo>
                <a:cubicBezTo>
                  <a:pt x="1531" y="464"/>
                  <a:pt x="1531" y="464"/>
                  <a:pt x="1531" y="464"/>
                </a:cubicBezTo>
                <a:cubicBezTo>
                  <a:pt x="1528" y="465"/>
                  <a:pt x="1528" y="465"/>
                  <a:pt x="1528" y="465"/>
                </a:cubicBezTo>
                <a:cubicBezTo>
                  <a:pt x="1527" y="465"/>
                  <a:pt x="1527" y="465"/>
                  <a:pt x="1527" y="465"/>
                </a:cubicBezTo>
                <a:cubicBezTo>
                  <a:pt x="1524" y="466"/>
                  <a:pt x="1524" y="466"/>
                  <a:pt x="1524" y="466"/>
                </a:cubicBezTo>
                <a:cubicBezTo>
                  <a:pt x="1523" y="468"/>
                  <a:pt x="1523" y="468"/>
                  <a:pt x="1523" y="468"/>
                </a:cubicBezTo>
                <a:cubicBezTo>
                  <a:pt x="1524" y="471"/>
                  <a:pt x="1524" y="471"/>
                  <a:pt x="1524" y="471"/>
                </a:cubicBezTo>
                <a:cubicBezTo>
                  <a:pt x="1523" y="475"/>
                  <a:pt x="1523" y="475"/>
                  <a:pt x="1523" y="475"/>
                </a:cubicBezTo>
                <a:cubicBezTo>
                  <a:pt x="1520" y="477"/>
                  <a:pt x="1520" y="477"/>
                  <a:pt x="1520" y="477"/>
                </a:cubicBezTo>
                <a:cubicBezTo>
                  <a:pt x="1520" y="479"/>
                  <a:pt x="1520" y="479"/>
                  <a:pt x="1520" y="479"/>
                </a:cubicBezTo>
                <a:cubicBezTo>
                  <a:pt x="1517" y="480"/>
                  <a:pt x="1517" y="480"/>
                  <a:pt x="1517" y="480"/>
                </a:cubicBezTo>
                <a:cubicBezTo>
                  <a:pt x="1515" y="480"/>
                  <a:pt x="1515" y="480"/>
                  <a:pt x="1515" y="480"/>
                </a:cubicBezTo>
                <a:cubicBezTo>
                  <a:pt x="1513" y="479"/>
                  <a:pt x="1513" y="479"/>
                  <a:pt x="1513" y="479"/>
                </a:cubicBezTo>
                <a:cubicBezTo>
                  <a:pt x="1510" y="481"/>
                  <a:pt x="1510" y="481"/>
                  <a:pt x="1510" y="481"/>
                </a:cubicBezTo>
                <a:cubicBezTo>
                  <a:pt x="1509" y="483"/>
                  <a:pt x="1509" y="483"/>
                  <a:pt x="1509" y="483"/>
                </a:cubicBezTo>
                <a:cubicBezTo>
                  <a:pt x="1509" y="484"/>
                  <a:pt x="1509" y="484"/>
                  <a:pt x="1509" y="484"/>
                </a:cubicBezTo>
                <a:cubicBezTo>
                  <a:pt x="1511" y="485"/>
                  <a:pt x="1511" y="485"/>
                  <a:pt x="1511" y="485"/>
                </a:cubicBezTo>
                <a:cubicBezTo>
                  <a:pt x="1509" y="486"/>
                  <a:pt x="1509" y="486"/>
                  <a:pt x="1509" y="486"/>
                </a:cubicBezTo>
                <a:cubicBezTo>
                  <a:pt x="1506" y="487"/>
                  <a:pt x="1506" y="487"/>
                  <a:pt x="1506" y="487"/>
                </a:cubicBezTo>
                <a:cubicBezTo>
                  <a:pt x="1502" y="486"/>
                  <a:pt x="1502" y="486"/>
                  <a:pt x="1502" y="486"/>
                </a:cubicBezTo>
                <a:cubicBezTo>
                  <a:pt x="1500" y="485"/>
                  <a:pt x="1500" y="485"/>
                  <a:pt x="1500" y="485"/>
                </a:cubicBezTo>
                <a:cubicBezTo>
                  <a:pt x="1499" y="486"/>
                  <a:pt x="1499" y="486"/>
                  <a:pt x="1499" y="486"/>
                </a:cubicBezTo>
                <a:cubicBezTo>
                  <a:pt x="1498" y="485"/>
                  <a:pt x="1498" y="485"/>
                  <a:pt x="1498" y="485"/>
                </a:cubicBezTo>
                <a:cubicBezTo>
                  <a:pt x="1497" y="484"/>
                  <a:pt x="1497" y="484"/>
                  <a:pt x="1497" y="484"/>
                </a:cubicBezTo>
                <a:cubicBezTo>
                  <a:pt x="1497" y="482"/>
                  <a:pt x="1497" y="482"/>
                  <a:pt x="1497" y="482"/>
                </a:cubicBezTo>
                <a:cubicBezTo>
                  <a:pt x="1496" y="482"/>
                  <a:pt x="1496" y="482"/>
                  <a:pt x="1496" y="482"/>
                </a:cubicBezTo>
                <a:cubicBezTo>
                  <a:pt x="1494" y="482"/>
                  <a:pt x="1494" y="482"/>
                  <a:pt x="1494" y="482"/>
                </a:cubicBezTo>
                <a:cubicBezTo>
                  <a:pt x="1492" y="482"/>
                  <a:pt x="1492" y="482"/>
                  <a:pt x="1492" y="482"/>
                </a:cubicBezTo>
                <a:cubicBezTo>
                  <a:pt x="1491" y="482"/>
                  <a:pt x="1491" y="482"/>
                  <a:pt x="1491" y="482"/>
                </a:cubicBezTo>
                <a:cubicBezTo>
                  <a:pt x="1491" y="484"/>
                  <a:pt x="1491" y="484"/>
                  <a:pt x="1491" y="484"/>
                </a:cubicBezTo>
                <a:cubicBezTo>
                  <a:pt x="1491" y="485"/>
                  <a:pt x="1491" y="485"/>
                  <a:pt x="1491" y="485"/>
                </a:cubicBezTo>
                <a:cubicBezTo>
                  <a:pt x="1494" y="488"/>
                  <a:pt x="1494" y="488"/>
                  <a:pt x="1494" y="488"/>
                </a:cubicBezTo>
                <a:cubicBezTo>
                  <a:pt x="1494" y="489"/>
                  <a:pt x="1494" y="489"/>
                  <a:pt x="1494" y="489"/>
                </a:cubicBezTo>
                <a:cubicBezTo>
                  <a:pt x="1494" y="491"/>
                  <a:pt x="1494" y="491"/>
                  <a:pt x="1494" y="491"/>
                </a:cubicBezTo>
                <a:cubicBezTo>
                  <a:pt x="1494" y="492"/>
                  <a:pt x="1494" y="492"/>
                  <a:pt x="1494" y="492"/>
                </a:cubicBezTo>
                <a:cubicBezTo>
                  <a:pt x="1495" y="494"/>
                  <a:pt x="1495" y="494"/>
                  <a:pt x="1495" y="494"/>
                </a:cubicBezTo>
                <a:cubicBezTo>
                  <a:pt x="1495" y="495"/>
                  <a:pt x="1495" y="495"/>
                  <a:pt x="1495" y="495"/>
                </a:cubicBezTo>
                <a:cubicBezTo>
                  <a:pt x="1491" y="495"/>
                  <a:pt x="1491" y="495"/>
                  <a:pt x="1491" y="495"/>
                </a:cubicBezTo>
                <a:cubicBezTo>
                  <a:pt x="1490" y="495"/>
                  <a:pt x="1490" y="495"/>
                  <a:pt x="1490" y="495"/>
                </a:cubicBezTo>
                <a:cubicBezTo>
                  <a:pt x="1489" y="495"/>
                  <a:pt x="1489" y="495"/>
                  <a:pt x="1489" y="495"/>
                </a:cubicBezTo>
                <a:cubicBezTo>
                  <a:pt x="1487" y="495"/>
                  <a:pt x="1487" y="495"/>
                  <a:pt x="1487" y="495"/>
                </a:cubicBezTo>
                <a:cubicBezTo>
                  <a:pt x="1486" y="495"/>
                  <a:pt x="1486" y="495"/>
                  <a:pt x="1486" y="495"/>
                </a:cubicBezTo>
                <a:cubicBezTo>
                  <a:pt x="1484" y="497"/>
                  <a:pt x="1484" y="497"/>
                  <a:pt x="1484" y="497"/>
                </a:cubicBezTo>
                <a:cubicBezTo>
                  <a:pt x="1481" y="493"/>
                  <a:pt x="1481" y="493"/>
                  <a:pt x="1481" y="493"/>
                </a:cubicBezTo>
                <a:cubicBezTo>
                  <a:pt x="1479" y="492"/>
                  <a:pt x="1479" y="492"/>
                  <a:pt x="1479" y="492"/>
                </a:cubicBezTo>
                <a:cubicBezTo>
                  <a:pt x="1477" y="493"/>
                  <a:pt x="1477" y="493"/>
                  <a:pt x="1477" y="493"/>
                </a:cubicBezTo>
                <a:cubicBezTo>
                  <a:pt x="1475" y="495"/>
                  <a:pt x="1475" y="495"/>
                  <a:pt x="1475" y="495"/>
                </a:cubicBezTo>
                <a:cubicBezTo>
                  <a:pt x="1474" y="494"/>
                  <a:pt x="1474" y="494"/>
                  <a:pt x="1474" y="494"/>
                </a:cubicBezTo>
                <a:cubicBezTo>
                  <a:pt x="1473" y="495"/>
                  <a:pt x="1473" y="495"/>
                  <a:pt x="1473" y="495"/>
                </a:cubicBezTo>
                <a:cubicBezTo>
                  <a:pt x="1472" y="494"/>
                  <a:pt x="1472" y="494"/>
                  <a:pt x="1472" y="494"/>
                </a:cubicBezTo>
                <a:cubicBezTo>
                  <a:pt x="1470" y="495"/>
                  <a:pt x="1470" y="495"/>
                  <a:pt x="1470" y="495"/>
                </a:cubicBezTo>
                <a:cubicBezTo>
                  <a:pt x="1469" y="496"/>
                  <a:pt x="1469" y="496"/>
                  <a:pt x="1469" y="496"/>
                </a:cubicBezTo>
                <a:cubicBezTo>
                  <a:pt x="1466" y="496"/>
                  <a:pt x="1466" y="496"/>
                  <a:pt x="1466" y="496"/>
                </a:cubicBezTo>
                <a:cubicBezTo>
                  <a:pt x="1464" y="498"/>
                  <a:pt x="1464" y="498"/>
                  <a:pt x="1464" y="498"/>
                </a:cubicBezTo>
                <a:cubicBezTo>
                  <a:pt x="1465" y="499"/>
                  <a:pt x="1465" y="499"/>
                  <a:pt x="1465" y="499"/>
                </a:cubicBezTo>
                <a:cubicBezTo>
                  <a:pt x="1467" y="498"/>
                  <a:pt x="1467" y="498"/>
                  <a:pt x="1467" y="498"/>
                </a:cubicBezTo>
                <a:cubicBezTo>
                  <a:pt x="1468" y="499"/>
                  <a:pt x="1468" y="499"/>
                  <a:pt x="1468" y="499"/>
                </a:cubicBezTo>
                <a:cubicBezTo>
                  <a:pt x="1469" y="500"/>
                  <a:pt x="1469" y="500"/>
                  <a:pt x="1469" y="500"/>
                </a:cubicBezTo>
                <a:cubicBezTo>
                  <a:pt x="1467" y="499"/>
                  <a:pt x="1467" y="499"/>
                  <a:pt x="1467" y="499"/>
                </a:cubicBezTo>
                <a:cubicBezTo>
                  <a:pt x="1466" y="499"/>
                  <a:pt x="1466" y="499"/>
                  <a:pt x="1466" y="499"/>
                </a:cubicBezTo>
                <a:cubicBezTo>
                  <a:pt x="1467" y="501"/>
                  <a:pt x="1467" y="501"/>
                  <a:pt x="1467" y="501"/>
                </a:cubicBezTo>
                <a:cubicBezTo>
                  <a:pt x="1467" y="500"/>
                  <a:pt x="1467" y="500"/>
                  <a:pt x="1467" y="500"/>
                </a:cubicBezTo>
                <a:cubicBezTo>
                  <a:pt x="1468" y="500"/>
                  <a:pt x="1468" y="500"/>
                  <a:pt x="1468" y="500"/>
                </a:cubicBezTo>
                <a:cubicBezTo>
                  <a:pt x="1469" y="502"/>
                  <a:pt x="1469" y="502"/>
                  <a:pt x="1469" y="502"/>
                </a:cubicBezTo>
                <a:cubicBezTo>
                  <a:pt x="1468" y="502"/>
                  <a:pt x="1468" y="502"/>
                  <a:pt x="1468" y="502"/>
                </a:cubicBezTo>
                <a:cubicBezTo>
                  <a:pt x="1466" y="503"/>
                  <a:pt x="1466" y="503"/>
                  <a:pt x="1466" y="503"/>
                </a:cubicBezTo>
                <a:cubicBezTo>
                  <a:pt x="1466" y="503"/>
                  <a:pt x="1466" y="503"/>
                  <a:pt x="1466" y="503"/>
                </a:cubicBezTo>
                <a:cubicBezTo>
                  <a:pt x="1468" y="503"/>
                  <a:pt x="1468" y="503"/>
                  <a:pt x="1468" y="503"/>
                </a:cubicBezTo>
                <a:cubicBezTo>
                  <a:pt x="1468" y="506"/>
                  <a:pt x="1468" y="506"/>
                  <a:pt x="1468" y="506"/>
                </a:cubicBezTo>
                <a:cubicBezTo>
                  <a:pt x="1468" y="507"/>
                  <a:pt x="1468" y="507"/>
                  <a:pt x="1468" y="507"/>
                </a:cubicBezTo>
                <a:cubicBezTo>
                  <a:pt x="1470" y="505"/>
                  <a:pt x="1470" y="505"/>
                  <a:pt x="1470" y="505"/>
                </a:cubicBezTo>
                <a:cubicBezTo>
                  <a:pt x="1472" y="506"/>
                  <a:pt x="1472" y="506"/>
                  <a:pt x="1472" y="506"/>
                </a:cubicBezTo>
                <a:cubicBezTo>
                  <a:pt x="1473" y="506"/>
                  <a:pt x="1473" y="506"/>
                  <a:pt x="1473" y="506"/>
                </a:cubicBezTo>
                <a:cubicBezTo>
                  <a:pt x="1476" y="507"/>
                  <a:pt x="1476" y="507"/>
                  <a:pt x="1476" y="507"/>
                </a:cubicBezTo>
                <a:cubicBezTo>
                  <a:pt x="1477" y="508"/>
                  <a:pt x="1477" y="508"/>
                  <a:pt x="1477" y="508"/>
                </a:cubicBezTo>
                <a:cubicBezTo>
                  <a:pt x="1478" y="508"/>
                  <a:pt x="1478" y="508"/>
                  <a:pt x="1478" y="508"/>
                </a:cubicBezTo>
                <a:cubicBezTo>
                  <a:pt x="1480" y="509"/>
                  <a:pt x="1480" y="509"/>
                  <a:pt x="1480" y="509"/>
                </a:cubicBezTo>
                <a:cubicBezTo>
                  <a:pt x="1482" y="508"/>
                  <a:pt x="1482" y="508"/>
                  <a:pt x="1482" y="508"/>
                </a:cubicBezTo>
                <a:cubicBezTo>
                  <a:pt x="1483" y="508"/>
                  <a:pt x="1483" y="508"/>
                  <a:pt x="1483" y="508"/>
                </a:cubicBezTo>
                <a:cubicBezTo>
                  <a:pt x="1482" y="509"/>
                  <a:pt x="1482" y="509"/>
                  <a:pt x="1482" y="509"/>
                </a:cubicBezTo>
                <a:cubicBezTo>
                  <a:pt x="1483" y="510"/>
                  <a:pt x="1483" y="510"/>
                  <a:pt x="1483" y="510"/>
                </a:cubicBezTo>
                <a:cubicBezTo>
                  <a:pt x="1485" y="509"/>
                  <a:pt x="1485" y="509"/>
                  <a:pt x="1485" y="509"/>
                </a:cubicBezTo>
                <a:cubicBezTo>
                  <a:pt x="1486" y="510"/>
                  <a:pt x="1486" y="510"/>
                  <a:pt x="1486" y="510"/>
                </a:cubicBezTo>
                <a:cubicBezTo>
                  <a:pt x="1485" y="512"/>
                  <a:pt x="1485" y="512"/>
                  <a:pt x="1485" y="512"/>
                </a:cubicBezTo>
                <a:cubicBezTo>
                  <a:pt x="1486" y="513"/>
                  <a:pt x="1486" y="513"/>
                  <a:pt x="1486" y="513"/>
                </a:cubicBezTo>
                <a:cubicBezTo>
                  <a:pt x="1487" y="514"/>
                  <a:pt x="1487" y="514"/>
                  <a:pt x="1487" y="514"/>
                </a:cubicBezTo>
                <a:cubicBezTo>
                  <a:pt x="1489" y="512"/>
                  <a:pt x="1489" y="512"/>
                  <a:pt x="1489" y="512"/>
                </a:cubicBezTo>
                <a:cubicBezTo>
                  <a:pt x="1491" y="513"/>
                  <a:pt x="1491" y="513"/>
                  <a:pt x="1491" y="513"/>
                </a:cubicBezTo>
                <a:cubicBezTo>
                  <a:pt x="1492" y="514"/>
                  <a:pt x="1492" y="514"/>
                  <a:pt x="1492" y="514"/>
                </a:cubicBezTo>
                <a:cubicBezTo>
                  <a:pt x="1491" y="513"/>
                  <a:pt x="1491" y="513"/>
                  <a:pt x="1491" y="513"/>
                </a:cubicBezTo>
                <a:cubicBezTo>
                  <a:pt x="1489" y="513"/>
                  <a:pt x="1489" y="513"/>
                  <a:pt x="1489" y="513"/>
                </a:cubicBezTo>
                <a:cubicBezTo>
                  <a:pt x="1488" y="515"/>
                  <a:pt x="1488" y="515"/>
                  <a:pt x="1488" y="515"/>
                </a:cubicBezTo>
                <a:cubicBezTo>
                  <a:pt x="1489" y="516"/>
                  <a:pt x="1489" y="516"/>
                  <a:pt x="1489" y="516"/>
                </a:cubicBezTo>
                <a:cubicBezTo>
                  <a:pt x="1489" y="518"/>
                  <a:pt x="1489" y="518"/>
                  <a:pt x="1489" y="518"/>
                </a:cubicBezTo>
                <a:cubicBezTo>
                  <a:pt x="1488" y="519"/>
                  <a:pt x="1488" y="519"/>
                  <a:pt x="1488" y="519"/>
                </a:cubicBezTo>
                <a:cubicBezTo>
                  <a:pt x="1489" y="521"/>
                  <a:pt x="1489" y="521"/>
                  <a:pt x="1489" y="521"/>
                </a:cubicBezTo>
                <a:cubicBezTo>
                  <a:pt x="1490" y="521"/>
                  <a:pt x="1490" y="521"/>
                  <a:pt x="1490" y="521"/>
                </a:cubicBezTo>
                <a:cubicBezTo>
                  <a:pt x="1493" y="524"/>
                  <a:pt x="1493" y="524"/>
                  <a:pt x="1493" y="524"/>
                </a:cubicBezTo>
                <a:cubicBezTo>
                  <a:pt x="1495" y="524"/>
                  <a:pt x="1495" y="524"/>
                  <a:pt x="1495" y="524"/>
                </a:cubicBezTo>
                <a:cubicBezTo>
                  <a:pt x="1498" y="526"/>
                  <a:pt x="1498" y="526"/>
                  <a:pt x="1498" y="526"/>
                </a:cubicBezTo>
                <a:cubicBezTo>
                  <a:pt x="1498" y="527"/>
                  <a:pt x="1498" y="527"/>
                  <a:pt x="1498" y="527"/>
                </a:cubicBezTo>
                <a:cubicBezTo>
                  <a:pt x="1499" y="529"/>
                  <a:pt x="1499" y="529"/>
                  <a:pt x="1499" y="529"/>
                </a:cubicBezTo>
                <a:cubicBezTo>
                  <a:pt x="1498" y="531"/>
                  <a:pt x="1498" y="531"/>
                  <a:pt x="1498" y="531"/>
                </a:cubicBezTo>
                <a:cubicBezTo>
                  <a:pt x="1497" y="531"/>
                  <a:pt x="1497" y="531"/>
                  <a:pt x="1497" y="531"/>
                </a:cubicBezTo>
                <a:cubicBezTo>
                  <a:pt x="1497" y="533"/>
                  <a:pt x="1497" y="533"/>
                  <a:pt x="1497" y="533"/>
                </a:cubicBezTo>
                <a:cubicBezTo>
                  <a:pt x="1499" y="533"/>
                  <a:pt x="1499" y="533"/>
                  <a:pt x="1499" y="533"/>
                </a:cubicBezTo>
                <a:cubicBezTo>
                  <a:pt x="1502" y="536"/>
                  <a:pt x="1502" y="536"/>
                  <a:pt x="1502" y="536"/>
                </a:cubicBezTo>
                <a:cubicBezTo>
                  <a:pt x="1504" y="541"/>
                  <a:pt x="1504" y="541"/>
                  <a:pt x="1504" y="541"/>
                </a:cubicBezTo>
                <a:cubicBezTo>
                  <a:pt x="1501" y="539"/>
                  <a:pt x="1501" y="539"/>
                  <a:pt x="1501" y="539"/>
                </a:cubicBezTo>
                <a:cubicBezTo>
                  <a:pt x="1501" y="536"/>
                  <a:pt x="1501" y="536"/>
                  <a:pt x="1501" y="536"/>
                </a:cubicBezTo>
                <a:cubicBezTo>
                  <a:pt x="1499" y="535"/>
                  <a:pt x="1499" y="535"/>
                  <a:pt x="1499" y="535"/>
                </a:cubicBezTo>
                <a:cubicBezTo>
                  <a:pt x="1498" y="536"/>
                  <a:pt x="1498" y="536"/>
                  <a:pt x="1498" y="536"/>
                </a:cubicBezTo>
                <a:cubicBezTo>
                  <a:pt x="1497" y="541"/>
                  <a:pt x="1497" y="541"/>
                  <a:pt x="1497" y="541"/>
                </a:cubicBezTo>
                <a:cubicBezTo>
                  <a:pt x="1497" y="545"/>
                  <a:pt x="1497" y="545"/>
                  <a:pt x="1497" y="545"/>
                </a:cubicBezTo>
                <a:cubicBezTo>
                  <a:pt x="1498" y="546"/>
                  <a:pt x="1498" y="546"/>
                  <a:pt x="1498" y="546"/>
                </a:cubicBezTo>
                <a:cubicBezTo>
                  <a:pt x="1497" y="547"/>
                  <a:pt x="1497" y="547"/>
                  <a:pt x="1497" y="547"/>
                </a:cubicBezTo>
                <a:cubicBezTo>
                  <a:pt x="1496" y="554"/>
                  <a:pt x="1496" y="554"/>
                  <a:pt x="1496" y="554"/>
                </a:cubicBezTo>
                <a:cubicBezTo>
                  <a:pt x="1495" y="560"/>
                  <a:pt x="1495" y="560"/>
                  <a:pt x="1495" y="560"/>
                </a:cubicBezTo>
                <a:cubicBezTo>
                  <a:pt x="1492" y="561"/>
                  <a:pt x="1492" y="561"/>
                  <a:pt x="1492" y="561"/>
                </a:cubicBezTo>
                <a:cubicBezTo>
                  <a:pt x="1491" y="562"/>
                  <a:pt x="1491" y="562"/>
                  <a:pt x="1491" y="562"/>
                </a:cubicBezTo>
                <a:cubicBezTo>
                  <a:pt x="1490" y="562"/>
                  <a:pt x="1490" y="562"/>
                  <a:pt x="1490" y="562"/>
                </a:cubicBezTo>
                <a:cubicBezTo>
                  <a:pt x="1489" y="563"/>
                  <a:pt x="1489" y="563"/>
                  <a:pt x="1489" y="563"/>
                </a:cubicBezTo>
                <a:cubicBezTo>
                  <a:pt x="1484" y="560"/>
                  <a:pt x="1484" y="560"/>
                  <a:pt x="1484" y="560"/>
                </a:cubicBezTo>
                <a:cubicBezTo>
                  <a:pt x="1482" y="560"/>
                  <a:pt x="1482" y="560"/>
                  <a:pt x="1482" y="560"/>
                </a:cubicBezTo>
                <a:cubicBezTo>
                  <a:pt x="1480" y="562"/>
                  <a:pt x="1480" y="562"/>
                  <a:pt x="1480" y="562"/>
                </a:cubicBezTo>
                <a:cubicBezTo>
                  <a:pt x="1476" y="561"/>
                  <a:pt x="1476" y="561"/>
                  <a:pt x="1476" y="561"/>
                </a:cubicBezTo>
                <a:cubicBezTo>
                  <a:pt x="1476" y="560"/>
                  <a:pt x="1476" y="560"/>
                  <a:pt x="1476" y="560"/>
                </a:cubicBezTo>
                <a:cubicBezTo>
                  <a:pt x="1472" y="559"/>
                  <a:pt x="1472" y="559"/>
                  <a:pt x="1472" y="559"/>
                </a:cubicBezTo>
                <a:cubicBezTo>
                  <a:pt x="1467" y="561"/>
                  <a:pt x="1467" y="561"/>
                  <a:pt x="1467" y="561"/>
                </a:cubicBezTo>
                <a:cubicBezTo>
                  <a:pt x="1464" y="561"/>
                  <a:pt x="1464" y="561"/>
                  <a:pt x="1464" y="561"/>
                </a:cubicBezTo>
                <a:cubicBezTo>
                  <a:pt x="1457" y="559"/>
                  <a:pt x="1457" y="559"/>
                  <a:pt x="1457" y="559"/>
                </a:cubicBezTo>
                <a:cubicBezTo>
                  <a:pt x="1454" y="558"/>
                  <a:pt x="1454" y="558"/>
                  <a:pt x="1454" y="558"/>
                </a:cubicBezTo>
                <a:cubicBezTo>
                  <a:pt x="1453" y="557"/>
                  <a:pt x="1453" y="557"/>
                  <a:pt x="1453" y="557"/>
                </a:cubicBezTo>
                <a:cubicBezTo>
                  <a:pt x="1450" y="558"/>
                  <a:pt x="1450" y="558"/>
                  <a:pt x="1450" y="558"/>
                </a:cubicBezTo>
                <a:cubicBezTo>
                  <a:pt x="1448" y="559"/>
                  <a:pt x="1448" y="559"/>
                  <a:pt x="1448" y="559"/>
                </a:cubicBezTo>
                <a:cubicBezTo>
                  <a:pt x="1445" y="558"/>
                  <a:pt x="1445" y="558"/>
                  <a:pt x="1445" y="558"/>
                </a:cubicBezTo>
                <a:cubicBezTo>
                  <a:pt x="1443" y="558"/>
                  <a:pt x="1443" y="558"/>
                  <a:pt x="1443" y="558"/>
                </a:cubicBezTo>
                <a:cubicBezTo>
                  <a:pt x="1441" y="560"/>
                  <a:pt x="1441" y="560"/>
                  <a:pt x="1441" y="560"/>
                </a:cubicBezTo>
                <a:cubicBezTo>
                  <a:pt x="1439" y="557"/>
                  <a:pt x="1439" y="557"/>
                  <a:pt x="1439" y="557"/>
                </a:cubicBezTo>
                <a:cubicBezTo>
                  <a:pt x="1437" y="556"/>
                  <a:pt x="1437" y="556"/>
                  <a:pt x="1437" y="556"/>
                </a:cubicBezTo>
                <a:cubicBezTo>
                  <a:pt x="1435" y="557"/>
                  <a:pt x="1435" y="557"/>
                  <a:pt x="1435" y="557"/>
                </a:cubicBezTo>
                <a:cubicBezTo>
                  <a:pt x="1435" y="557"/>
                  <a:pt x="1435" y="557"/>
                  <a:pt x="1435" y="557"/>
                </a:cubicBezTo>
                <a:cubicBezTo>
                  <a:pt x="1431" y="559"/>
                  <a:pt x="1431" y="559"/>
                  <a:pt x="1431" y="559"/>
                </a:cubicBezTo>
                <a:cubicBezTo>
                  <a:pt x="1431" y="560"/>
                  <a:pt x="1431" y="560"/>
                  <a:pt x="1431" y="560"/>
                </a:cubicBezTo>
                <a:cubicBezTo>
                  <a:pt x="1432" y="561"/>
                  <a:pt x="1432" y="561"/>
                  <a:pt x="1432" y="561"/>
                </a:cubicBezTo>
                <a:cubicBezTo>
                  <a:pt x="1431" y="562"/>
                  <a:pt x="1431" y="562"/>
                  <a:pt x="1431" y="562"/>
                </a:cubicBezTo>
                <a:cubicBezTo>
                  <a:pt x="1428" y="563"/>
                  <a:pt x="1428" y="563"/>
                  <a:pt x="1428" y="563"/>
                </a:cubicBezTo>
                <a:cubicBezTo>
                  <a:pt x="1426" y="562"/>
                  <a:pt x="1426" y="562"/>
                  <a:pt x="1426" y="562"/>
                </a:cubicBezTo>
                <a:cubicBezTo>
                  <a:pt x="1422" y="563"/>
                  <a:pt x="1422" y="563"/>
                  <a:pt x="1422" y="563"/>
                </a:cubicBezTo>
                <a:cubicBezTo>
                  <a:pt x="1421" y="566"/>
                  <a:pt x="1421" y="566"/>
                  <a:pt x="1421" y="566"/>
                </a:cubicBezTo>
                <a:cubicBezTo>
                  <a:pt x="1422" y="568"/>
                  <a:pt x="1422" y="568"/>
                  <a:pt x="1422" y="568"/>
                </a:cubicBezTo>
                <a:cubicBezTo>
                  <a:pt x="1424" y="567"/>
                  <a:pt x="1424" y="567"/>
                  <a:pt x="1424" y="567"/>
                </a:cubicBezTo>
                <a:cubicBezTo>
                  <a:pt x="1424" y="568"/>
                  <a:pt x="1424" y="568"/>
                  <a:pt x="1424" y="568"/>
                </a:cubicBezTo>
                <a:cubicBezTo>
                  <a:pt x="1424" y="569"/>
                  <a:pt x="1424" y="569"/>
                  <a:pt x="1424" y="569"/>
                </a:cubicBezTo>
                <a:cubicBezTo>
                  <a:pt x="1424" y="572"/>
                  <a:pt x="1424" y="572"/>
                  <a:pt x="1424" y="572"/>
                </a:cubicBezTo>
                <a:cubicBezTo>
                  <a:pt x="1425" y="572"/>
                  <a:pt x="1425" y="572"/>
                  <a:pt x="1425" y="572"/>
                </a:cubicBezTo>
                <a:cubicBezTo>
                  <a:pt x="1426" y="570"/>
                  <a:pt x="1426" y="570"/>
                  <a:pt x="1426" y="570"/>
                </a:cubicBezTo>
                <a:cubicBezTo>
                  <a:pt x="1426" y="572"/>
                  <a:pt x="1426" y="572"/>
                  <a:pt x="1426" y="572"/>
                </a:cubicBezTo>
                <a:cubicBezTo>
                  <a:pt x="1427" y="573"/>
                  <a:pt x="1427" y="573"/>
                  <a:pt x="1427" y="573"/>
                </a:cubicBezTo>
                <a:cubicBezTo>
                  <a:pt x="1425" y="574"/>
                  <a:pt x="1425" y="574"/>
                  <a:pt x="1425" y="574"/>
                </a:cubicBezTo>
                <a:cubicBezTo>
                  <a:pt x="1427" y="575"/>
                  <a:pt x="1427" y="575"/>
                  <a:pt x="1427" y="575"/>
                </a:cubicBezTo>
                <a:cubicBezTo>
                  <a:pt x="1425" y="577"/>
                  <a:pt x="1425" y="577"/>
                  <a:pt x="1425" y="577"/>
                </a:cubicBezTo>
                <a:cubicBezTo>
                  <a:pt x="1425" y="577"/>
                  <a:pt x="1425" y="577"/>
                  <a:pt x="1425" y="577"/>
                </a:cubicBezTo>
                <a:cubicBezTo>
                  <a:pt x="1425" y="580"/>
                  <a:pt x="1425" y="580"/>
                  <a:pt x="1425" y="580"/>
                </a:cubicBezTo>
                <a:cubicBezTo>
                  <a:pt x="1426" y="583"/>
                  <a:pt x="1426" y="583"/>
                  <a:pt x="1426" y="583"/>
                </a:cubicBezTo>
                <a:cubicBezTo>
                  <a:pt x="1426" y="589"/>
                  <a:pt x="1426" y="589"/>
                  <a:pt x="1426" y="589"/>
                </a:cubicBezTo>
                <a:cubicBezTo>
                  <a:pt x="1426" y="590"/>
                  <a:pt x="1426" y="590"/>
                  <a:pt x="1426" y="590"/>
                </a:cubicBezTo>
                <a:cubicBezTo>
                  <a:pt x="1425" y="593"/>
                  <a:pt x="1425" y="593"/>
                  <a:pt x="1425" y="593"/>
                </a:cubicBezTo>
                <a:cubicBezTo>
                  <a:pt x="1427" y="595"/>
                  <a:pt x="1427" y="595"/>
                  <a:pt x="1427" y="595"/>
                </a:cubicBezTo>
                <a:cubicBezTo>
                  <a:pt x="1426" y="596"/>
                  <a:pt x="1426" y="596"/>
                  <a:pt x="1426" y="596"/>
                </a:cubicBezTo>
                <a:cubicBezTo>
                  <a:pt x="1425" y="599"/>
                  <a:pt x="1425" y="599"/>
                  <a:pt x="1425" y="599"/>
                </a:cubicBezTo>
                <a:cubicBezTo>
                  <a:pt x="1424" y="602"/>
                  <a:pt x="1424" y="602"/>
                  <a:pt x="1424" y="602"/>
                </a:cubicBezTo>
                <a:cubicBezTo>
                  <a:pt x="1422" y="605"/>
                  <a:pt x="1422" y="605"/>
                  <a:pt x="1422" y="605"/>
                </a:cubicBezTo>
                <a:cubicBezTo>
                  <a:pt x="1422" y="607"/>
                  <a:pt x="1422" y="607"/>
                  <a:pt x="1422" y="607"/>
                </a:cubicBezTo>
                <a:cubicBezTo>
                  <a:pt x="1419" y="611"/>
                  <a:pt x="1419" y="611"/>
                  <a:pt x="1419" y="611"/>
                </a:cubicBezTo>
                <a:cubicBezTo>
                  <a:pt x="1418" y="617"/>
                  <a:pt x="1418" y="617"/>
                  <a:pt x="1418" y="617"/>
                </a:cubicBezTo>
                <a:cubicBezTo>
                  <a:pt x="1418" y="619"/>
                  <a:pt x="1418" y="619"/>
                  <a:pt x="1418" y="619"/>
                </a:cubicBezTo>
                <a:cubicBezTo>
                  <a:pt x="1420" y="619"/>
                  <a:pt x="1420" y="619"/>
                  <a:pt x="1420" y="619"/>
                </a:cubicBezTo>
                <a:cubicBezTo>
                  <a:pt x="1421" y="617"/>
                  <a:pt x="1421" y="617"/>
                  <a:pt x="1421" y="617"/>
                </a:cubicBezTo>
                <a:cubicBezTo>
                  <a:pt x="1423" y="616"/>
                  <a:pt x="1423" y="616"/>
                  <a:pt x="1423" y="616"/>
                </a:cubicBezTo>
                <a:cubicBezTo>
                  <a:pt x="1423" y="617"/>
                  <a:pt x="1423" y="617"/>
                  <a:pt x="1423" y="617"/>
                </a:cubicBezTo>
                <a:cubicBezTo>
                  <a:pt x="1423" y="618"/>
                  <a:pt x="1423" y="618"/>
                  <a:pt x="1423" y="618"/>
                </a:cubicBezTo>
                <a:cubicBezTo>
                  <a:pt x="1420" y="620"/>
                  <a:pt x="1420" y="620"/>
                  <a:pt x="1420" y="620"/>
                </a:cubicBezTo>
                <a:cubicBezTo>
                  <a:pt x="1420" y="622"/>
                  <a:pt x="1420" y="622"/>
                  <a:pt x="1420" y="622"/>
                </a:cubicBezTo>
                <a:cubicBezTo>
                  <a:pt x="1421" y="623"/>
                  <a:pt x="1421" y="623"/>
                  <a:pt x="1421" y="623"/>
                </a:cubicBezTo>
                <a:cubicBezTo>
                  <a:pt x="1423" y="621"/>
                  <a:pt x="1423" y="621"/>
                  <a:pt x="1423" y="621"/>
                </a:cubicBezTo>
                <a:cubicBezTo>
                  <a:pt x="1425" y="621"/>
                  <a:pt x="1425" y="621"/>
                  <a:pt x="1425" y="621"/>
                </a:cubicBezTo>
                <a:cubicBezTo>
                  <a:pt x="1424" y="623"/>
                  <a:pt x="1424" y="623"/>
                  <a:pt x="1424" y="623"/>
                </a:cubicBezTo>
                <a:cubicBezTo>
                  <a:pt x="1425" y="625"/>
                  <a:pt x="1425" y="625"/>
                  <a:pt x="1425" y="625"/>
                </a:cubicBezTo>
                <a:cubicBezTo>
                  <a:pt x="1424" y="628"/>
                  <a:pt x="1424" y="628"/>
                  <a:pt x="1424" y="628"/>
                </a:cubicBezTo>
                <a:cubicBezTo>
                  <a:pt x="1424" y="633"/>
                  <a:pt x="1424" y="633"/>
                  <a:pt x="1424" y="633"/>
                </a:cubicBezTo>
                <a:cubicBezTo>
                  <a:pt x="1423" y="637"/>
                  <a:pt x="1423" y="637"/>
                  <a:pt x="1423" y="637"/>
                </a:cubicBezTo>
                <a:cubicBezTo>
                  <a:pt x="1422" y="638"/>
                  <a:pt x="1422" y="638"/>
                  <a:pt x="1422" y="638"/>
                </a:cubicBezTo>
                <a:cubicBezTo>
                  <a:pt x="1423" y="639"/>
                  <a:pt x="1423" y="639"/>
                  <a:pt x="1423" y="639"/>
                </a:cubicBezTo>
                <a:cubicBezTo>
                  <a:pt x="1426" y="637"/>
                  <a:pt x="1426" y="637"/>
                  <a:pt x="1426" y="637"/>
                </a:cubicBezTo>
                <a:cubicBezTo>
                  <a:pt x="1430" y="638"/>
                  <a:pt x="1430" y="638"/>
                  <a:pt x="1430" y="638"/>
                </a:cubicBezTo>
                <a:cubicBezTo>
                  <a:pt x="1432" y="640"/>
                  <a:pt x="1432" y="640"/>
                  <a:pt x="1432" y="640"/>
                </a:cubicBezTo>
                <a:cubicBezTo>
                  <a:pt x="1435" y="638"/>
                  <a:pt x="1435" y="638"/>
                  <a:pt x="1435" y="638"/>
                </a:cubicBezTo>
                <a:cubicBezTo>
                  <a:pt x="1438" y="638"/>
                  <a:pt x="1438" y="638"/>
                  <a:pt x="1438" y="638"/>
                </a:cubicBezTo>
                <a:cubicBezTo>
                  <a:pt x="1438" y="637"/>
                  <a:pt x="1438" y="637"/>
                  <a:pt x="1438" y="637"/>
                </a:cubicBezTo>
                <a:cubicBezTo>
                  <a:pt x="1438" y="637"/>
                  <a:pt x="1438" y="637"/>
                  <a:pt x="1438" y="637"/>
                </a:cubicBezTo>
                <a:cubicBezTo>
                  <a:pt x="1440" y="637"/>
                  <a:pt x="1440" y="637"/>
                  <a:pt x="1440" y="637"/>
                </a:cubicBezTo>
                <a:cubicBezTo>
                  <a:pt x="1443" y="638"/>
                  <a:pt x="1443" y="638"/>
                  <a:pt x="1443" y="638"/>
                </a:cubicBezTo>
                <a:cubicBezTo>
                  <a:pt x="1447" y="642"/>
                  <a:pt x="1447" y="642"/>
                  <a:pt x="1447" y="642"/>
                </a:cubicBezTo>
                <a:cubicBezTo>
                  <a:pt x="1447" y="642"/>
                  <a:pt x="1447" y="642"/>
                  <a:pt x="1447" y="642"/>
                </a:cubicBezTo>
                <a:cubicBezTo>
                  <a:pt x="1449" y="647"/>
                  <a:pt x="1449" y="647"/>
                  <a:pt x="1449" y="647"/>
                </a:cubicBezTo>
                <a:cubicBezTo>
                  <a:pt x="1452" y="650"/>
                  <a:pt x="1452" y="650"/>
                  <a:pt x="1452" y="650"/>
                </a:cubicBezTo>
                <a:cubicBezTo>
                  <a:pt x="1455" y="651"/>
                  <a:pt x="1455" y="651"/>
                  <a:pt x="1455" y="651"/>
                </a:cubicBezTo>
                <a:cubicBezTo>
                  <a:pt x="1458" y="649"/>
                  <a:pt x="1458" y="649"/>
                  <a:pt x="1458" y="649"/>
                </a:cubicBezTo>
                <a:cubicBezTo>
                  <a:pt x="1458" y="647"/>
                  <a:pt x="1458" y="647"/>
                  <a:pt x="1458" y="647"/>
                </a:cubicBezTo>
                <a:cubicBezTo>
                  <a:pt x="1460" y="646"/>
                  <a:pt x="1460" y="646"/>
                  <a:pt x="1460" y="646"/>
                </a:cubicBezTo>
                <a:cubicBezTo>
                  <a:pt x="1464" y="646"/>
                  <a:pt x="1464" y="646"/>
                  <a:pt x="1464" y="646"/>
                </a:cubicBezTo>
                <a:cubicBezTo>
                  <a:pt x="1467" y="643"/>
                  <a:pt x="1467" y="643"/>
                  <a:pt x="1467" y="643"/>
                </a:cubicBezTo>
                <a:cubicBezTo>
                  <a:pt x="1470" y="642"/>
                  <a:pt x="1470" y="642"/>
                  <a:pt x="1470" y="642"/>
                </a:cubicBezTo>
                <a:cubicBezTo>
                  <a:pt x="1472" y="641"/>
                  <a:pt x="1472" y="641"/>
                  <a:pt x="1472" y="641"/>
                </a:cubicBezTo>
                <a:cubicBezTo>
                  <a:pt x="1476" y="642"/>
                  <a:pt x="1476" y="642"/>
                  <a:pt x="1476" y="642"/>
                </a:cubicBezTo>
                <a:cubicBezTo>
                  <a:pt x="1479" y="643"/>
                  <a:pt x="1479" y="643"/>
                  <a:pt x="1479" y="643"/>
                </a:cubicBezTo>
                <a:cubicBezTo>
                  <a:pt x="1480" y="642"/>
                  <a:pt x="1480" y="642"/>
                  <a:pt x="1480" y="642"/>
                </a:cubicBezTo>
                <a:cubicBezTo>
                  <a:pt x="1481" y="642"/>
                  <a:pt x="1481" y="642"/>
                  <a:pt x="1481" y="642"/>
                </a:cubicBezTo>
                <a:cubicBezTo>
                  <a:pt x="1483" y="643"/>
                  <a:pt x="1483" y="643"/>
                  <a:pt x="1483" y="643"/>
                </a:cubicBezTo>
                <a:cubicBezTo>
                  <a:pt x="1485" y="642"/>
                  <a:pt x="1485" y="642"/>
                  <a:pt x="1485" y="642"/>
                </a:cubicBezTo>
                <a:cubicBezTo>
                  <a:pt x="1486" y="640"/>
                  <a:pt x="1486" y="640"/>
                  <a:pt x="1486" y="640"/>
                </a:cubicBezTo>
                <a:cubicBezTo>
                  <a:pt x="1488" y="642"/>
                  <a:pt x="1488" y="642"/>
                  <a:pt x="1488" y="642"/>
                </a:cubicBezTo>
                <a:cubicBezTo>
                  <a:pt x="1490" y="643"/>
                  <a:pt x="1490" y="643"/>
                  <a:pt x="1490" y="643"/>
                </a:cubicBezTo>
                <a:cubicBezTo>
                  <a:pt x="1492" y="639"/>
                  <a:pt x="1492" y="639"/>
                  <a:pt x="1492" y="639"/>
                </a:cubicBezTo>
                <a:cubicBezTo>
                  <a:pt x="1492" y="637"/>
                  <a:pt x="1492" y="637"/>
                  <a:pt x="1492" y="637"/>
                </a:cubicBezTo>
                <a:cubicBezTo>
                  <a:pt x="1498" y="634"/>
                  <a:pt x="1498" y="634"/>
                  <a:pt x="1498" y="634"/>
                </a:cubicBezTo>
                <a:cubicBezTo>
                  <a:pt x="1502" y="634"/>
                  <a:pt x="1502" y="634"/>
                  <a:pt x="1502" y="634"/>
                </a:cubicBezTo>
                <a:cubicBezTo>
                  <a:pt x="1503" y="633"/>
                  <a:pt x="1503" y="633"/>
                  <a:pt x="1503" y="633"/>
                </a:cubicBezTo>
                <a:cubicBezTo>
                  <a:pt x="1502" y="632"/>
                  <a:pt x="1502" y="632"/>
                  <a:pt x="1502" y="632"/>
                </a:cubicBezTo>
                <a:cubicBezTo>
                  <a:pt x="1502" y="629"/>
                  <a:pt x="1502" y="629"/>
                  <a:pt x="1502" y="629"/>
                </a:cubicBezTo>
                <a:cubicBezTo>
                  <a:pt x="1505" y="624"/>
                  <a:pt x="1505" y="624"/>
                  <a:pt x="1505" y="624"/>
                </a:cubicBezTo>
                <a:cubicBezTo>
                  <a:pt x="1505" y="622"/>
                  <a:pt x="1505" y="622"/>
                  <a:pt x="1505" y="622"/>
                </a:cubicBezTo>
                <a:cubicBezTo>
                  <a:pt x="1509" y="621"/>
                  <a:pt x="1509" y="621"/>
                  <a:pt x="1509" y="621"/>
                </a:cubicBezTo>
                <a:cubicBezTo>
                  <a:pt x="1511" y="619"/>
                  <a:pt x="1511" y="619"/>
                  <a:pt x="1511" y="619"/>
                </a:cubicBezTo>
                <a:cubicBezTo>
                  <a:pt x="1508" y="615"/>
                  <a:pt x="1508" y="615"/>
                  <a:pt x="1508" y="615"/>
                </a:cubicBezTo>
                <a:cubicBezTo>
                  <a:pt x="1507" y="615"/>
                  <a:pt x="1507" y="615"/>
                  <a:pt x="1507" y="615"/>
                </a:cubicBezTo>
                <a:cubicBezTo>
                  <a:pt x="1506" y="613"/>
                  <a:pt x="1506" y="613"/>
                  <a:pt x="1506" y="613"/>
                </a:cubicBezTo>
                <a:cubicBezTo>
                  <a:pt x="1505" y="610"/>
                  <a:pt x="1505" y="610"/>
                  <a:pt x="1505" y="610"/>
                </a:cubicBezTo>
                <a:cubicBezTo>
                  <a:pt x="1506" y="608"/>
                  <a:pt x="1506" y="608"/>
                  <a:pt x="1506" y="608"/>
                </a:cubicBezTo>
                <a:cubicBezTo>
                  <a:pt x="1510" y="602"/>
                  <a:pt x="1510" y="602"/>
                  <a:pt x="1510" y="602"/>
                </a:cubicBezTo>
                <a:cubicBezTo>
                  <a:pt x="1512" y="601"/>
                  <a:pt x="1512" y="601"/>
                  <a:pt x="1512" y="601"/>
                </a:cubicBezTo>
                <a:cubicBezTo>
                  <a:pt x="1515" y="596"/>
                  <a:pt x="1515" y="596"/>
                  <a:pt x="1515" y="596"/>
                </a:cubicBezTo>
                <a:cubicBezTo>
                  <a:pt x="1516" y="596"/>
                  <a:pt x="1516" y="596"/>
                  <a:pt x="1516" y="596"/>
                </a:cubicBezTo>
                <a:cubicBezTo>
                  <a:pt x="1515" y="596"/>
                  <a:pt x="1515" y="596"/>
                  <a:pt x="1515" y="596"/>
                </a:cubicBezTo>
                <a:cubicBezTo>
                  <a:pt x="1516" y="597"/>
                  <a:pt x="1516" y="597"/>
                  <a:pt x="1516" y="597"/>
                </a:cubicBezTo>
                <a:cubicBezTo>
                  <a:pt x="1517" y="596"/>
                  <a:pt x="1517" y="596"/>
                  <a:pt x="1517" y="596"/>
                </a:cubicBezTo>
                <a:cubicBezTo>
                  <a:pt x="1517" y="593"/>
                  <a:pt x="1517" y="593"/>
                  <a:pt x="1517" y="593"/>
                </a:cubicBezTo>
                <a:cubicBezTo>
                  <a:pt x="1516" y="592"/>
                  <a:pt x="1516" y="592"/>
                  <a:pt x="1516" y="592"/>
                </a:cubicBezTo>
                <a:cubicBezTo>
                  <a:pt x="1519" y="591"/>
                  <a:pt x="1519" y="591"/>
                  <a:pt x="1519" y="591"/>
                </a:cubicBezTo>
                <a:cubicBezTo>
                  <a:pt x="1521" y="589"/>
                  <a:pt x="1521" y="589"/>
                  <a:pt x="1521" y="589"/>
                </a:cubicBezTo>
                <a:cubicBezTo>
                  <a:pt x="1525" y="590"/>
                  <a:pt x="1525" y="590"/>
                  <a:pt x="1525" y="590"/>
                </a:cubicBezTo>
                <a:cubicBezTo>
                  <a:pt x="1525" y="590"/>
                  <a:pt x="1528" y="588"/>
                  <a:pt x="1528" y="588"/>
                </a:cubicBezTo>
                <a:cubicBezTo>
                  <a:pt x="1528" y="588"/>
                  <a:pt x="1530" y="586"/>
                  <a:pt x="1530" y="586"/>
                </a:cubicBezTo>
                <a:cubicBezTo>
                  <a:pt x="1534" y="584"/>
                  <a:pt x="1534" y="584"/>
                  <a:pt x="1534" y="584"/>
                </a:cubicBezTo>
                <a:cubicBezTo>
                  <a:pt x="1535" y="582"/>
                  <a:pt x="1535" y="582"/>
                  <a:pt x="1535" y="582"/>
                </a:cubicBezTo>
                <a:cubicBezTo>
                  <a:pt x="1535" y="579"/>
                  <a:pt x="1535" y="579"/>
                  <a:pt x="1535" y="579"/>
                </a:cubicBezTo>
                <a:cubicBezTo>
                  <a:pt x="1535" y="576"/>
                  <a:pt x="1535" y="576"/>
                  <a:pt x="1535" y="576"/>
                </a:cubicBezTo>
                <a:cubicBezTo>
                  <a:pt x="1536" y="575"/>
                  <a:pt x="1536" y="575"/>
                  <a:pt x="1536" y="575"/>
                </a:cubicBezTo>
                <a:cubicBezTo>
                  <a:pt x="1536" y="574"/>
                  <a:pt x="1536" y="574"/>
                  <a:pt x="1536" y="574"/>
                </a:cubicBezTo>
                <a:cubicBezTo>
                  <a:pt x="1536" y="573"/>
                  <a:pt x="1536" y="573"/>
                  <a:pt x="1536" y="573"/>
                </a:cubicBezTo>
                <a:cubicBezTo>
                  <a:pt x="1535" y="570"/>
                  <a:pt x="1535" y="570"/>
                  <a:pt x="1535" y="570"/>
                </a:cubicBezTo>
                <a:cubicBezTo>
                  <a:pt x="1536" y="567"/>
                  <a:pt x="1536" y="567"/>
                  <a:pt x="1536" y="567"/>
                </a:cubicBezTo>
                <a:cubicBezTo>
                  <a:pt x="1536" y="565"/>
                  <a:pt x="1536" y="565"/>
                  <a:pt x="1536" y="565"/>
                </a:cubicBezTo>
                <a:cubicBezTo>
                  <a:pt x="1538" y="563"/>
                  <a:pt x="1538" y="563"/>
                  <a:pt x="1538" y="563"/>
                </a:cubicBezTo>
                <a:cubicBezTo>
                  <a:pt x="1542" y="559"/>
                  <a:pt x="1542" y="559"/>
                  <a:pt x="1542" y="559"/>
                </a:cubicBezTo>
                <a:cubicBezTo>
                  <a:pt x="1543" y="559"/>
                  <a:pt x="1543" y="559"/>
                  <a:pt x="1543" y="559"/>
                </a:cubicBezTo>
                <a:cubicBezTo>
                  <a:pt x="1544" y="560"/>
                  <a:pt x="1544" y="560"/>
                  <a:pt x="1544" y="560"/>
                </a:cubicBezTo>
                <a:cubicBezTo>
                  <a:pt x="1547" y="560"/>
                  <a:pt x="1547" y="560"/>
                  <a:pt x="1547" y="560"/>
                </a:cubicBezTo>
                <a:cubicBezTo>
                  <a:pt x="1549" y="562"/>
                  <a:pt x="1549" y="562"/>
                  <a:pt x="1549" y="562"/>
                </a:cubicBezTo>
                <a:cubicBezTo>
                  <a:pt x="1551" y="562"/>
                  <a:pt x="1551" y="562"/>
                  <a:pt x="1551" y="562"/>
                </a:cubicBezTo>
                <a:cubicBezTo>
                  <a:pt x="1552" y="561"/>
                  <a:pt x="1552" y="561"/>
                  <a:pt x="1552" y="561"/>
                </a:cubicBezTo>
                <a:cubicBezTo>
                  <a:pt x="1554" y="560"/>
                  <a:pt x="1554" y="560"/>
                  <a:pt x="1554" y="560"/>
                </a:cubicBezTo>
                <a:cubicBezTo>
                  <a:pt x="1560" y="564"/>
                  <a:pt x="1560" y="564"/>
                  <a:pt x="1560" y="564"/>
                </a:cubicBezTo>
                <a:cubicBezTo>
                  <a:pt x="1562" y="566"/>
                  <a:pt x="1562" y="566"/>
                  <a:pt x="1562" y="566"/>
                </a:cubicBezTo>
                <a:cubicBezTo>
                  <a:pt x="1566" y="566"/>
                  <a:pt x="1566" y="566"/>
                  <a:pt x="1566" y="566"/>
                </a:cubicBezTo>
                <a:cubicBezTo>
                  <a:pt x="1568" y="564"/>
                  <a:pt x="1568" y="564"/>
                  <a:pt x="1568" y="564"/>
                </a:cubicBezTo>
                <a:cubicBezTo>
                  <a:pt x="1568" y="563"/>
                  <a:pt x="1568" y="563"/>
                  <a:pt x="1568" y="563"/>
                </a:cubicBezTo>
                <a:cubicBezTo>
                  <a:pt x="1569" y="561"/>
                  <a:pt x="1569" y="561"/>
                  <a:pt x="1569" y="561"/>
                </a:cubicBezTo>
                <a:cubicBezTo>
                  <a:pt x="1576" y="556"/>
                  <a:pt x="1576" y="556"/>
                  <a:pt x="1576" y="556"/>
                </a:cubicBezTo>
                <a:cubicBezTo>
                  <a:pt x="1576" y="556"/>
                  <a:pt x="1576" y="556"/>
                  <a:pt x="1576" y="556"/>
                </a:cubicBezTo>
                <a:cubicBezTo>
                  <a:pt x="1581" y="555"/>
                  <a:pt x="1581" y="555"/>
                  <a:pt x="1581" y="555"/>
                </a:cubicBezTo>
                <a:cubicBezTo>
                  <a:pt x="1583" y="553"/>
                  <a:pt x="1583" y="553"/>
                  <a:pt x="1583" y="553"/>
                </a:cubicBezTo>
                <a:cubicBezTo>
                  <a:pt x="1583" y="552"/>
                  <a:pt x="1583" y="552"/>
                  <a:pt x="1583" y="552"/>
                </a:cubicBezTo>
                <a:cubicBezTo>
                  <a:pt x="1588" y="549"/>
                  <a:pt x="1588" y="549"/>
                  <a:pt x="1588" y="549"/>
                </a:cubicBezTo>
                <a:cubicBezTo>
                  <a:pt x="1595" y="550"/>
                  <a:pt x="1595" y="550"/>
                  <a:pt x="1595" y="550"/>
                </a:cubicBezTo>
                <a:cubicBezTo>
                  <a:pt x="1597" y="552"/>
                  <a:pt x="1597" y="552"/>
                  <a:pt x="1597" y="552"/>
                </a:cubicBezTo>
                <a:cubicBezTo>
                  <a:pt x="1600" y="553"/>
                  <a:pt x="1600" y="553"/>
                  <a:pt x="1600" y="553"/>
                </a:cubicBezTo>
                <a:cubicBezTo>
                  <a:pt x="1600" y="554"/>
                  <a:pt x="1600" y="554"/>
                  <a:pt x="1600" y="554"/>
                </a:cubicBezTo>
                <a:cubicBezTo>
                  <a:pt x="1601" y="555"/>
                  <a:pt x="1601" y="555"/>
                  <a:pt x="1601" y="555"/>
                </a:cubicBezTo>
                <a:cubicBezTo>
                  <a:pt x="1602" y="557"/>
                  <a:pt x="1602" y="557"/>
                  <a:pt x="1602" y="557"/>
                </a:cubicBezTo>
                <a:cubicBezTo>
                  <a:pt x="1604" y="560"/>
                  <a:pt x="1604" y="560"/>
                  <a:pt x="1604" y="560"/>
                </a:cubicBezTo>
                <a:cubicBezTo>
                  <a:pt x="1604" y="562"/>
                  <a:pt x="1604" y="562"/>
                  <a:pt x="1604" y="562"/>
                </a:cubicBezTo>
                <a:cubicBezTo>
                  <a:pt x="1605" y="563"/>
                  <a:pt x="1605" y="563"/>
                  <a:pt x="1605" y="563"/>
                </a:cubicBezTo>
                <a:cubicBezTo>
                  <a:pt x="1605" y="565"/>
                  <a:pt x="1605" y="565"/>
                  <a:pt x="1605" y="565"/>
                </a:cubicBezTo>
                <a:cubicBezTo>
                  <a:pt x="1608" y="567"/>
                  <a:pt x="1608" y="567"/>
                  <a:pt x="1608" y="567"/>
                </a:cubicBezTo>
                <a:cubicBezTo>
                  <a:pt x="1609" y="568"/>
                  <a:pt x="1609" y="568"/>
                  <a:pt x="1609" y="568"/>
                </a:cubicBezTo>
                <a:cubicBezTo>
                  <a:pt x="1612" y="571"/>
                  <a:pt x="1612" y="571"/>
                  <a:pt x="1612" y="571"/>
                </a:cubicBezTo>
                <a:cubicBezTo>
                  <a:pt x="1612" y="573"/>
                  <a:pt x="1612" y="573"/>
                  <a:pt x="1612" y="573"/>
                </a:cubicBezTo>
                <a:cubicBezTo>
                  <a:pt x="1615" y="573"/>
                  <a:pt x="1615" y="573"/>
                  <a:pt x="1615" y="573"/>
                </a:cubicBezTo>
                <a:cubicBezTo>
                  <a:pt x="1617" y="575"/>
                  <a:pt x="1617" y="575"/>
                  <a:pt x="1617" y="575"/>
                </a:cubicBezTo>
                <a:cubicBezTo>
                  <a:pt x="1617" y="577"/>
                  <a:pt x="1617" y="577"/>
                  <a:pt x="1617" y="577"/>
                </a:cubicBezTo>
                <a:cubicBezTo>
                  <a:pt x="1619" y="577"/>
                  <a:pt x="1619" y="577"/>
                  <a:pt x="1619" y="577"/>
                </a:cubicBezTo>
                <a:cubicBezTo>
                  <a:pt x="1623" y="583"/>
                  <a:pt x="1623" y="583"/>
                  <a:pt x="1623" y="583"/>
                </a:cubicBezTo>
                <a:cubicBezTo>
                  <a:pt x="1627" y="586"/>
                  <a:pt x="1627" y="586"/>
                  <a:pt x="1627" y="586"/>
                </a:cubicBezTo>
                <a:cubicBezTo>
                  <a:pt x="1629" y="586"/>
                  <a:pt x="1629" y="586"/>
                  <a:pt x="1629" y="586"/>
                </a:cubicBezTo>
                <a:cubicBezTo>
                  <a:pt x="1630" y="587"/>
                  <a:pt x="1630" y="587"/>
                  <a:pt x="1630" y="587"/>
                </a:cubicBezTo>
                <a:cubicBezTo>
                  <a:pt x="1631" y="589"/>
                  <a:pt x="1631" y="589"/>
                  <a:pt x="1631" y="589"/>
                </a:cubicBezTo>
                <a:cubicBezTo>
                  <a:pt x="1633" y="589"/>
                  <a:pt x="1633" y="589"/>
                  <a:pt x="1633" y="589"/>
                </a:cubicBezTo>
                <a:cubicBezTo>
                  <a:pt x="1634" y="588"/>
                  <a:pt x="1634" y="588"/>
                  <a:pt x="1634" y="588"/>
                </a:cubicBezTo>
                <a:cubicBezTo>
                  <a:pt x="1636" y="588"/>
                  <a:pt x="1636" y="588"/>
                  <a:pt x="1636" y="588"/>
                </a:cubicBezTo>
                <a:cubicBezTo>
                  <a:pt x="1638" y="589"/>
                  <a:pt x="1638" y="589"/>
                  <a:pt x="1638" y="589"/>
                </a:cubicBezTo>
                <a:cubicBezTo>
                  <a:pt x="1640" y="593"/>
                  <a:pt x="1640" y="593"/>
                  <a:pt x="1640" y="593"/>
                </a:cubicBezTo>
                <a:cubicBezTo>
                  <a:pt x="1641" y="593"/>
                  <a:pt x="1641" y="593"/>
                  <a:pt x="1641" y="593"/>
                </a:cubicBezTo>
                <a:cubicBezTo>
                  <a:pt x="1643" y="593"/>
                  <a:pt x="1643" y="593"/>
                  <a:pt x="1643" y="593"/>
                </a:cubicBezTo>
                <a:cubicBezTo>
                  <a:pt x="1644" y="594"/>
                  <a:pt x="1644" y="594"/>
                  <a:pt x="1644" y="594"/>
                </a:cubicBezTo>
                <a:cubicBezTo>
                  <a:pt x="1644" y="595"/>
                  <a:pt x="1644" y="595"/>
                  <a:pt x="1644" y="595"/>
                </a:cubicBezTo>
                <a:cubicBezTo>
                  <a:pt x="1646" y="595"/>
                  <a:pt x="1646" y="595"/>
                  <a:pt x="1646" y="595"/>
                </a:cubicBezTo>
                <a:cubicBezTo>
                  <a:pt x="1648" y="595"/>
                  <a:pt x="1648" y="595"/>
                  <a:pt x="1648" y="595"/>
                </a:cubicBezTo>
                <a:cubicBezTo>
                  <a:pt x="1649" y="597"/>
                  <a:pt x="1649" y="597"/>
                  <a:pt x="1649" y="597"/>
                </a:cubicBezTo>
                <a:cubicBezTo>
                  <a:pt x="1649" y="599"/>
                  <a:pt x="1649" y="599"/>
                  <a:pt x="1649" y="599"/>
                </a:cubicBezTo>
                <a:cubicBezTo>
                  <a:pt x="1648" y="600"/>
                  <a:pt x="1648" y="600"/>
                  <a:pt x="1648" y="600"/>
                </a:cubicBezTo>
                <a:cubicBezTo>
                  <a:pt x="1649" y="601"/>
                  <a:pt x="1649" y="601"/>
                  <a:pt x="1649" y="601"/>
                </a:cubicBezTo>
                <a:cubicBezTo>
                  <a:pt x="1651" y="601"/>
                  <a:pt x="1651" y="601"/>
                  <a:pt x="1651" y="601"/>
                </a:cubicBezTo>
                <a:cubicBezTo>
                  <a:pt x="1652" y="602"/>
                  <a:pt x="1652" y="602"/>
                  <a:pt x="1652" y="602"/>
                </a:cubicBezTo>
                <a:cubicBezTo>
                  <a:pt x="1655" y="603"/>
                  <a:pt x="1655" y="603"/>
                  <a:pt x="1655" y="603"/>
                </a:cubicBezTo>
                <a:cubicBezTo>
                  <a:pt x="1656" y="602"/>
                  <a:pt x="1656" y="602"/>
                  <a:pt x="1656" y="602"/>
                </a:cubicBezTo>
                <a:cubicBezTo>
                  <a:pt x="1657" y="603"/>
                  <a:pt x="1657" y="603"/>
                  <a:pt x="1657" y="603"/>
                </a:cubicBezTo>
                <a:cubicBezTo>
                  <a:pt x="1658" y="606"/>
                  <a:pt x="1658" y="606"/>
                  <a:pt x="1658" y="606"/>
                </a:cubicBezTo>
                <a:cubicBezTo>
                  <a:pt x="1659" y="610"/>
                  <a:pt x="1659" y="610"/>
                  <a:pt x="1659" y="610"/>
                </a:cubicBezTo>
                <a:cubicBezTo>
                  <a:pt x="1660" y="611"/>
                  <a:pt x="1660" y="611"/>
                  <a:pt x="1660" y="611"/>
                </a:cubicBezTo>
                <a:cubicBezTo>
                  <a:pt x="1661" y="615"/>
                  <a:pt x="1661" y="615"/>
                  <a:pt x="1661" y="615"/>
                </a:cubicBezTo>
                <a:cubicBezTo>
                  <a:pt x="1662" y="616"/>
                  <a:pt x="1662" y="616"/>
                  <a:pt x="1662" y="616"/>
                </a:cubicBezTo>
                <a:cubicBezTo>
                  <a:pt x="1662" y="618"/>
                  <a:pt x="1662" y="618"/>
                  <a:pt x="1662" y="618"/>
                </a:cubicBezTo>
                <a:cubicBezTo>
                  <a:pt x="1661" y="619"/>
                  <a:pt x="1661" y="619"/>
                  <a:pt x="1661" y="619"/>
                </a:cubicBezTo>
                <a:cubicBezTo>
                  <a:pt x="1660" y="619"/>
                  <a:pt x="1660" y="619"/>
                  <a:pt x="1660" y="619"/>
                </a:cubicBezTo>
                <a:cubicBezTo>
                  <a:pt x="1659" y="620"/>
                  <a:pt x="1659" y="620"/>
                  <a:pt x="1659" y="620"/>
                </a:cubicBezTo>
                <a:cubicBezTo>
                  <a:pt x="1660" y="622"/>
                  <a:pt x="1660" y="622"/>
                  <a:pt x="1660" y="622"/>
                </a:cubicBezTo>
                <a:cubicBezTo>
                  <a:pt x="1659" y="624"/>
                  <a:pt x="1659" y="624"/>
                  <a:pt x="1659" y="624"/>
                </a:cubicBezTo>
                <a:cubicBezTo>
                  <a:pt x="1658" y="625"/>
                  <a:pt x="1658" y="625"/>
                  <a:pt x="1658" y="625"/>
                </a:cubicBezTo>
                <a:cubicBezTo>
                  <a:pt x="1657" y="626"/>
                  <a:pt x="1657" y="626"/>
                  <a:pt x="1657" y="626"/>
                </a:cubicBezTo>
                <a:cubicBezTo>
                  <a:pt x="1656" y="626"/>
                  <a:pt x="1656" y="626"/>
                  <a:pt x="1656" y="626"/>
                </a:cubicBezTo>
                <a:cubicBezTo>
                  <a:pt x="1657" y="628"/>
                  <a:pt x="1657" y="628"/>
                  <a:pt x="1657" y="628"/>
                </a:cubicBezTo>
                <a:cubicBezTo>
                  <a:pt x="1659" y="630"/>
                  <a:pt x="1659" y="630"/>
                  <a:pt x="1659" y="630"/>
                </a:cubicBezTo>
                <a:cubicBezTo>
                  <a:pt x="1662" y="630"/>
                  <a:pt x="1662" y="630"/>
                  <a:pt x="1662" y="630"/>
                </a:cubicBezTo>
                <a:cubicBezTo>
                  <a:pt x="1663" y="628"/>
                  <a:pt x="1663" y="628"/>
                  <a:pt x="1663" y="628"/>
                </a:cubicBezTo>
                <a:cubicBezTo>
                  <a:pt x="1663" y="626"/>
                  <a:pt x="1663" y="626"/>
                  <a:pt x="1663" y="626"/>
                </a:cubicBezTo>
                <a:cubicBezTo>
                  <a:pt x="1666" y="624"/>
                  <a:pt x="1666" y="624"/>
                  <a:pt x="1666" y="624"/>
                </a:cubicBezTo>
                <a:cubicBezTo>
                  <a:pt x="1666" y="619"/>
                  <a:pt x="1666" y="619"/>
                  <a:pt x="1666" y="619"/>
                </a:cubicBezTo>
                <a:cubicBezTo>
                  <a:pt x="1668" y="617"/>
                  <a:pt x="1668" y="617"/>
                  <a:pt x="1668" y="617"/>
                </a:cubicBezTo>
                <a:cubicBezTo>
                  <a:pt x="1670" y="617"/>
                  <a:pt x="1670" y="617"/>
                  <a:pt x="1670" y="617"/>
                </a:cubicBezTo>
                <a:cubicBezTo>
                  <a:pt x="1671" y="615"/>
                  <a:pt x="1671" y="615"/>
                  <a:pt x="1671" y="615"/>
                </a:cubicBezTo>
                <a:cubicBezTo>
                  <a:pt x="1670" y="614"/>
                  <a:pt x="1670" y="614"/>
                  <a:pt x="1670" y="614"/>
                </a:cubicBezTo>
                <a:cubicBezTo>
                  <a:pt x="1670" y="612"/>
                  <a:pt x="1670" y="612"/>
                  <a:pt x="1670" y="612"/>
                </a:cubicBezTo>
                <a:cubicBezTo>
                  <a:pt x="1670" y="611"/>
                  <a:pt x="1670" y="611"/>
                  <a:pt x="1670" y="611"/>
                </a:cubicBezTo>
                <a:cubicBezTo>
                  <a:pt x="1667" y="608"/>
                  <a:pt x="1667" y="608"/>
                  <a:pt x="1667" y="608"/>
                </a:cubicBezTo>
                <a:cubicBezTo>
                  <a:pt x="1665" y="608"/>
                  <a:pt x="1665" y="608"/>
                  <a:pt x="1665" y="608"/>
                </a:cubicBezTo>
                <a:cubicBezTo>
                  <a:pt x="1665" y="607"/>
                  <a:pt x="1665" y="607"/>
                  <a:pt x="1665" y="607"/>
                </a:cubicBezTo>
                <a:cubicBezTo>
                  <a:pt x="1665" y="605"/>
                  <a:pt x="1665" y="605"/>
                  <a:pt x="1665" y="605"/>
                </a:cubicBezTo>
                <a:cubicBezTo>
                  <a:pt x="1666" y="604"/>
                  <a:pt x="1666" y="604"/>
                  <a:pt x="1666" y="604"/>
                </a:cubicBezTo>
                <a:cubicBezTo>
                  <a:pt x="1666" y="603"/>
                  <a:pt x="1666" y="603"/>
                  <a:pt x="1666" y="603"/>
                </a:cubicBezTo>
                <a:cubicBezTo>
                  <a:pt x="1666" y="601"/>
                  <a:pt x="1666" y="601"/>
                  <a:pt x="1666" y="601"/>
                </a:cubicBezTo>
                <a:cubicBezTo>
                  <a:pt x="1668" y="600"/>
                  <a:pt x="1668" y="600"/>
                  <a:pt x="1668" y="600"/>
                </a:cubicBezTo>
                <a:cubicBezTo>
                  <a:pt x="1668" y="598"/>
                  <a:pt x="1668" y="598"/>
                  <a:pt x="1668" y="598"/>
                </a:cubicBezTo>
                <a:cubicBezTo>
                  <a:pt x="1669" y="597"/>
                  <a:pt x="1669" y="597"/>
                  <a:pt x="1669" y="597"/>
                </a:cubicBezTo>
                <a:cubicBezTo>
                  <a:pt x="1671" y="597"/>
                  <a:pt x="1671" y="597"/>
                  <a:pt x="1671" y="597"/>
                </a:cubicBezTo>
                <a:cubicBezTo>
                  <a:pt x="1673" y="598"/>
                  <a:pt x="1673" y="598"/>
                  <a:pt x="1673" y="598"/>
                </a:cubicBezTo>
                <a:cubicBezTo>
                  <a:pt x="1673" y="599"/>
                  <a:pt x="1673" y="599"/>
                  <a:pt x="1673" y="599"/>
                </a:cubicBezTo>
                <a:cubicBezTo>
                  <a:pt x="1676" y="599"/>
                  <a:pt x="1676" y="599"/>
                  <a:pt x="1676" y="599"/>
                </a:cubicBezTo>
                <a:cubicBezTo>
                  <a:pt x="1677" y="600"/>
                  <a:pt x="1677" y="600"/>
                  <a:pt x="1677" y="600"/>
                </a:cubicBezTo>
                <a:cubicBezTo>
                  <a:pt x="1677" y="601"/>
                  <a:pt x="1677" y="601"/>
                  <a:pt x="1677" y="601"/>
                </a:cubicBezTo>
                <a:cubicBezTo>
                  <a:pt x="1678" y="603"/>
                  <a:pt x="1678" y="603"/>
                  <a:pt x="1678" y="603"/>
                </a:cubicBezTo>
                <a:cubicBezTo>
                  <a:pt x="1679" y="605"/>
                  <a:pt x="1679" y="605"/>
                  <a:pt x="1679" y="605"/>
                </a:cubicBezTo>
                <a:cubicBezTo>
                  <a:pt x="1681" y="605"/>
                  <a:pt x="1681" y="605"/>
                  <a:pt x="1681" y="605"/>
                </a:cubicBezTo>
                <a:cubicBezTo>
                  <a:pt x="1681" y="605"/>
                  <a:pt x="1681" y="605"/>
                  <a:pt x="1681" y="605"/>
                </a:cubicBezTo>
                <a:cubicBezTo>
                  <a:pt x="1682" y="604"/>
                  <a:pt x="1682" y="604"/>
                  <a:pt x="1682" y="604"/>
                </a:cubicBezTo>
                <a:cubicBezTo>
                  <a:pt x="1682" y="603"/>
                  <a:pt x="1682" y="603"/>
                  <a:pt x="1682" y="603"/>
                </a:cubicBezTo>
                <a:cubicBezTo>
                  <a:pt x="1682" y="602"/>
                  <a:pt x="1682" y="602"/>
                  <a:pt x="1682" y="602"/>
                </a:cubicBezTo>
                <a:cubicBezTo>
                  <a:pt x="1683" y="599"/>
                  <a:pt x="1683" y="599"/>
                  <a:pt x="1683" y="599"/>
                </a:cubicBezTo>
                <a:cubicBezTo>
                  <a:pt x="1682" y="598"/>
                  <a:pt x="1682" y="598"/>
                  <a:pt x="1682" y="598"/>
                </a:cubicBezTo>
                <a:cubicBezTo>
                  <a:pt x="1680" y="596"/>
                  <a:pt x="1680" y="596"/>
                  <a:pt x="1680" y="596"/>
                </a:cubicBezTo>
                <a:cubicBezTo>
                  <a:pt x="1677" y="596"/>
                  <a:pt x="1677" y="596"/>
                  <a:pt x="1677" y="596"/>
                </a:cubicBezTo>
                <a:cubicBezTo>
                  <a:pt x="1675" y="593"/>
                  <a:pt x="1675" y="593"/>
                  <a:pt x="1675" y="593"/>
                </a:cubicBezTo>
                <a:cubicBezTo>
                  <a:pt x="1672" y="591"/>
                  <a:pt x="1672" y="591"/>
                  <a:pt x="1672" y="591"/>
                </a:cubicBezTo>
                <a:cubicBezTo>
                  <a:pt x="1664" y="587"/>
                  <a:pt x="1664" y="587"/>
                  <a:pt x="1664" y="587"/>
                </a:cubicBezTo>
                <a:cubicBezTo>
                  <a:pt x="1660" y="586"/>
                  <a:pt x="1660" y="586"/>
                  <a:pt x="1660" y="586"/>
                </a:cubicBezTo>
                <a:cubicBezTo>
                  <a:pt x="1658" y="586"/>
                  <a:pt x="1658" y="586"/>
                  <a:pt x="1658" y="586"/>
                </a:cubicBezTo>
                <a:cubicBezTo>
                  <a:pt x="1657" y="584"/>
                  <a:pt x="1657" y="584"/>
                  <a:pt x="1657" y="584"/>
                </a:cubicBezTo>
                <a:cubicBezTo>
                  <a:pt x="1657" y="583"/>
                  <a:pt x="1657" y="583"/>
                  <a:pt x="1657" y="583"/>
                </a:cubicBezTo>
                <a:cubicBezTo>
                  <a:pt x="1660" y="582"/>
                  <a:pt x="1660" y="582"/>
                  <a:pt x="1660" y="582"/>
                </a:cubicBezTo>
                <a:cubicBezTo>
                  <a:pt x="1660" y="580"/>
                  <a:pt x="1660" y="580"/>
                  <a:pt x="1660" y="580"/>
                </a:cubicBezTo>
                <a:cubicBezTo>
                  <a:pt x="1658" y="579"/>
                  <a:pt x="1658" y="579"/>
                  <a:pt x="1658" y="579"/>
                </a:cubicBezTo>
                <a:cubicBezTo>
                  <a:pt x="1656" y="580"/>
                  <a:pt x="1656" y="580"/>
                  <a:pt x="1656" y="580"/>
                </a:cubicBezTo>
                <a:cubicBezTo>
                  <a:pt x="1654" y="579"/>
                  <a:pt x="1654" y="579"/>
                  <a:pt x="1654" y="579"/>
                </a:cubicBezTo>
                <a:cubicBezTo>
                  <a:pt x="1650" y="579"/>
                  <a:pt x="1650" y="579"/>
                  <a:pt x="1650" y="579"/>
                </a:cubicBezTo>
                <a:cubicBezTo>
                  <a:pt x="1649" y="578"/>
                  <a:pt x="1649" y="578"/>
                  <a:pt x="1649" y="578"/>
                </a:cubicBezTo>
                <a:cubicBezTo>
                  <a:pt x="1647" y="578"/>
                  <a:pt x="1647" y="578"/>
                  <a:pt x="1647" y="578"/>
                </a:cubicBezTo>
                <a:cubicBezTo>
                  <a:pt x="1646" y="577"/>
                  <a:pt x="1646" y="577"/>
                  <a:pt x="1646" y="577"/>
                </a:cubicBezTo>
                <a:cubicBezTo>
                  <a:pt x="1643" y="574"/>
                  <a:pt x="1643" y="574"/>
                  <a:pt x="1643" y="574"/>
                </a:cubicBezTo>
                <a:cubicBezTo>
                  <a:pt x="1641" y="572"/>
                  <a:pt x="1641" y="572"/>
                  <a:pt x="1641" y="572"/>
                </a:cubicBezTo>
                <a:cubicBezTo>
                  <a:pt x="1640" y="570"/>
                  <a:pt x="1640" y="570"/>
                  <a:pt x="1640" y="570"/>
                </a:cubicBezTo>
                <a:cubicBezTo>
                  <a:pt x="1638" y="568"/>
                  <a:pt x="1638" y="568"/>
                  <a:pt x="1638" y="568"/>
                </a:cubicBezTo>
                <a:cubicBezTo>
                  <a:pt x="1638" y="566"/>
                  <a:pt x="1638" y="566"/>
                  <a:pt x="1638" y="566"/>
                </a:cubicBezTo>
                <a:cubicBezTo>
                  <a:pt x="1637" y="566"/>
                  <a:pt x="1637" y="566"/>
                  <a:pt x="1637" y="566"/>
                </a:cubicBezTo>
                <a:cubicBezTo>
                  <a:pt x="1637" y="564"/>
                  <a:pt x="1637" y="564"/>
                  <a:pt x="1637" y="564"/>
                </a:cubicBezTo>
                <a:cubicBezTo>
                  <a:pt x="1630" y="557"/>
                  <a:pt x="1630" y="557"/>
                  <a:pt x="1630" y="557"/>
                </a:cubicBezTo>
                <a:cubicBezTo>
                  <a:pt x="1629" y="556"/>
                  <a:pt x="1629" y="556"/>
                  <a:pt x="1629" y="556"/>
                </a:cubicBezTo>
                <a:cubicBezTo>
                  <a:pt x="1627" y="554"/>
                  <a:pt x="1627" y="554"/>
                  <a:pt x="1627" y="554"/>
                </a:cubicBezTo>
                <a:cubicBezTo>
                  <a:pt x="1622" y="552"/>
                  <a:pt x="1622" y="552"/>
                  <a:pt x="1622" y="552"/>
                </a:cubicBezTo>
                <a:cubicBezTo>
                  <a:pt x="1621" y="550"/>
                  <a:pt x="1621" y="550"/>
                  <a:pt x="1621" y="550"/>
                </a:cubicBezTo>
                <a:cubicBezTo>
                  <a:pt x="1621" y="547"/>
                  <a:pt x="1621" y="547"/>
                  <a:pt x="1621" y="547"/>
                </a:cubicBezTo>
                <a:cubicBezTo>
                  <a:pt x="1620" y="545"/>
                  <a:pt x="1620" y="545"/>
                  <a:pt x="1620" y="545"/>
                </a:cubicBezTo>
                <a:cubicBezTo>
                  <a:pt x="1621" y="544"/>
                  <a:pt x="1621" y="544"/>
                  <a:pt x="1621" y="544"/>
                </a:cubicBezTo>
                <a:cubicBezTo>
                  <a:pt x="1622" y="542"/>
                  <a:pt x="1622" y="542"/>
                  <a:pt x="1622" y="542"/>
                </a:cubicBezTo>
                <a:cubicBezTo>
                  <a:pt x="1621" y="540"/>
                  <a:pt x="1621" y="540"/>
                  <a:pt x="1621" y="540"/>
                </a:cubicBezTo>
                <a:cubicBezTo>
                  <a:pt x="1620" y="538"/>
                  <a:pt x="1620" y="538"/>
                  <a:pt x="1620" y="538"/>
                </a:cubicBezTo>
                <a:cubicBezTo>
                  <a:pt x="1621" y="536"/>
                  <a:pt x="1621" y="536"/>
                  <a:pt x="1621" y="536"/>
                </a:cubicBezTo>
                <a:cubicBezTo>
                  <a:pt x="1623" y="536"/>
                  <a:pt x="1623" y="536"/>
                  <a:pt x="1623" y="536"/>
                </a:cubicBezTo>
                <a:cubicBezTo>
                  <a:pt x="1625" y="534"/>
                  <a:pt x="1625" y="534"/>
                  <a:pt x="1625" y="534"/>
                </a:cubicBezTo>
                <a:cubicBezTo>
                  <a:pt x="1627" y="534"/>
                  <a:pt x="1627" y="534"/>
                  <a:pt x="1627" y="534"/>
                </a:cubicBezTo>
                <a:cubicBezTo>
                  <a:pt x="1629" y="533"/>
                  <a:pt x="1629" y="533"/>
                  <a:pt x="1629" y="533"/>
                </a:cubicBezTo>
                <a:cubicBezTo>
                  <a:pt x="1630" y="532"/>
                  <a:pt x="1630" y="532"/>
                  <a:pt x="1630" y="532"/>
                </a:cubicBezTo>
                <a:cubicBezTo>
                  <a:pt x="1632" y="533"/>
                  <a:pt x="1632" y="533"/>
                  <a:pt x="1632" y="533"/>
                </a:cubicBezTo>
                <a:cubicBezTo>
                  <a:pt x="1632" y="533"/>
                  <a:pt x="1632" y="533"/>
                  <a:pt x="1632" y="533"/>
                </a:cubicBezTo>
                <a:cubicBezTo>
                  <a:pt x="1634" y="534"/>
                  <a:pt x="1634" y="534"/>
                  <a:pt x="1634" y="534"/>
                </a:cubicBezTo>
                <a:cubicBezTo>
                  <a:pt x="1634" y="535"/>
                  <a:pt x="1634" y="535"/>
                  <a:pt x="1634" y="535"/>
                </a:cubicBezTo>
                <a:cubicBezTo>
                  <a:pt x="1633" y="536"/>
                  <a:pt x="1633" y="536"/>
                  <a:pt x="1633" y="536"/>
                </a:cubicBezTo>
                <a:cubicBezTo>
                  <a:pt x="1633" y="537"/>
                  <a:pt x="1633" y="537"/>
                  <a:pt x="1633" y="537"/>
                </a:cubicBezTo>
                <a:cubicBezTo>
                  <a:pt x="1633" y="538"/>
                  <a:pt x="1633" y="538"/>
                  <a:pt x="1633" y="538"/>
                </a:cubicBezTo>
                <a:cubicBezTo>
                  <a:pt x="1633" y="542"/>
                  <a:pt x="1633" y="542"/>
                  <a:pt x="1633" y="542"/>
                </a:cubicBezTo>
                <a:cubicBezTo>
                  <a:pt x="1635" y="544"/>
                  <a:pt x="1635" y="544"/>
                  <a:pt x="1635" y="544"/>
                </a:cubicBezTo>
                <a:cubicBezTo>
                  <a:pt x="1635" y="544"/>
                  <a:pt x="1635" y="544"/>
                  <a:pt x="1635" y="544"/>
                </a:cubicBezTo>
                <a:cubicBezTo>
                  <a:pt x="1636" y="545"/>
                  <a:pt x="1636" y="545"/>
                  <a:pt x="1636" y="545"/>
                </a:cubicBezTo>
                <a:cubicBezTo>
                  <a:pt x="1639" y="541"/>
                  <a:pt x="1639" y="541"/>
                  <a:pt x="1639" y="541"/>
                </a:cubicBezTo>
                <a:cubicBezTo>
                  <a:pt x="1639" y="539"/>
                  <a:pt x="1639" y="539"/>
                  <a:pt x="1639" y="539"/>
                </a:cubicBezTo>
                <a:cubicBezTo>
                  <a:pt x="1641" y="537"/>
                  <a:pt x="1641" y="537"/>
                  <a:pt x="1641" y="537"/>
                </a:cubicBezTo>
                <a:cubicBezTo>
                  <a:pt x="1643" y="537"/>
                  <a:pt x="1643" y="537"/>
                  <a:pt x="1643" y="537"/>
                </a:cubicBezTo>
                <a:cubicBezTo>
                  <a:pt x="1643" y="539"/>
                  <a:pt x="1643" y="539"/>
                  <a:pt x="1643" y="539"/>
                </a:cubicBezTo>
                <a:cubicBezTo>
                  <a:pt x="1645" y="541"/>
                  <a:pt x="1645" y="541"/>
                  <a:pt x="1645" y="541"/>
                </a:cubicBezTo>
                <a:cubicBezTo>
                  <a:pt x="1646" y="544"/>
                  <a:pt x="1646" y="544"/>
                  <a:pt x="1646" y="544"/>
                </a:cubicBezTo>
                <a:cubicBezTo>
                  <a:pt x="1648" y="547"/>
                  <a:pt x="1648" y="547"/>
                  <a:pt x="1648" y="547"/>
                </a:cubicBezTo>
                <a:cubicBezTo>
                  <a:pt x="1651" y="550"/>
                  <a:pt x="1651" y="550"/>
                  <a:pt x="1651" y="550"/>
                </a:cubicBezTo>
                <a:cubicBezTo>
                  <a:pt x="1651" y="550"/>
                  <a:pt x="1651" y="550"/>
                  <a:pt x="1651" y="550"/>
                </a:cubicBezTo>
                <a:cubicBezTo>
                  <a:pt x="1653" y="552"/>
                  <a:pt x="1653" y="552"/>
                  <a:pt x="1653" y="552"/>
                </a:cubicBezTo>
                <a:cubicBezTo>
                  <a:pt x="1652" y="551"/>
                  <a:pt x="1652" y="551"/>
                  <a:pt x="1652" y="551"/>
                </a:cubicBezTo>
                <a:cubicBezTo>
                  <a:pt x="1650" y="551"/>
                  <a:pt x="1650" y="551"/>
                  <a:pt x="1650" y="551"/>
                </a:cubicBezTo>
                <a:cubicBezTo>
                  <a:pt x="1649" y="553"/>
                  <a:pt x="1649" y="553"/>
                  <a:pt x="1649" y="553"/>
                </a:cubicBezTo>
                <a:cubicBezTo>
                  <a:pt x="1650" y="555"/>
                  <a:pt x="1650" y="555"/>
                  <a:pt x="1650" y="555"/>
                </a:cubicBezTo>
                <a:cubicBezTo>
                  <a:pt x="1652" y="555"/>
                  <a:pt x="1652" y="555"/>
                  <a:pt x="1652" y="555"/>
                </a:cubicBezTo>
                <a:cubicBezTo>
                  <a:pt x="1654" y="557"/>
                  <a:pt x="1654" y="557"/>
                  <a:pt x="1654" y="557"/>
                </a:cubicBezTo>
                <a:cubicBezTo>
                  <a:pt x="1657" y="558"/>
                  <a:pt x="1657" y="558"/>
                  <a:pt x="1657" y="558"/>
                </a:cubicBezTo>
                <a:cubicBezTo>
                  <a:pt x="1657" y="559"/>
                  <a:pt x="1657" y="559"/>
                  <a:pt x="1657" y="559"/>
                </a:cubicBezTo>
                <a:cubicBezTo>
                  <a:pt x="1659" y="561"/>
                  <a:pt x="1659" y="561"/>
                  <a:pt x="1659" y="561"/>
                </a:cubicBezTo>
                <a:cubicBezTo>
                  <a:pt x="1661" y="560"/>
                  <a:pt x="1661" y="560"/>
                  <a:pt x="1661" y="560"/>
                </a:cubicBezTo>
                <a:cubicBezTo>
                  <a:pt x="1665" y="561"/>
                  <a:pt x="1665" y="561"/>
                  <a:pt x="1665" y="561"/>
                </a:cubicBezTo>
                <a:cubicBezTo>
                  <a:pt x="1668" y="562"/>
                  <a:pt x="1668" y="562"/>
                  <a:pt x="1668" y="562"/>
                </a:cubicBezTo>
                <a:cubicBezTo>
                  <a:pt x="1673" y="567"/>
                  <a:pt x="1673" y="567"/>
                  <a:pt x="1673" y="567"/>
                </a:cubicBezTo>
                <a:cubicBezTo>
                  <a:pt x="1671" y="567"/>
                  <a:pt x="1671" y="567"/>
                  <a:pt x="1671" y="567"/>
                </a:cubicBezTo>
                <a:cubicBezTo>
                  <a:pt x="1669" y="566"/>
                  <a:pt x="1669" y="566"/>
                  <a:pt x="1669" y="566"/>
                </a:cubicBezTo>
                <a:cubicBezTo>
                  <a:pt x="1670" y="567"/>
                  <a:pt x="1670" y="567"/>
                  <a:pt x="1670" y="567"/>
                </a:cubicBezTo>
                <a:cubicBezTo>
                  <a:pt x="1672" y="568"/>
                  <a:pt x="1672" y="568"/>
                  <a:pt x="1672" y="568"/>
                </a:cubicBezTo>
                <a:cubicBezTo>
                  <a:pt x="1674" y="568"/>
                  <a:pt x="1674" y="568"/>
                  <a:pt x="1674" y="568"/>
                </a:cubicBezTo>
                <a:cubicBezTo>
                  <a:pt x="1677" y="569"/>
                  <a:pt x="1677" y="569"/>
                  <a:pt x="1677" y="569"/>
                </a:cubicBezTo>
                <a:cubicBezTo>
                  <a:pt x="1678" y="568"/>
                  <a:pt x="1678" y="568"/>
                  <a:pt x="1678" y="568"/>
                </a:cubicBezTo>
                <a:cubicBezTo>
                  <a:pt x="1681" y="571"/>
                  <a:pt x="1681" y="571"/>
                  <a:pt x="1681" y="571"/>
                </a:cubicBezTo>
                <a:cubicBezTo>
                  <a:pt x="1681" y="572"/>
                  <a:pt x="1681" y="572"/>
                  <a:pt x="1681" y="572"/>
                </a:cubicBezTo>
                <a:cubicBezTo>
                  <a:pt x="1683" y="573"/>
                  <a:pt x="1683" y="573"/>
                  <a:pt x="1683" y="573"/>
                </a:cubicBezTo>
                <a:cubicBezTo>
                  <a:pt x="1687" y="578"/>
                  <a:pt x="1687" y="578"/>
                  <a:pt x="1687" y="578"/>
                </a:cubicBezTo>
                <a:cubicBezTo>
                  <a:pt x="1687" y="579"/>
                  <a:pt x="1687" y="579"/>
                  <a:pt x="1687" y="579"/>
                </a:cubicBezTo>
                <a:cubicBezTo>
                  <a:pt x="1690" y="580"/>
                  <a:pt x="1690" y="580"/>
                  <a:pt x="1690" y="580"/>
                </a:cubicBezTo>
                <a:cubicBezTo>
                  <a:pt x="1693" y="582"/>
                  <a:pt x="1693" y="582"/>
                  <a:pt x="1693" y="582"/>
                </a:cubicBezTo>
                <a:cubicBezTo>
                  <a:pt x="1692" y="583"/>
                  <a:pt x="1692" y="583"/>
                  <a:pt x="1692" y="583"/>
                </a:cubicBezTo>
                <a:cubicBezTo>
                  <a:pt x="1691" y="584"/>
                  <a:pt x="1691" y="584"/>
                  <a:pt x="1691" y="584"/>
                </a:cubicBezTo>
                <a:cubicBezTo>
                  <a:pt x="1690" y="588"/>
                  <a:pt x="1690" y="588"/>
                  <a:pt x="1690" y="588"/>
                </a:cubicBezTo>
                <a:cubicBezTo>
                  <a:pt x="1692" y="591"/>
                  <a:pt x="1692" y="591"/>
                  <a:pt x="1692" y="591"/>
                </a:cubicBezTo>
                <a:cubicBezTo>
                  <a:pt x="1691" y="593"/>
                  <a:pt x="1691" y="593"/>
                  <a:pt x="1691" y="593"/>
                </a:cubicBezTo>
                <a:cubicBezTo>
                  <a:pt x="1691" y="596"/>
                  <a:pt x="1691" y="596"/>
                  <a:pt x="1691" y="596"/>
                </a:cubicBezTo>
                <a:cubicBezTo>
                  <a:pt x="1692" y="598"/>
                  <a:pt x="1692" y="598"/>
                  <a:pt x="1692" y="598"/>
                </a:cubicBezTo>
                <a:cubicBezTo>
                  <a:pt x="1691" y="600"/>
                  <a:pt x="1691" y="600"/>
                  <a:pt x="1691" y="600"/>
                </a:cubicBezTo>
                <a:cubicBezTo>
                  <a:pt x="1692" y="601"/>
                  <a:pt x="1692" y="601"/>
                  <a:pt x="1692" y="601"/>
                </a:cubicBezTo>
                <a:cubicBezTo>
                  <a:pt x="1696" y="601"/>
                  <a:pt x="1696" y="601"/>
                  <a:pt x="1696" y="601"/>
                </a:cubicBezTo>
                <a:cubicBezTo>
                  <a:pt x="1698" y="606"/>
                  <a:pt x="1698" y="606"/>
                  <a:pt x="1698" y="606"/>
                </a:cubicBezTo>
                <a:cubicBezTo>
                  <a:pt x="1699" y="607"/>
                  <a:pt x="1699" y="607"/>
                  <a:pt x="1699" y="607"/>
                </a:cubicBezTo>
                <a:cubicBezTo>
                  <a:pt x="1700" y="608"/>
                  <a:pt x="1700" y="608"/>
                  <a:pt x="1700" y="608"/>
                </a:cubicBezTo>
                <a:cubicBezTo>
                  <a:pt x="1700" y="611"/>
                  <a:pt x="1700" y="611"/>
                  <a:pt x="1700" y="611"/>
                </a:cubicBezTo>
                <a:cubicBezTo>
                  <a:pt x="1703" y="613"/>
                  <a:pt x="1703" y="613"/>
                  <a:pt x="1703" y="613"/>
                </a:cubicBezTo>
                <a:cubicBezTo>
                  <a:pt x="1705" y="616"/>
                  <a:pt x="1705" y="616"/>
                  <a:pt x="1705" y="616"/>
                </a:cubicBezTo>
                <a:cubicBezTo>
                  <a:pt x="1706" y="616"/>
                  <a:pt x="1706" y="616"/>
                  <a:pt x="1706" y="616"/>
                </a:cubicBezTo>
                <a:cubicBezTo>
                  <a:pt x="1706" y="617"/>
                  <a:pt x="1706" y="617"/>
                  <a:pt x="1706" y="617"/>
                </a:cubicBezTo>
                <a:cubicBezTo>
                  <a:pt x="1709" y="621"/>
                  <a:pt x="1709" y="621"/>
                  <a:pt x="1709" y="621"/>
                </a:cubicBezTo>
                <a:cubicBezTo>
                  <a:pt x="1710" y="624"/>
                  <a:pt x="1710" y="624"/>
                  <a:pt x="1710" y="624"/>
                </a:cubicBezTo>
                <a:cubicBezTo>
                  <a:pt x="1711" y="625"/>
                  <a:pt x="1711" y="625"/>
                  <a:pt x="1711" y="625"/>
                </a:cubicBezTo>
                <a:cubicBezTo>
                  <a:pt x="1713" y="623"/>
                  <a:pt x="1713" y="623"/>
                  <a:pt x="1713" y="623"/>
                </a:cubicBezTo>
                <a:cubicBezTo>
                  <a:pt x="1714" y="625"/>
                  <a:pt x="1714" y="625"/>
                  <a:pt x="1714" y="625"/>
                </a:cubicBezTo>
                <a:cubicBezTo>
                  <a:pt x="1717" y="625"/>
                  <a:pt x="1717" y="625"/>
                  <a:pt x="1717" y="625"/>
                </a:cubicBezTo>
                <a:cubicBezTo>
                  <a:pt x="1718" y="623"/>
                  <a:pt x="1718" y="623"/>
                  <a:pt x="1718" y="623"/>
                </a:cubicBezTo>
                <a:cubicBezTo>
                  <a:pt x="1719" y="623"/>
                  <a:pt x="1719" y="623"/>
                  <a:pt x="1719" y="623"/>
                </a:cubicBezTo>
                <a:cubicBezTo>
                  <a:pt x="1722" y="625"/>
                  <a:pt x="1722" y="625"/>
                  <a:pt x="1722" y="625"/>
                </a:cubicBezTo>
                <a:cubicBezTo>
                  <a:pt x="1724" y="624"/>
                  <a:pt x="1724" y="624"/>
                  <a:pt x="1724" y="624"/>
                </a:cubicBezTo>
                <a:cubicBezTo>
                  <a:pt x="1724" y="626"/>
                  <a:pt x="1724" y="626"/>
                  <a:pt x="1724" y="626"/>
                </a:cubicBezTo>
                <a:cubicBezTo>
                  <a:pt x="1725" y="626"/>
                  <a:pt x="1725" y="626"/>
                  <a:pt x="1725" y="626"/>
                </a:cubicBezTo>
                <a:cubicBezTo>
                  <a:pt x="1726" y="626"/>
                  <a:pt x="1726" y="626"/>
                  <a:pt x="1726" y="626"/>
                </a:cubicBezTo>
                <a:cubicBezTo>
                  <a:pt x="1728" y="627"/>
                  <a:pt x="1728" y="627"/>
                  <a:pt x="1728" y="627"/>
                </a:cubicBezTo>
                <a:cubicBezTo>
                  <a:pt x="1727" y="628"/>
                  <a:pt x="1727" y="628"/>
                  <a:pt x="1727" y="628"/>
                </a:cubicBezTo>
                <a:cubicBezTo>
                  <a:pt x="1726" y="629"/>
                  <a:pt x="1726" y="629"/>
                  <a:pt x="1726" y="629"/>
                </a:cubicBezTo>
                <a:cubicBezTo>
                  <a:pt x="1724" y="628"/>
                  <a:pt x="1724" y="628"/>
                  <a:pt x="1724" y="628"/>
                </a:cubicBezTo>
                <a:cubicBezTo>
                  <a:pt x="1722" y="628"/>
                  <a:pt x="1722" y="628"/>
                  <a:pt x="1722" y="628"/>
                </a:cubicBezTo>
                <a:cubicBezTo>
                  <a:pt x="1718" y="625"/>
                  <a:pt x="1718" y="625"/>
                  <a:pt x="1718" y="625"/>
                </a:cubicBezTo>
                <a:cubicBezTo>
                  <a:pt x="1717" y="626"/>
                  <a:pt x="1717" y="626"/>
                  <a:pt x="1717" y="626"/>
                </a:cubicBezTo>
                <a:cubicBezTo>
                  <a:pt x="1715" y="627"/>
                  <a:pt x="1715" y="627"/>
                  <a:pt x="1715" y="627"/>
                </a:cubicBezTo>
                <a:cubicBezTo>
                  <a:pt x="1713" y="626"/>
                  <a:pt x="1713" y="626"/>
                  <a:pt x="1713" y="626"/>
                </a:cubicBezTo>
                <a:cubicBezTo>
                  <a:pt x="1712" y="628"/>
                  <a:pt x="1712" y="628"/>
                  <a:pt x="1712" y="628"/>
                </a:cubicBezTo>
                <a:cubicBezTo>
                  <a:pt x="1711" y="628"/>
                  <a:pt x="1711" y="628"/>
                  <a:pt x="1711" y="628"/>
                </a:cubicBezTo>
                <a:cubicBezTo>
                  <a:pt x="1710" y="630"/>
                  <a:pt x="1710" y="630"/>
                  <a:pt x="1710" y="630"/>
                </a:cubicBezTo>
                <a:cubicBezTo>
                  <a:pt x="1712" y="632"/>
                  <a:pt x="1712" y="632"/>
                  <a:pt x="1712" y="632"/>
                </a:cubicBezTo>
                <a:cubicBezTo>
                  <a:pt x="1714" y="633"/>
                  <a:pt x="1714" y="633"/>
                  <a:pt x="1714" y="633"/>
                </a:cubicBezTo>
                <a:cubicBezTo>
                  <a:pt x="1716" y="635"/>
                  <a:pt x="1716" y="635"/>
                  <a:pt x="1716" y="635"/>
                </a:cubicBezTo>
                <a:cubicBezTo>
                  <a:pt x="1717" y="637"/>
                  <a:pt x="1717" y="637"/>
                  <a:pt x="1717" y="637"/>
                </a:cubicBezTo>
                <a:cubicBezTo>
                  <a:pt x="1716" y="638"/>
                  <a:pt x="1716" y="638"/>
                  <a:pt x="1716" y="638"/>
                </a:cubicBezTo>
                <a:cubicBezTo>
                  <a:pt x="1716" y="639"/>
                  <a:pt x="1716" y="639"/>
                  <a:pt x="1716" y="639"/>
                </a:cubicBezTo>
                <a:cubicBezTo>
                  <a:pt x="1718" y="642"/>
                  <a:pt x="1718" y="642"/>
                  <a:pt x="1718" y="642"/>
                </a:cubicBezTo>
                <a:cubicBezTo>
                  <a:pt x="1719" y="643"/>
                  <a:pt x="1719" y="643"/>
                  <a:pt x="1719" y="643"/>
                </a:cubicBezTo>
                <a:cubicBezTo>
                  <a:pt x="1720" y="642"/>
                  <a:pt x="1720" y="642"/>
                  <a:pt x="1720" y="642"/>
                </a:cubicBezTo>
                <a:cubicBezTo>
                  <a:pt x="1719" y="641"/>
                  <a:pt x="1719" y="641"/>
                  <a:pt x="1719" y="641"/>
                </a:cubicBezTo>
                <a:cubicBezTo>
                  <a:pt x="1720" y="639"/>
                  <a:pt x="1720" y="639"/>
                  <a:pt x="1720" y="639"/>
                </a:cubicBezTo>
                <a:cubicBezTo>
                  <a:pt x="1721" y="641"/>
                  <a:pt x="1721" y="641"/>
                  <a:pt x="1721" y="641"/>
                </a:cubicBezTo>
                <a:cubicBezTo>
                  <a:pt x="1723" y="643"/>
                  <a:pt x="1723" y="643"/>
                  <a:pt x="1723" y="643"/>
                </a:cubicBezTo>
                <a:cubicBezTo>
                  <a:pt x="1724" y="644"/>
                  <a:pt x="1724" y="644"/>
                  <a:pt x="1724" y="644"/>
                </a:cubicBezTo>
                <a:cubicBezTo>
                  <a:pt x="1723" y="646"/>
                  <a:pt x="1723" y="646"/>
                  <a:pt x="1723" y="646"/>
                </a:cubicBezTo>
                <a:cubicBezTo>
                  <a:pt x="1725" y="647"/>
                  <a:pt x="1725" y="647"/>
                  <a:pt x="1725" y="647"/>
                </a:cubicBezTo>
                <a:cubicBezTo>
                  <a:pt x="1725" y="644"/>
                  <a:pt x="1725" y="644"/>
                  <a:pt x="1725" y="644"/>
                </a:cubicBezTo>
                <a:cubicBezTo>
                  <a:pt x="1726" y="642"/>
                  <a:pt x="1726" y="642"/>
                  <a:pt x="1726" y="642"/>
                </a:cubicBezTo>
                <a:cubicBezTo>
                  <a:pt x="1727" y="642"/>
                  <a:pt x="1727" y="642"/>
                  <a:pt x="1727" y="642"/>
                </a:cubicBezTo>
                <a:cubicBezTo>
                  <a:pt x="1728" y="644"/>
                  <a:pt x="1728" y="644"/>
                  <a:pt x="1728" y="644"/>
                </a:cubicBezTo>
                <a:cubicBezTo>
                  <a:pt x="1731" y="646"/>
                  <a:pt x="1731" y="646"/>
                  <a:pt x="1731" y="646"/>
                </a:cubicBezTo>
                <a:cubicBezTo>
                  <a:pt x="1730" y="644"/>
                  <a:pt x="1730" y="644"/>
                  <a:pt x="1730" y="644"/>
                </a:cubicBezTo>
                <a:cubicBezTo>
                  <a:pt x="1730" y="642"/>
                  <a:pt x="1730" y="642"/>
                  <a:pt x="1730" y="642"/>
                </a:cubicBezTo>
                <a:cubicBezTo>
                  <a:pt x="1729" y="640"/>
                  <a:pt x="1729" y="640"/>
                  <a:pt x="1729" y="640"/>
                </a:cubicBezTo>
                <a:cubicBezTo>
                  <a:pt x="1728" y="637"/>
                  <a:pt x="1728" y="637"/>
                  <a:pt x="1728" y="637"/>
                </a:cubicBezTo>
                <a:cubicBezTo>
                  <a:pt x="1726" y="635"/>
                  <a:pt x="1726" y="635"/>
                  <a:pt x="1726" y="635"/>
                </a:cubicBezTo>
                <a:cubicBezTo>
                  <a:pt x="1727" y="634"/>
                  <a:pt x="1727" y="634"/>
                  <a:pt x="1727" y="634"/>
                </a:cubicBezTo>
                <a:cubicBezTo>
                  <a:pt x="1728" y="634"/>
                  <a:pt x="1728" y="634"/>
                  <a:pt x="1728" y="634"/>
                </a:cubicBezTo>
                <a:cubicBezTo>
                  <a:pt x="1730" y="635"/>
                  <a:pt x="1730" y="635"/>
                  <a:pt x="1730" y="635"/>
                </a:cubicBezTo>
                <a:cubicBezTo>
                  <a:pt x="1729" y="636"/>
                  <a:pt x="1729" y="636"/>
                  <a:pt x="1729" y="636"/>
                </a:cubicBezTo>
                <a:cubicBezTo>
                  <a:pt x="1730" y="637"/>
                  <a:pt x="1730" y="637"/>
                  <a:pt x="1730" y="637"/>
                </a:cubicBezTo>
                <a:cubicBezTo>
                  <a:pt x="1731" y="636"/>
                  <a:pt x="1731" y="636"/>
                  <a:pt x="1731" y="636"/>
                </a:cubicBezTo>
                <a:cubicBezTo>
                  <a:pt x="1733" y="636"/>
                  <a:pt x="1733" y="636"/>
                  <a:pt x="1733" y="636"/>
                </a:cubicBezTo>
                <a:cubicBezTo>
                  <a:pt x="1733" y="636"/>
                  <a:pt x="1733" y="636"/>
                  <a:pt x="1733" y="636"/>
                </a:cubicBezTo>
                <a:cubicBezTo>
                  <a:pt x="1733" y="635"/>
                  <a:pt x="1733" y="635"/>
                  <a:pt x="1733" y="635"/>
                </a:cubicBezTo>
                <a:cubicBezTo>
                  <a:pt x="1732" y="634"/>
                  <a:pt x="1732" y="634"/>
                  <a:pt x="1732" y="634"/>
                </a:cubicBezTo>
                <a:cubicBezTo>
                  <a:pt x="1732" y="634"/>
                  <a:pt x="1732" y="634"/>
                  <a:pt x="1732" y="634"/>
                </a:cubicBezTo>
                <a:cubicBezTo>
                  <a:pt x="1730" y="633"/>
                  <a:pt x="1730" y="633"/>
                  <a:pt x="1730" y="633"/>
                </a:cubicBezTo>
                <a:cubicBezTo>
                  <a:pt x="1730" y="632"/>
                  <a:pt x="1730" y="632"/>
                  <a:pt x="1730" y="632"/>
                </a:cubicBezTo>
                <a:cubicBezTo>
                  <a:pt x="1728" y="630"/>
                  <a:pt x="1728" y="630"/>
                  <a:pt x="1728" y="630"/>
                </a:cubicBezTo>
                <a:cubicBezTo>
                  <a:pt x="1730" y="630"/>
                  <a:pt x="1730" y="630"/>
                  <a:pt x="1730" y="630"/>
                </a:cubicBezTo>
                <a:cubicBezTo>
                  <a:pt x="1732" y="630"/>
                  <a:pt x="1732" y="630"/>
                  <a:pt x="1732" y="630"/>
                </a:cubicBezTo>
                <a:cubicBezTo>
                  <a:pt x="1733" y="629"/>
                  <a:pt x="1733" y="629"/>
                  <a:pt x="1733" y="629"/>
                </a:cubicBezTo>
                <a:cubicBezTo>
                  <a:pt x="1736" y="631"/>
                  <a:pt x="1736" y="631"/>
                  <a:pt x="1736" y="631"/>
                </a:cubicBezTo>
                <a:cubicBezTo>
                  <a:pt x="1736" y="631"/>
                  <a:pt x="1736" y="631"/>
                  <a:pt x="1736" y="631"/>
                </a:cubicBezTo>
                <a:cubicBezTo>
                  <a:pt x="1738" y="632"/>
                  <a:pt x="1738" y="632"/>
                  <a:pt x="1738" y="632"/>
                </a:cubicBezTo>
                <a:cubicBezTo>
                  <a:pt x="1738" y="631"/>
                  <a:pt x="1738" y="631"/>
                  <a:pt x="1738" y="631"/>
                </a:cubicBezTo>
                <a:cubicBezTo>
                  <a:pt x="1737" y="628"/>
                  <a:pt x="1737" y="628"/>
                  <a:pt x="1737" y="628"/>
                </a:cubicBezTo>
                <a:cubicBezTo>
                  <a:pt x="1737" y="626"/>
                  <a:pt x="1737" y="626"/>
                  <a:pt x="1737" y="626"/>
                </a:cubicBezTo>
                <a:cubicBezTo>
                  <a:pt x="1736" y="624"/>
                  <a:pt x="1736" y="624"/>
                  <a:pt x="1736" y="624"/>
                </a:cubicBezTo>
                <a:cubicBezTo>
                  <a:pt x="1732" y="622"/>
                  <a:pt x="1732" y="622"/>
                  <a:pt x="1732" y="622"/>
                </a:cubicBezTo>
                <a:cubicBezTo>
                  <a:pt x="1730" y="621"/>
                  <a:pt x="1730" y="621"/>
                  <a:pt x="1730" y="621"/>
                </a:cubicBezTo>
                <a:cubicBezTo>
                  <a:pt x="1730" y="620"/>
                  <a:pt x="1730" y="620"/>
                  <a:pt x="1730" y="620"/>
                </a:cubicBezTo>
                <a:cubicBezTo>
                  <a:pt x="1728" y="620"/>
                  <a:pt x="1728" y="620"/>
                  <a:pt x="1728" y="620"/>
                </a:cubicBezTo>
                <a:cubicBezTo>
                  <a:pt x="1727" y="619"/>
                  <a:pt x="1727" y="619"/>
                  <a:pt x="1727" y="619"/>
                </a:cubicBezTo>
                <a:cubicBezTo>
                  <a:pt x="1725" y="619"/>
                  <a:pt x="1725" y="619"/>
                  <a:pt x="1725" y="619"/>
                </a:cubicBezTo>
                <a:cubicBezTo>
                  <a:pt x="1723" y="617"/>
                  <a:pt x="1723" y="617"/>
                  <a:pt x="1723" y="617"/>
                </a:cubicBezTo>
                <a:cubicBezTo>
                  <a:pt x="1726" y="617"/>
                  <a:pt x="1726" y="617"/>
                  <a:pt x="1726" y="617"/>
                </a:cubicBezTo>
                <a:cubicBezTo>
                  <a:pt x="1727" y="615"/>
                  <a:pt x="1727" y="615"/>
                  <a:pt x="1727" y="615"/>
                </a:cubicBezTo>
                <a:cubicBezTo>
                  <a:pt x="1727" y="614"/>
                  <a:pt x="1727" y="614"/>
                  <a:pt x="1727" y="614"/>
                </a:cubicBezTo>
                <a:cubicBezTo>
                  <a:pt x="1725" y="614"/>
                  <a:pt x="1725" y="614"/>
                  <a:pt x="1725" y="614"/>
                </a:cubicBezTo>
                <a:cubicBezTo>
                  <a:pt x="1726" y="612"/>
                  <a:pt x="1726" y="612"/>
                  <a:pt x="1726" y="612"/>
                </a:cubicBezTo>
                <a:cubicBezTo>
                  <a:pt x="1726" y="611"/>
                  <a:pt x="1726" y="611"/>
                  <a:pt x="1726" y="611"/>
                </a:cubicBezTo>
                <a:cubicBezTo>
                  <a:pt x="1727" y="612"/>
                  <a:pt x="1727" y="612"/>
                  <a:pt x="1727" y="612"/>
                </a:cubicBezTo>
                <a:cubicBezTo>
                  <a:pt x="1729" y="613"/>
                  <a:pt x="1729" y="613"/>
                  <a:pt x="1729" y="613"/>
                </a:cubicBezTo>
                <a:cubicBezTo>
                  <a:pt x="1728" y="614"/>
                  <a:pt x="1728" y="614"/>
                  <a:pt x="1728" y="614"/>
                </a:cubicBezTo>
                <a:cubicBezTo>
                  <a:pt x="1728" y="615"/>
                  <a:pt x="1728" y="615"/>
                  <a:pt x="1728" y="615"/>
                </a:cubicBezTo>
                <a:cubicBezTo>
                  <a:pt x="1729" y="615"/>
                  <a:pt x="1729" y="615"/>
                  <a:pt x="1729" y="615"/>
                </a:cubicBezTo>
                <a:cubicBezTo>
                  <a:pt x="1730" y="612"/>
                  <a:pt x="1730" y="612"/>
                  <a:pt x="1730" y="612"/>
                </a:cubicBezTo>
                <a:cubicBezTo>
                  <a:pt x="1729" y="611"/>
                  <a:pt x="1729" y="611"/>
                  <a:pt x="1729" y="611"/>
                </a:cubicBezTo>
                <a:cubicBezTo>
                  <a:pt x="1726" y="607"/>
                  <a:pt x="1726" y="607"/>
                  <a:pt x="1726" y="607"/>
                </a:cubicBezTo>
                <a:cubicBezTo>
                  <a:pt x="1724" y="606"/>
                  <a:pt x="1724" y="606"/>
                  <a:pt x="1724" y="606"/>
                </a:cubicBezTo>
                <a:cubicBezTo>
                  <a:pt x="1724" y="605"/>
                  <a:pt x="1724" y="605"/>
                  <a:pt x="1724" y="605"/>
                </a:cubicBezTo>
                <a:cubicBezTo>
                  <a:pt x="1722" y="603"/>
                  <a:pt x="1722" y="603"/>
                  <a:pt x="1722" y="603"/>
                </a:cubicBezTo>
                <a:cubicBezTo>
                  <a:pt x="1722" y="602"/>
                  <a:pt x="1722" y="602"/>
                  <a:pt x="1722" y="602"/>
                </a:cubicBezTo>
                <a:cubicBezTo>
                  <a:pt x="1722" y="598"/>
                  <a:pt x="1722" y="598"/>
                  <a:pt x="1722" y="598"/>
                </a:cubicBezTo>
                <a:cubicBezTo>
                  <a:pt x="1723" y="595"/>
                  <a:pt x="1723" y="595"/>
                  <a:pt x="1723" y="595"/>
                </a:cubicBezTo>
                <a:cubicBezTo>
                  <a:pt x="1726" y="595"/>
                  <a:pt x="1726" y="595"/>
                  <a:pt x="1726" y="595"/>
                </a:cubicBezTo>
                <a:cubicBezTo>
                  <a:pt x="1726" y="597"/>
                  <a:pt x="1726" y="597"/>
                  <a:pt x="1726" y="597"/>
                </a:cubicBezTo>
                <a:cubicBezTo>
                  <a:pt x="1725" y="597"/>
                  <a:pt x="1725" y="597"/>
                  <a:pt x="1725" y="597"/>
                </a:cubicBezTo>
                <a:cubicBezTo>
                  <a:pt x="1725" y="598"/>
                  <a:pt x="1725" y="598"/>
                  <a:pt x="1725" y="598"/>
                </a:cubicBezTo>
                <a:cubicBezTo>
                  <a:pt x="1728" y="599"/>
                  <a:pt x="1728" y="599"/>
                  <a:pt x="1728" y="599"/>
                </a:cubicBezTo>
                <a:cubicBezTo>
                  <a:pt x="1729" y="602"/>
                  <a:pt x="1729" y="602"/>
                  <a:pt x="1729" y="602"/>
                </a:cubicBezTo>
                <a:cubicBezTo>
                  <a:pt x="1731" y="603"/>
                  <a:pt x="1731" y="603"/>
                  <a:pt x="1731" y="603"/>
                </a:cubicBezTo>
                <a:cubicBezTo>
                  <a:pt x="1733" y="603"/>
                  <a:pt x="1733" y="603"/>
                  <a:pt x="1733" y="603"/>
                </a:cubicBezTo>
                <a:cubicBezTo>
                  <a:pt x="1731" y="602"/>
                  <a:pt x="1731" y="602"/>
                  <a:pt x="1731" y="602"/>
                </a:cubicBezTo>
                <a:cubicBezTo>
                  <a:pt x="1730" y="601"/>
                  <a:pt x="1730" y="601"/>
                  <a:pt x="1730" y="601"/>
                </a:cubicBezTo>
                <a:cubicBezTo>
                  <a:pt x="1731" y="599"/>
                  <a:pt x="1731" y="599"/>
                  <a:pt x="1731" y="599"/>
                </a:cubicBezTo>
                <a:cubicBezTo>
                  <a:pt x="1733" y="600"/>
                  <a:pt x="1733" y="600"/>
                  <a:pt x="1733" y="600"/>
                </a:cubicBezTo>
                <a:cubicBezTo>
                  <a:pt x="1734" y="602"/>
                  <a:pt x="1734" y="602"/>
                  <a:pt x="1734" y="602"/>
                </a:cubicBezTo>
                <a:cubicBezTo>
                  <a:pt x="1736" y="603"/>
                  <a:pt x="1736" y="603"/>
                  <a:pt x="1736" y="603"/>
                </a:cubicBezTo>
                <a:cubicBezTo>
                  <a:pt x="1737" y="602"/>
                  <a:pt x="1737" y="602"/>
                  <a:pt x="1737" y="602"/>
                </a:cubicBezTo>
                <a:cubicBezTo>
                  <a:pt x="1735" y="600"/>
                  <a:pt x="1735" y="600"/>
                  <a:pt x="1735" y="600"/>
                </a:cubicBezTo>
                <a:cubicBezTo>
                  <a:pt x="1734" y="600"/>
                  <a:pt x="1734" y="600"/>
                  <a:pt x="1734" y="600"/>
                </a:cubicBezTo>
                <a:cubicBezTo>
                  <a:pt x="1734" y="599"/>
                  <a:pt x="1734" y="599"/>
                  <a:pt x="1734" y="599"/>
                </a:cubicBezTo>
                <a:cubicBezTo>
                  <a:pt x="1737" y="599"/>
                  <a:pt x="1737" y="599"/>
                  <a:pt x="1737" y="599"/>
                </a:cubicBezTo>
                <a:cubicBezTo>
                  <a:pt x="1739" y="600"/>
                  <a:pt x="1739" y="600"/>
                  <a:pt x="1739" y="600"/>
                </a:cubicBezTo>
                <a:cubicBezTo>
                  <a:pt x="1739" y="600"/>
                  <a:pt x="1739" y="600"/>
                  <a:pt x="1739" y="600"/>
                </a:cubicBezTo>
                <a:cubicBezTo>
                  <a:pt x="1737" y="598"/>
                  <a:pt x="1737" y="598"/>
                  <a:pt x="1737" y="598"/>
                </a:cubicBezTo>
                <a:cubicBezTo>
                  <a:pt x="1735" y="597"/>
                  <a:pt x="1735" y="597"/>
                  <a:pt x="1735" y="597"/>
                </a:cubicBezTo>
                <a:cubicBezTo>
                  <a:pt x="1733" y="595"/>
                  <a:pt x="1733" y="595"/>
                  <a:pt x="1733" y="595"/>
                </a:cubicBezTo>
                <a:cubicBezTo>
                  <a:pt x="1734" y="594"/>
                  <a:pt x="1734" y="594"/>
                  <a:pt x="1734" y="594"/>
                </a:cubicBezTo>
                <a:cubicBezTo>
                  <a:pt x="1736" y="595"/>
                  <a:pt x="1736" y="595"/>
                  <a:pt x="1736" y="595"/>
                </a:cubicBezTo>
                <a:cubicBezTo>
                  <a:pt x="1738" y="594"/>
                  <a:pt x="1738" y="594"/>
                  <a:pt x="1738" y="594"/>
                </a:cubicBezTo>
                <a:cubicBezTo>
                  <a:pt x="1739" y="591"/>
                  <a:pt x="1739" y="591"/>
                  <a:pt x="1739" y="591"/>
                </a:cubicBezTo>
                <a:cubicBezTo>
                  <a:pt x="1740" y="590"/>
                  <a:pt x="1740" y="590"/>
                  <a:pt x="1740" y="590"/>
                </a:cubicBezTo>
                <a:cubicBezTo>
                  <a:pt x="1742" y="592"/>
                  <a:pt x="1742" y="592"/>
                  <a:pt x="1742" y="592"/>
                </a:cubicBezTo>
                <a:cubicBezTo>
                  <a:pt x="1744" y="592"/>
                  <a:pt x="1744" y="592"/>
                  <a:pt x="1744" y="592"/>
                </a:cubicBezTo>
                <a:cubicBezTo>
                  <a:pt x="1746" y="590"/>
                  <a:pt x="1746" y="590"/>
                  <a:pt x="1746" y="590"/>
                </a:cubicBezTo>
                <a:cubicBezTo>
                  <a:pt x="1746" y="589"/>
                  <a:pt x="1746" y="589"/>
                  <a:pt x="1746" y="589"/>
                </a:cubicBezTo>
                <a:cubicBezTo>
                  <a:pt x="1747" y="589"/>
                  <a:pt x="1747" y="589"/>
                  <a:pt x="1747" y="589"/>
                </a:cubicBezTo>
                <a:cubicBezTo>
                  <a:pt x="1748" y="591"/>
                  <a:pt x="1748" y="591"/>
                  <a:pt x="1748" y="591"/>
                </a:cubicBezTo>
                <a:cubicBezTo>
                  <a:pt x="1752" y="591"/>
                  <a:pt x="1752" y="591"/>
                  <a:pt x="1752" y="591"/>
                </a:cubicBezTo>
                <a:cubicBezTo>
                  <a:pt x="1755" y="592"/>
                  <a:pt x="1755" y="592"/>
                  <a:pt x="1755" y="592"/>
                </a:cubicBezTo>
                <a:cubicBezTo>
                  <a:pt x="1756" y="592"/>
                  <a:pt x="1756" y="592"/>
                  <a:pt x="1756" y="592"/>
                </a:cubicBezTo>
                <a:cubicBezTo>
                  <a:pt x="1756" y="594"/>
                  <a:pt x="1756" y="594"/>
                  <a:pt x="1756" y="594"/>
                </a:cubicBezTo>
                <a:cubicBezTo>
                  <a:pt x="1758" y="595"/>
                  <a:pt x="1758" y="595"/>
                  <a:pt x="1758" y="595"/>
                </a:cubicBezTo>
                <a:cubicBezTo>
                  <a:pt x="1759" y="594"/>
                  <a:pt x="1759" y="594"/>
                  <a:pt x="1759" y="594"/>
                </a:cubicBezTo>
                <a:cubicBezTo>
                  <a:pt x="1760" y="595"/>
                  <a:pt x="1760" y="595"/>
                  <a:pt x="1760" y="595"/>
                </a:cubicBezTo>
                <a:cubicBezTo>
                  <a:pt x="1762" y="594"/>
                  <a:pt x="1762" y="594"/>
                  <a:pt x="1762" y="594"/>
                </a:cubicBezTo>
                <a:cubicBezTo>
                  <a:pt x="1760" y="596"/>
                  <a:pt x="1760" y="596"/>
                  <a:pt x="1760" y="596"/>
                </a:cubicBezTo>
                <a:cubicBezTo>
                  <a:pt x="1759" y="596"/>
                  <a:pt x="1759" y="596"/>
                  <a:pt x="1759" y="596"/>
                </a:cubicBezTo>
                <a:cubicBezTo>
                  <a:pt x="1758" y="599"/>
                  <a:pt x="1758" y="599"/>
                  <a:pt x="1758" y="599"/>
                </a:cubicBezTo>
                <a:cubicBezTo>
                  <a:pt x="1758" y="600"/>
                  <a:pt x="1758" y="600"/>
                  <a:pt x="1758" y="600"/>
                </a:cubicBezTo>
                <a:cubicBezTo>
                  <a:pt x="1763" y="597"/>
                  <a:pt x="1763" y="597"/>
                  <a:pt x="1763" y="597"/>
                </a:cubicBezTo>
                <a:cubicBezTo>
                  <a:pt x="1768" y="594"/>
                  <a:pt x="1768" y="594"/>
                  <a:pt x="1768" y="594"/>
                </a:cubicBezTo>
                <a:cubicBezTo>
                  <a:pt x="1769" y="591"/>
                  <a:pt x="1769" y="591"/>
                  <a:pt x="1769" y="591"/>
                </a:cubicBezTo>
                <a:cubicBezTo>
                  <a:pt x="1771" y="590"/>
                  <a:pt x="1771" y="590"/>
                  <a:pt x="1771" y="590"/>
                </a:cubicBezTo>
                <a:cubicBezTo>
                  <a:pt x="1774" y="590"/>
                  <a:pt x="1774" y="590"/>
                  <a:pt x="1774" y="590"/>
                </a:cubicBezTo>
                <a:cubicBezTo>
                  <a:pt x="1775" y="589"/>
                  <a:pt x="1775" y="589"/>
                  <a:pt x="1775" y="589"/>
                </a:cubicBezTo>
                <a:cubicBezTo>
                  <a:pt x="1778" y="589"/>
                  <a:pt x="1778" y="589"/>
                  <a:pt x="1778" y="589"/>
                </a:cubicBezTo>
                <a:cubicBezTo>
                  <a:pt x="1779" y="590"/>
                  <a:pt x="1779" y="590"/>
                  <a:pt x="1779" y="590"/>
                </a:cubicBezTo>
                <a:cubicBezTo>
                  <a:pt x="1781" y="590"/>
                  <a:pt x="1781" y="590"/>
                  <a:pt x="1781" y="590"/>
                </a:cubicBezTo>
                <a:cubicBezTo>
                  <a:pt x="1783" y="589"/>
                  <a:pt x="1783" y="589"/>
                  <a:pt x="1783" y="589"/>
                </a:cubicBezTo>
                <a:cubicBezTo>
                  <a:pt x="1783" y="587"/>
                  <a:pt x="1783" y="587"/>
                  <a:pt x="1783" y="587"/>
                </a:cubicBezTo>
                <a:cubicBezTo>
                  <a:pt x="1781" y="586"/>
                  <a:pt x="1781" y="586"/>
                  <a:pt x="1781" y="586"/>
                </a:cubicBezTo>
                <a:cubicBezTo>
                  <a:pt x="1779" y="584"/>
                  <a:pt x="1779" y="584"/>
                  <a:pt x="1779" y="584"/>
                </a:cubicBezTo>
                <a:cubicBezTo>
                  <a:pt x="1777" y="584"/>
                  <a:pt x="1777" y="584"/>
                  <a:pt x="1777" y="584"/>
                </a:cubicBezTo>
                <a:cubicBezTo>
                  <a:pt x="1774" y="581"/>
                  <a:pt x="1774" y="581"/>
                  <a:pt x="1774" y="581"/>
                </a:cubicBezTo>
                <a:cubicBezTo>
                  <a:pt x="1773" y="577"/>
                  <a:pt x="1773" y="577"/>
                  <a:pt x="1773" y="577"/>
                </a:cubicBezTo>
                <a:cubicBezTo>
                  <a:pt x="1773" y="577"/>
                  <a:pt x="1773" y="577"/>
                  <a:pt x="1773" y="577"/>
                </a:cubicBezTo>
                <a:cubicBezTo>
                  <a:pt x="1772" y="575"/>
                  <a:pt x="1772" y="575"/>
                  <a:pt x="1772" y="575"/>
                </a:cubicBezTo>
                <a:cubicBezTo>
                  <a:pt x="1770" y="572"/>
                  <a:pt x="1770" y="572"/>
                  <a:pt x="1770" y="572"/>
                </a:cubicBezTo>
                <a:cubicBezTo>
                  <a:pt x="1768" y="572"/>
                  <a:pt x="1768" y="572"/>
                  <a:pt x="1768" y="572"/>
                </a:cubicBezTo>
                <a:cubicBezTo>
                  <a:pt x="1768" y="571"/>
                  <a:pt x="1768" y="571"/>
                  <a:pt x="1768" y="571"/>
                </a:cubicBezTo>
                <a:cubicBezTo>
                  <a:pt x="1771" y="568"/>
                  <a:pt x="1771" y="568"/>
                  <a:pt x="1771" y="568"/>
                </a:cubicBezTo>
                <a:cubicBezTo>
                  <a:pt x="1771" y="566"/>
                  <a:pt x="1771" y="566"/>
                  <a:pt x="1771" y="566"/>
                </a:cubicBezTo>
                <a:cubicBezTo>
                  <a:pt x="1771" y="562"/>
                  <a:pt x="1771" y="562"/>
                  <a:pt x="1771" y="562"/>
                </a:cubicBezTo>
                <a:cubicBezTo>
                  <a:pt x="1774" y="559"/>
                  <a:pt x="1774" y="559"/>
                  <a:pt x="1774" y="559"/>
                </a:cubicBezTo>
                <a:cubicBezTo>
                  <a:pt x="1775" y="560"/>
                  <a:pt x="1775" y="560"/>
                  <a:pt x="1775" y="560"/>
                </a:cubicBezTo>
                <a:cubicBezTo>
                  <a:pt x="1777" y="558"/>
                  <a:pt x="1777" y="558"/>
                  <a:pt x="1777" y="558"/>
                </a:cubicBezTo>
                <a:cubicBezTo>
                  <a:pt x="1777" y="555"/>
                  <a:pt x="1777" y="555"/>
                  <a:pt x="1777" y="555"/>
                </a:cubicBezTo>
                <a:cubicBezTo>
                  <a:pt x="1777" y="554"/>
                  <a:pt x="1777" y="554"/>
                  <a:pt x="1777" y="554"/>
                </a:cubicBezTo>
                <a:cubicBezTo>
                  <a:pt x="1776" y="552"/>
                  <a:pt x="1776" y="552"/>
                  <a:pt x="1776" y="552"/>
                </a:cubicBezTo>
                <a:cubicBezTo>
                  <a:pt x="1777" y="550"/>
                  <a:pt x="1777" y="550"/>
                  <a:pt x="1777" y="550"/>
                </a:cubicBezTo>
                <a:cubicBezTo>
                  <a:pt x="1777" y="547"/>
                  <a:pt x="1777" y="547"/>
                  <a:pt x="1777" y="547"/>
                </a:cubicBezTo>
                <a:cubicBezTo>
                  <a:pt x="1777" y="545"/>
                  <a:pt x="1777" y="545"/>
                  <a:pt x="1777" y="545"/>
                </a:cubicBezTo>
                <a:cubicBezTo>
                  <a:pt x="1778" y="544"/>
                  <a:pt x="1778" y="544"/>
                  <a:pt x="1778" y="544"/>
                </a:cubicBezTo>
                <a:cubicBezTo>
                  <a:pt x="1778" y="542"/>
                  <a:pt x="1778" y="542"/>
                  <a:pt x="1778" y="542"/>
                </a:cubicBezTo>
                <a:cubicBezTo>
                  <a:pt x="1782" y="542"/>
                  <a:pt x="1782" y="542"/>
                  <a:pt x="1782" y="542"/>
                </a:cubicBezTo>
                <a:cubicBezTo>
                  <a:pt x="1784" y="541"/>
                  <a:pt x="1784" y="541"/>
                  <a:pt x="1784" y="541"/>
                </a:cubicBezTo>
                <a:cubicBezTo>
                  <a:pt x="1786" y="539"/>
                  <a:pt x="1786" y="539"/>
                  <a:pt x="1786" y="539"/>
                </a:cubicBezTo>
                <a:cubicBezTo>
                  <a:pt x="1786" y="537"/>
                  <a:pt x="1786" y="537"/>
                  <a:pt x="1786" y="537"/>
                </a:cubicBezTo>
                <a:cubicBezTo>
                  <a:pt x="1784" y="536"/>
                  <a:pt x="1784" y="536"/>
                  <a:pt x="1784" y="536"/>
                </a:cubicBezTo>
                <a:cubicBezTo>
                  <a:pt x="1786" y="535"/>
                  <a:pt x="1786" y="535"/>
                  <a:pt x="1786" y="535"/>
                </a:cubicBezTo>
                <a:cubicBezTo>
                  <a:pt x="1786" y="535"/>
                  <a:pt x="1786" y="535"/>
                  <a:pt x="1786" y="535"/>
                </a:cubicBezTo>
                <a:cubicBezTo>
                  <a:pt x="1786" y="533"/>
                  <a:pt x="1786" y="533"/>
                  <a:pt x="1786" y="533"/>
                </a:cubicBezTo>
                <a:cubicBezTo>
                  <a:pt x="1785" y="532"/>
                  <a:pt x="1785" y="532"/>
                  <a:pt x="1785" y="532"/>
                </a:cubicBezTo>
                <a:cubicBezTo>
                  <a:pt x="1785" y="531"/>
                  <a:pt x="1785" y="531"/>
                  <a:pt x="1785" y="531"/>
                </a:cubicBezTo>
                <a:cubicBezTo>
                  <a:pt x="1785" y="530"/>
                  <a:pt x="1785" y="530"/>
                  <a:pt x="1785" y="530"/>
                </a:cubicBezTo>
                <a:cubicBezTo>
                  <a:pt x="1786" y="531"/>
                  <a:pt x="1786" y="531"/>
                  <a:pt x="1786" y="531"/>
                </a:cubicBezTo>
                <a:cubicBezTo>
                  <a:pt x="1787" y="531"/>
                  <a:pt x="1787" y="531"/>
                  <a:pt x="1787" y="531"/>
                </a:cubicBezTo>
                <a:cubicBezTo>
                  <a:pt x="1791" y="526"/>
                  <a:pt x="1791" y="526"/>
                  <a:pt x="1791" y="526"/>
                </a:cubicBezTo>
                <a:cubicBezTo>
                  <a:pt x="1791" y="525"/>
                  <a:pt x="1791" y="525"/>
                  <a:pt x="1791" y="525"/>
                </a:cubicBezTo>
                <a:cubicBezTo>
                  <a:pt x="1792" y="525"/>
                  <a:pt x="1792" y="525"/>
                  <a:pt x="1792" y="525"/>
                </a:cubicBezTo>
                <a:cubicBezTo>
                  <a:pt x="1794" y="522"/>
                  <a:pt x="1794" y="522"/>
                  <a:pt x="1794" y="522"/>
                </a:cubicBezTo>
                <a:cubicBezTo>
                  <a:pt x="1794" y="520"/>
                  <a:pt x="1794" y="520"/>
                  <a:pt x="1794" y="520"/>
                </a:cubicBezTo>
                <a:cubicBezTo>
                  <a:pt x="1795" y="519"/>
                  <a:pt x="1795" y="519"/>
                  <a:pt x="1795" y="519"/>
                </a:cubicBezTo>
                <a:cubicBezTo>
                  <a:pt x="1798" y="518"/>
                  <a:pt x="1798" y="518"/>
                  <a:pt x="1798" y="518"/>
                </a:cubicBezTo>
                <a:cubicBezTo>
                  <a:pt x="1800" y="516"/>
                  <a:pt x="1800" y="516"/>
                  <a:pt x="1800" y="516"/>
                </a:cubicBezTo>
                <a:cubicBezTo>
                  <a:pt x="1801" y="517"/>
                  <a:pt x="1801" y="517"/>
                  <a:pt x="1801" y="517"/>
                </a:cubicBezTo>
                <a:cubicBezTo>
                  <a:pt x="1801" y="518"/>
                  <a:pt x="1801" y="518"/>
                  <a:pt x="1801" y="518"/>
                </a:cubicBezTo>
                <a:cubicBezTo>
                  <a:pt x="1802" y="518"/>
                  <a:pt x="1802" y="518"/>
                  <a:pt x="1802" y="518"/>
                </a:cubicBezTo>
                <a:cubicBezTo>
                  <a:pt x="1803" y="516"/>
                  <a:pt x="1803" y="516"/>
                  <a:pt x="1803" y="516"/>
                </a:cubicBezTo>
                <a:cubicBezTo>
                  <a:pt x="1804" y="515"/>
                  <a:pt x="1804" y="515"/>
                  <a:pt x="1804" y="515"/>
                </a:cubicBezTo>
                <a:cubicBezTo>
                  <a:pt x="1805" y="516"/>
                  <a:pt x="1805" y="516"/>
                  <a:pt x="1805" y="516"/>
                </a:cubicBezTo>
                <a:cubicBezTo>
                  <a:pt x="1806" y="517"/>
                  <a:pt x="1806" y="517"/>
                  <a:pt x="1806" y="517"/>
                </a:cubicBezTo>
                <a:cubicBezTo>
                  <a:pt x="1808" y="518"/>
                  <a:pt x="1808" y="518"/>
                  <a:pt x="1808" y="518"/>
                </a:cubicBezTo>
                <a:cubicBezTo>
                  <a:pt x="1811" y="517"/>
                  <a:pt x="1811" y="517"/>
                  <a:pt x="1811" y="517"/>
                </a:cubicBezTo>
                <a:cubicBezTo>
                  <a:pt x="1809" y="518"/>
                  <a:pt x="1809" y="518"/>
                  <a:pt x="1809" y="518"/>
                </a:cubicBezTo>
                <a:cubicBezTo>
                  <a:pt x="1807" y="519"/>
                  <a:pt x="1807" y="519"/>
                  <a:pt x="1807" y="519"/>
                </a:cubicBezTo>
                <a:cubicBezTo>
                  <a:pt x="1805" y="518"/>
                  <a:pt x="1805" y="518"/>
                  <a:pt x="1805" y="518"/>
                </a:cubicBezTo>
                <a:cubicBezTo>
                  <a:pt x="1802" y="519"/>
                  <a:pt x="1802" y="519"/>
                  <a:pt x="1802" y="519"/>
                </a:cubicBezTo>
                <a:cubicBezTo>
                  <a:pt x="1800" y="519"/>
                  <a:pt x="1800" y="519"/>
                  <a:pt x="1800" y="519"/>
                </a:cubicBezTo>
                <a:cubicBezTo>
                  <a:pt x="1801" y="520"/>
                  <a:pt x="1801" y="520"/>
                  <a:pt x="1801" y="520"/>
                </a:cubicBezTo>
                <a:cubicBezTo>
                  <a:pt x="1804" y="520"/>
                  <a:pt x="1804" y="520"/>
                  <a:pt x="1804" y="520"/>
                </a:cubicBezTo>
                <a:cubicBezTo>
                  <a:pt x="1807" y="521"/>
                  <a:pt x="1807" y="521"/>
                  <a:pt x="1807" y="521"/>
                </a:cubicBezTo>
                <a:cubicBezTo>
                  <a:pt x="1807" y="522"/>
                  <a:pt x="1807" y="522"/>
                  <a:pt x="1807" y="522"/>
                </a:cubicBezTo>
                <a:cubicBezTo>
                  <a:pt x="1806" y="522"/>
                  <a:pt x="1806" y="522"/>
                  <a:pt x="1806" y="522"/>
                </a:cubicBezTo>
                <a:cubicBezTo>
                  <a:pt x="1807" y="524"/>
                  <a:pt x="1807" y="524"/>
                  <a:pt x="1807" y="524"/>
                </a:cubicBezTo>
                <a:cubicBezTo>
                  <a:pt x="1809" y="524"/>
                  <a:pt x="1809" y="524"/>
                  <a:pt x="1809" y="524"/>
                </a:cubicBezTo>
                <a:cubicBezTo>
                  <a:pt x="1810" y="525"/>
                  <a:pt x="1810" y="525"/>
                  <a:pt x="1810" y="525"/>
                </a:cubicBezTo>
                <a:cubicBezTo>
                  <a:pt x="1812" y="524"/>
                  <a:pt x="1812" y="524"/>
                  <a:pt x="1812" y="524"/>
                </a:cubicBezTo>
                <a:cubicBezTo>
                  <a:pt x="1815" y="523"/>
                  <a:pt x="1815" y="523"/>
                  <a:pt x="1815" y="523"/>
                </a:cubicBezTo>
                <a:cubicBezTo>
                  <a:pt x="1817" y="524"/>
                  <a:pt x="1817" y="524"/>
                  <a:pt x="1817" y="524"/>
                </a:cubicBezTo>
                <a:cubicBezTo>
                  <a:pt x="1819" y="525"/>
                  <a:pt x="1819" y="525"/>
                  <a:pt x="1819" y="525"/>
                </a:cubicBezTo>
                <a:cubicBezTo>
                  <a:pt x="1820" y="524"/>
                  <a:pt x="1820" y="524"/>
                  <a:pt x="1820" y="524"/>
                </a:cubicBezTo>
                <a:cubicBezTo>
                  <a:pt x="1821" y="524"/>
                  <a:pt x="1821" y="524"/>
                  <a:pt x="1821" y="524"/>
                </a:cubicBezTo>
                <a:cubicBezTo>
                  <a:pt x="1821" y="527"/>
                  <a:pt x="1821" y="527"/>
                  <a:pt x="1821" y="527"/>
                </a:cubicBezTo>
                <a:cubicBezTo>
                  <a:pt x="1822" y="528"/>
                  <a:pt x="1822" y="528"/>
                  <a:pt x="1822" y="528"/>
                </a:cubicBezTo>
                <a:cubicBezTo>
                  <a:pt x="1821" y="529"/>
                  <a:pt x="1821" y="529"/>
                  <a:pt x="1821" y="529"/>
                </a:cubicBezTo>
                <a:cubicBezTo>
                  <a:pt x="1818" y="529"/>
                  <a:pt x="1818" y="529"/>
                  <a:pt x="1818" y="529"/>
                </a:cubicBezTo>
                <a:cubicBezTo>
                  <a:pt x="1815" y="531"/>
                  <a:pt x="1815" y="531"/>
                  <a:pt x="1815" y="531"/>
                </a:cubicBezTo>
                <a:cubicBezTo>
                  <a:pt x="1813" y="535"/>
                  <a:pt x="1813" y="535"/>
                  <a:pt x="1813" y="535"/>
                </a:cubicBezTo>
                <a:cubicBezTo>
                  <a:pt x="1814" y="535"/>
                  <a:pt x="1814" y="535"/>
                  <a:pt x="1814" y="535"/>
                </a:cubicBezTo>
                <a:cubicBezTo>
                  <a:pt x="1816" y="534"/>
                  <a:pt x="1816" y="534"/>
                  <a:pt x="1816" y="534"/>
                </a:cubicBezTo>
                <a:cubicBezTo>
                  <a:pt x="1818" y="535"/>
                  <a:pt x="1818" y="535"/>
                  <a:pt x="1818" y="535"/>
                </a:cubicBezTo>
                <a:cubicBezTo>
                  <a:pt x="1819" y="535"/>
                  <a:pt x="1819" y="535"/>
                  <a:pt x="1819" y="535"/>
                </a:cubicBezTo>
                <a:cubicBezTo>
                  <a:pt x="1822" y="538"/>
                  <a:pt x="1822" y="538"/>
                  <a:pt x="1822" y="538"/>
                </a:cubicBezTo>
                <a:cubicBezTo>
                  <a:pt x="1823" y="539"/>
                  <a:pt x="1823" y="539"/>
                  <a:pt x="1823" y="539"/>
                </a:cubicBezTo>
                <a:cubicBezTo>
                  <a:pt x="1821" y="543"/>
                  <a:pt x="1821" y="543"/>
                  <a:pt x="1821" y="543"/>
                </a:cubicBezTo>
                <a:cubicBezTo>
                  <a:pt x="1821" y="543"/>
                  <a:pt x="1821" y="543"/>
                  <a:pt x="1821" y="543"/>
                </a:cubicBezTo>
                <a:cubicBezTo>
                  <a:pt x="1823" y="545"/>
                  <a:pt x="1823" y="545"/>
                  <a:pt x="1823" y="545"/>
                </a:cubicBezTo>
                <a:cubicBezTo>
                  <a:pt x="1826" y="545"/>
                  <a:pt x="1826" y="545"/>
                  <a:pt x="1826" y="545"/>
                </a:cubicBezTo>
                <a:cubicBezTo>
                  <a:pt x="1830" y="543"/>
                  <a:pt x="1830" y="543"/>
                  <a:pt x="1830" y="543"/>
                </a:cubicBezTo>
                <a:cubicBezTo>
                  <a:pt x="1834" y="540"/>
                  <a:pt x="1834" y="540"/>
                  <a:pt x="1834" y="540"/>
                </a:cubicBezTo>
                <a:cubicBezTo>
                  <a:pt x="1838" y="540"/>
                  <a:pt x="1838" y="540"/>
                  <a:pt x="1838" y="540"/>
                </a:cubicBezTo>
                <a:cubicBezTo>
                  <a:pt x="1839" y="538"/>
                  <a:pt x="1839" y="538"/>
                  <a:pt x="1839" y="538"/>
                </a:cubicBezTo>
                <a:cubicBezTo>
                  <a:pt x="1842" y="536"/>
                  <a:pt x="1842" y="536"/>
                  <a:pt x="1842" y="536"/>
                </a:cubicBezTo>
                <a:cubicBezTo>
                  <a:pt x="1846" y="537"/>
                  <a:pt x="1846" y="537"/>
                  <a:pt x="1846" y="537"/>
                </a:cubicBezTo>
                <a:cubicBezTo>
                  <a:pt x="1849" y="537"/>
                  <a:pt x="1849" y="537"/>
                  <a:pt x="1849" y="537"/>
                </a:cubicBezTo>
                <a:cubicBezTo>
                  <a:pt x="1850" y="535"/>
                  <a:pt x="1850" y="535"/>
                  <a:pt x="1850" y="535"/>
                </a:cubicBezTo>
                <a:cubicBezTo>
                  <a:pt x="1849" y="533"/>
                  <a:pt x="1849" y="533"/>
                  <a:pt x="1849" y="533"/>
                </a:cubicBezTo>
                <a:cubicBezTo>
                  <a:pt x="1850" y="532"/>
                  <a:pt x="1850" y="532"/>
                  <a:pt x="1850" y="532"/>
                </a:cubicBezTo>
                <a:cubicBezTo>
                  <a:pt x="1851" y="531"/>
                  <a:pt x="1851" y="531"/>
                  <a:pt x="1851" y="531"/>
                </a:cubicBezTo>
                <a:cubicBezTo>
                  <a:pt x="1849" y="531"/>
                  <a:pt x="1849" y="531"/>
                  <a:pt x="1849" y="531"/>
                </a:cubicBezTo>
                <a:cubicBezTo>
                  <a:pt x="1845" y="531"/>
                  <a:pt x="1845" y="531"/>
                  <a:pt x="1845" y="531"/>
                </a:cubicBezTo>
                <a:cubicBezTo>
                  <a:pt x="1845" y="533"/>
                  <a:pt x="1845" y="533"/>
                  <a:pt x="1845" y="533"/>
                </a:cubicBezTo>
                <a:cubicBezTo>
                  <a:pt x="1843" y="532"/>
                  <a:pt x="1843" y="532"/>
                  <a:pt x="1843" y="532"/>
                </a:cubicBezTo>
                <a:cubicBezTo>
                  <a:pt x="1841" y="532"/>
                  <a:pt x="1841" y="532"/>
                  <a:pt x="1841" y="532"/>
                </a:cubicBezTo>
                <a:cubicBezTo>
                  <a:pt x="1840" y="534"/>
                  <a:pt x="1840" y="534"/>
                  <a:pt x="1840" y="534"/>
                </a:cubicBezTo>
                <a:cubicBezTo>
                  <a:pt x="1839" y="534"/>
                  <a:pt x="1839" y="534"/>
                  <a:pt x="1839" y="534"/>
                </a:cubicBezTo>
                <a:cubicBezTo>
                  <a:pt x="1834" y="528"/>
                  <a:pt x="1834" y="528"/>
                  <a:pt x="1834" y="528"/>
                </a:cubicBezTo>
                <a:cubicBezTo>
                  <a:pt x="1833" y="526"/>
                  <a:pt x="1833" y="526"/>
                  <a:pt x="1833" y="526"/>
                </a:cubicBezTo>
                <a:cubicBezTo>
                  <a:pt x="1831" y="523"/>
                  <a:pt x="1831" y="523"/>
                  <a:pt x="1831" y="523"/>
                </a:cubicBezTo>
                <a:cubicBezTo>
                  <a:pt x="1831" y="524"/>
                  <a:pt x="1831" y="524"/>
                  <a:pt x="1831" y="524"/>
                </a:cubicBezTo>
                <a:cubicBezTo>
                  <a:pt x="1832" y="527"/>
                  <a:pt x="1832" y="527"/>
                  <a:pt x="1832" y="527"/>
                </a:cubicBezTo>
                <a:cubicBezTo>
                  <a:pt x="1835" y="531"/>
                  <a:pt x="1835" y="531"/>
                  <a:pt x="1835" y="531"/>
                </a:cubicBezTo>
                <a:cubicBezTo>
                  <a:pt x="1839" y="534"/>
                  <a:pt x="1839" y="534"/>
                  <a:pt x="1839" y="534"/>
                </a:cubicBezTo>
                <a:cubicBezTo>
                  <a:pt x="1838" y="535"/>
                  <a:pt x="1838" y="535"/>
                  <a:pt x="1838" y="535"/>
                </a:cubicBezTo>
                <a:cubicBezTo>
                  <a:pt x="1835" y="534"/>
                  <a:pt x="1835" y="534"/>
                  <a:pt x="1835" y="534"/>
                </a:cubicBezTo>
                <a:cubicBezTo>
                  <a:pt x="1834" y="533"/>
                  <a:pt x="1834" y="533"/>
                  <a:pt x="1834" y="533"/>
                </a:cubicBezTo>
                <a:cubicBezTo>
                  <a:pt x="1834" y="530"/>
                  <a:pt x="1834" y="530"/>
                  <a:pt x="1834" y="530"/>
                </a:cubicBezTo>
                <a:cubicBezTo>
                  <a:pt x="1833" y="530"/>
                  <a:pt x="1833" y="530"/>
                  <a:pt x="1833" y="530"/>
                </a:cubicBezTo>
                <a:cubicBezTo>
                  <a:pt x="1831" y="531"/>
                  <a:pt x="1831" y="531"/>
                  <a:pt x="1831" y="531"/>
                </a:cubicBezTo>
                <a:cubicBezTo>
                  <a:pt x="1832" y="529"/>
                  <a:pt x="1832" y="529"/>
                  <a:pt x="1832" y="529"/>
                </a:cubicBezTo>
                <a:cubicBezTo>
                  <a:pt x="1831" y="529"/>
                  <a:pt x="1831" y="529"/>
                  <a:pt x="1831" y="529"/>
                </a:cubicBezTo>
                <a:cubicBezTo>
                  <a:pt x="1830" y="530"/>
                  <a:pt x="1830" y="530"/>
                  <a:pt x="1830" y="530"/>
                </a:cubicBezTo>
                <a:cubicBezTo>
                  <a:pt x="1830" y="529"/>
                  <a:pt x="1830" y="529"/>
                  <a:pt x="1830" y="529"/>
                </a:cubicBezTo>
                <a:cubicBezTo>
                  <a:pt x="1831" y="528"/>
                  <a:pt x="1831" y="528"/>
                  <a:pt x="1831" y="528"/>
                </a:cubicBezTo>
                <a:cubicBezTo>
                  <a:pt x="1830" y="527"/>
                  <a:pt x="1830" y="527"/>
                  <a:pt x="1830" y="527"/>
                </a:cubicBezTo>
                <a:cubicBezTo>
                  <a:pt x="1829" y="527"/>
                  <a:pt x="1829" y="527"/>
                  <a:pt x="1829" y="527"/>
                </a:cubicBezTo>
                <a:cubicBezTo>
                  <a:pt x="1828" y="526"/>
                  <a:pt x="1828" y="526"/>
                  <a:pt x="1828" y="526"/>
                </a:cubicBezTo>
                <a:cubicBezTo>
                  <a:pt x="1826" y="525"/>
                  <a:pt x="1826" y="525"/>
                  <a:pt x="1826" y="525"/>
                </a:cubicBezTo>
                <a:cubicBezTo>
                  <a:pt x="1823" y="525"/>
                  <a:pt x="1823" y="525"/>
                  <a:pt x="1823" y="525"/>
                </a:cubicBezTo>
                <a:cubicBezTo>
                  <a:pt x="1822" y="524"/>
                  <a:pt x="1822" y="524"/>
                  <a:pt x="1822" y="524"/>
                </a:cubicBezTo>
                <a:cubicBezTo>
                  <a:pt x="1822" y="524"/>
                  <a:pt x="1822" y="524"/>
                  <a:pt x="1822" y="524"/>
                </a:cubicBezTo>
                <a:cubicBezTo>
                  <a:pt x="1824" y="524"/>
                  <a:pt x="1824" y="524"/>
                  <a:pt x="1824" y="524"/>
                </a:cubicBezTo>
                <a:cubicBezTo>
                  <a:pt x="1826" y="523"/>
                  <a:pt x="1826" y="523"/>
                  <a:pt x="1826" y="523"/>
                </a:cubicBezTo>
                <a:cubicBezTo>
                  <a:pt x="1827" y="524"/>
                  <a:pt x="1827" y="524"/>
                  <a:pt x="1827" y="524"/>
                </a:cubicBezTo>
                <a:cubicBezTo>
                  <a:pt x="1829" y="524"/>
                  <a:pt x="1829" y="524"/>
                  <a:pt x="1829" y="524"/>
                </a:cubicBezTo>
                <a:cubicBezTo>
                  <a:pt x="1830" y="523"/>
                  <a:pt x="1830" y="523"/>
                  <a:pt x="1830" y="523"/>
                </a:cubicBezTo>
                <a:cubicBezTo>
                  <a:pt x="1831" y="522"/>
                  <a:pt x="1831" y="522"/>
                  <a:pt x="1831" y="522"/>
                </a:cubicBezTo>
                <a:cubicBezTo>
                  <a:pt x="1834" y="519"/>
                  <a:pt x="1834" y="519"/>
                  <a:pt x="1834" y="519"/>
                </a:cubicBezTo>
                <a:cubicBezTo>
                  <a:pt x="1835" y="518"/>
                  <a:pt x="1835" y="518"/>
                  <a:pt x="1835" y="518"/>
                </a:cubicBezTo>
                <a:cubicBezTo>
                  <a:pt x="1836" y="519"/>
                  <a:pt x="1836" y="519"/>
                  <a:pt x="1836" y="519"/>
                </a:cubicBezTo>
                <a:cubicBezTo>
                  <a:pt x="1836" y="519"/>
                  <a:pt x="1836" y="519"/>
                  <a:pt x="1836" y="519"/>
                </a:cubicBezTo>
                <a:cubicBezTo>
                  <a:pt x="1834" y="522"/>
                  <a:pt x="1834" y="522"/>
                  <a:pt x="1834" y="522"/>
                </a:cubicBezTo>
                <a:cubicBezTo>
                  <a:pt x="1833" y="522"/>
                  <a:pt x="1833" y="522"/>
                  <a:pt x="1833" y="522"/>
                </a:cubicBezTo>
                <a:cubicBezTo>
                  <a:pt x="1834" y="523"/>
                  <a:pt x="1834" y="523"/>
                  <a:pt x="1834" y="523"/>
                </a:cubicBezTo>
                <a:cubicBezTo>
                  <a:pt x="1835" y="523"/>
                  <a:pt x="1835" y="523"/>
                  <a:pt x="1835" y="523"/>
                </a:cubicBezTo>
                <a:cubicBezTo>
                  <a:pt x="1837" y="519"/>
                  <a:pt x="1837" y="519"/>
                  <a:pt x="1837" y="519"/>
                </a:cubicBezTo>
                <a:cubicBezTo>
                  <a:pt x="1838" y="518"/>
                  <a:pt x="1838" y="518"/>
                  <a:pt x="1838" y="518"/>
                </a:cubicBezTo>
                <a:cubicBezTo>
                  <a:pt x="1837" y="517"/>
                  <a:pt x="1837" y="517"/>
                  <a:pt x="1837" y="517"/>
                </a:cubicBezTo>
                <a:cubicBezTo>
                  <a:pt x="1836" y="515"/>
                  <a:pt x="1836" y="515"/>
                  <a:pt x="1836" y="515"/>
                </a:cubicBezTo>
                <a:cubicBezTo>
                  <a:pt x="1837" y="515"/>
                  <a:pt x="1837" y="515"/>
                  <a:pt x="1837" y="515"/>
                </a:cubicBezTo>
                <a:cubicBezTo>
                  <a:pt x="1838" y="518"/>
                  <a:pt x="1838" y="518"/>
                  <a:pt x="1838" y="518"/>
                </a:cubicBezTo>
                <a:cubicBezTo>
                  <a:pt x="1840" y="518"/>
                  <a:pt x="1840" y="518"/>
                  <a:pt x="1840" y="518"/>
                </a:cubicBezTo>
                <a:cubicBezTo>
                  <a:pt x="1842" y="517"/>
                  <a:pt x="1842" y="517"/>
                  <a:pt x="1842" y="517"/>
                </a:cubicBezTo>
                <a:cubicBezTo>
                  <a:pt x="1844" y="517"/>
                  <a:pt x="1844" y="517"/>
                  <a:pt x="1844" y="517"/>
                </a:cubicBezTo>
                <a:cubicBezTo>
                  <a:pt x="1846" y="516"/>
                  <a:pt x="1846" y="516"/>
                  <a:pt x="1846" y="516"/>
                </a:cubicBezTo>
                <a:cubicBezTo>
                  <a:pt x="1848" y="516"/>
                  <a:pt x="1848" y="516"/>
                  <a:pt x="1848" y="516"/>
                </a:cubicBezTo>
                <a:cubicBezTo>
                  <a:pt x="1849" y="516"/>
                  <a:pt x="1849" y="516"/>
                  <a:pt x="1849" y="516"/>
                </a:cubicBezTo>
                <a:cubicBezTo>
                  <a:pt x="1851" y="514"/>
                  <a:pt x="1851" y="514"/>
                  <a:pt x="1851" y="514"/>
                </a:cubicBezTo>
                <a:cubicBezTo>
                  <a:pt x="1852" y="512"/>
                  <a:pt x="1852" y="512"/>
                  <a:pt x="1852" y="512"/>
                </a:cubicBezTo>
                <a:cubicBezTo>
                  <a:pt x="1854" y="512"/>
                  <a:pt x="1854" y="512"/>
                  <a:pt x="1854" y="512"/>
                </a:cubicBezTo>
                <a:cubicBezTo>
                  <a:pt x="1855" y="510"/>
                  <a:pt x="1855" y="510"/>
                  <a:pt x="1855" y="510"/>
                </a:cubicBezTo>
                <a:cubicBezTo>
                  <a:pt x="1856" y="509"/>
                  <a:pt x="1856" y="509"/>
                  <a:pt x="1856" y="509"/>
                </a:cubicBezTo>
                <a:cubicBezTo>
                  <a:pt x="1859" y="509"/>
                  <a:pt x="1859" y="509"/>
                  <a:pt x="1859" y="509"/>
                </a:cubicBezTo>
                <a:cubicBezTo>
                  <a:pt x="1861" y="508"/>
                  <a:pt x="1861" y="508"/>
                  <a:pt x="1861" y="508"/>
                </a:cubicBezTo>
                <a:cubicBezTo>
                  <a:pt x="1862" y="508"/>
                  <a:pt x="1862" y="508"/>
                  <a:pt x="1862" y="508"/>
                </a:cubicBezTo>
                <a:cubicBezTo>
                  <a:pt x="1863" y="510"/>
                  <a:pt x="1863" y="510"/>
                  <a:pt x="1863" y="510"/>
                </a:cubicBezTo>
                <a:cubicBezTo>
                  <a:pt x="1865" y="509"/>
                  <a:pt x="1865" y="509"/>
                  <a:pt x="1865" y="509"/>
                </a:cubicBezTo>
                <a:cubicBezTo>
                  <a:pt x="1865" y="504"/>
                  <a:pt x="1865" y="504"/>
                  <a:pt x="1865" y="504"/>
                </a:cubicBezTo>
                <a:cubicBezTo>
                  <a:pt x="1865" y="509"/>
                  <a:pt x="1865" y="509"/>
                  <a:pt x="1865" y="509"/>
                </a:cubicBezTo>
                <a:cubicBezTo>
                  <a:pt x="1865" y="509"/>
                  <a:pt x="1865" y="509"/>
                  <a:pt x="1865" y="509"/>
                </a:cubicBezTo>
                <a:cubicBezTo>
                  <a:pt x="1865" y="509"/>
                  <a:pt x="1865" y="509"/>
                  <a:pt x="1865" y="509"/>
                </a:cubicBezTo>
                <a:cubicBezTo>
                  <a:pt x="1867" y="509"/>
                  <a:pt x="1867" y="509"/>
                  <a:pt x="1867" y="509"/>
                </a:cubicBezTo>
                <a:cubicBezTo>
                  <a:pt x="1869" y="507"/>
                  <a:pt x="1869" y="507"/>
                  <a:pt x="1869" y="507"/>
                </a:cubicBezTo>
                <a:cubicBezTo>
                  <a:pt x="1872" y="507"/>
                  <a:pt x="1872" y="507"/>
                  <a:pt x="1872" y="507"/>
                </a:cubicBezTo>
                <a:cubicBezTo>
                  <a:pt x="1873" y="508"/>
                  <a:pt x="1873" y="508"/>
                  <a:pt x="1873" y="508"/>
                </a:cubicBezTo>
                <a:cubicBezTo>
                  <a:pt x="1872" y="510"/>
                  <a:pt x="1872" y="510"/>
                  <a:pt x="1872" y="510"/>
                </a:cubicBezTo>
                <a:cubicBezTo>
                  <a:pt x="1867" y="513"/>
                  <a:pt x="1867" y="513"/>
                  <a:pt x="1867" y="513"/>
                </a:cubicBezTo>
                <a:cubicBezTo>
                  <a:pt x="1865" y="514"/>
                  <a:pt x="1865" y="514"/>
                  <a:pt x="1865" y="514"/>
                </a:cubicBezTo>
                <a:cubicBezTo>
                  <a:pt x="1866" y="515"/>
                  <a:pt x="1866" y="515"/>
                  <a:pt x="1866" y="515"/>
                </a:cubicBezTo>
                <a:cubicBezTo>
                  <a:pt x="1867" y="515"/>
                  <a:pt x="1867" y="515"/>
                  <a:pt x="1867" y="515"/>
                </a:cubicBezTo>
                <a:cubicBezTo>
                  <a:pt x="1866" y="517"/>
                  <a:pt x="1866" y="517"/>
                  <a:pt x="1866" y="517"/>
                </a:cubicBezTo>
                <a:cubicBezTo>
                  <a:pt x="1863" y="516"/>
                  <a:pt x="1863" y="516"/>
                  <a:pt x="1863" y="516"/>
                </a:cubicBezTo>
                <a:cubicBezTo>
                  <a:pt x="1860" y="517"/>
                  <a:pt x="1860" y="517"/>
                  <a:pt x="1860" y="517"/>
                </a:cubicBezTo>
                <a:cubicBezTo>
                  <a:pt x="1861" y="519"/>
                  <a:pt x="1861" y="519"/>
                  <a:pt x="1861" y="519"/>
                </a:cubicBezTo>
                <a:cubicBezTo>
                  <a:pt x="1863" y="521"/>
                  <a:pt x="1863" y="521"/>
                  <a:pt x="1863" y="521"/>
                </a:cubicBezTo>
                <a:cubicBezTo>
                  <a:pt x="1864" y="520"/>
                  <a:pt x="1864" y="520"/>
                  <a:pt x="1864" y="520"/>
                </a:cubicBezTo>
                <a:cubicBezTo>
                  <a:pt x="1864" y="521"/>
                  <a:pt x="1864" y="521"/>
                  <a:pt x="1864" y="521"/>
                </a:cubicBezTo>
                <a:cubicBezTo>
                  <a:pt x="1866" y="522"/>
                  <a:pt x="1866" y="522"/>
                  <a:pt x="1866" y="522"/>
                </a:cubicBezTo>
                <a:cubicBezTo>
                  <a:pt x="1866" y="523"/>
                  <a:pt x="1866" y="523"/>
                  <a:pt x="1866" y="523"/>
                </a:cubicBezTo>
                <a:cubicBezTo>
                  <a:pt x="1865" y="523"/>
                  <a:pt x="1865" y="523"/>
                  <a:pt x="1865" y="523"/>
                </a:cubicBezTo>
                <a:cubicBezTo>
                  <a:pt x="1864" y="524"/>
                  <a:pt x="1864" y="524"/>
                  <a:pt x="1864" y="524"/>
                </a:cubicBezTo>
                <a:cubicBezTo>
                  <a:pt x="1863" y="524"/>
                  <a:pt x="1863" y="524"/>
                  <a:pt x="1863" y="524"/>
                </a:cubicBezTo>
                <a:cubicBezTo>
                  <a:pt x="1862" y="525"/>
                  <a:pt x="1862" y="525"/>
                  <a:pt x="1862" y="525"/>
                </a:cubicBezTo>
                <a:cubicBezTo>
                  <a:pt x="1862" y="525"/>
                  <a:pt x="1862" y="525"/>
                  <a:pt x="1862" y="525"/>
                </a:cubicBezTo>
                <a:cubicBezTo>
                  <a:pt x="1860" y="528"/>
                  <a:pt x="1860" y="528"/>
                  <a:pt x="1860" y="528"/>
                </a:cubicBezTo>
                <a:cubicBezTo>
                  <a:pt x="1860" y="530"/>
                  <a:pt x="1860" y="530"/>
                  <a:pt x="1860" y="530"/>
                </a:cubicBezTo>
                <a:cubicBezTo>
                  <a:pt x="1861" y="530"/>
                  <a:pt x="1861" y="530"/>
                  <a:pt x="1861" y="530"/>
                </a:cubicBezTo>
                <a:cubicBezTo>
                  <a:pt x="1860" y="533"/>
                  <a:pt x="1860" y="533"/>
                  <a:pt x="1860" y="533"/>
                </a:cubicBezTo>
                <a:cubicBezTo>
                  <a:pt x="1858" y="533"/>
                  <a:pt x="1858" y="533"/>
                  <a:pt x="1858" y="533"/>
                </a:cubicBezTo>
                <a:cubicBezTo>
                  <a:pt x="1858" y="533"/>
                  <a:pt x="1858" y="533"/>
                  <a:pt x="1858" y="533"/>
                </a:cubicBezTo>
                <a:cubicBezTo>
                  <a:pt x="1856" y="532"/>
                  <a:pt x="1856" y="532"/>
                  <a:pt x="1856" y="532"/>
                </a:cubicBezTo>
                <a:cubicBezTo>
                  <a:pt x="1854" y="531"/>
                  <a:pt x="1854" y="531"/>
                  <a:pt x="1854" y="531"/>
                </a:cubicBezTo>
                <a:cubicBezTo>
                  <a:pt x="1854" y="532"/>
                  <a:pt x="1854" y="532"/>
                  <a:pt x="1854" y="532"/>
                </a:cubicBezTo>
                <a:cubicBezTo>
                  <a:pt x="1855" y="534"/>
                  <a:pt x="1855" y="534"/>
                  <a:pt x="1855" y="534"/>
                </a:cubicBezTo>
                <a:cubicBezTo>
                  <a:pt x="1853" y="534"/>
                  <a:pt x="1853" y="534"/>
                  <a:pt x="1853" y="534"/>
                </a:cubicBezTo>
                <a:cubicBezTo>
                  <a:pt x="1852" y="536"/>
                  <a:pt x="1852" y="536"/>
                  <a:pt x="1852" y="536"/>
                </a:cubicBezTo>
                <a:cubicBezTo>
                  <a:pt x="1854" y="536"/>
                  <a:pt x="1854" y="536"/>
                  <a:pt x="1854" y="536"/>
                </a:cubicBezTo>
                <a:cubicBezTo>
                  <a:pt x="1855" y="536"/>
                  <a:pt x="1855" y="536"/>
                  <a:pt x="1855" y="536"/>
                </a:cubicBezTo>
                <a:cubicBezTo>
                  <a:pt x="1858" y="538"/>
                  <a:pt x="1858" y="538"/>
                  <a:pt x="1858" y="538"/>
                </a:cubicBezTo>
                <a:cubicBezTo>
                  <a:pt x="1858" y="540"/>
                  <a:pt x="1858" y="540"/>
                  <a:pt x="1858" y="540"/>
                </a:cubicBezTo>
                <a:cubicBezTo>
                  <a:pt x="1860" y="542"/>
                  <a:pt x="1860" y="542"/>
                  <a:pt x="1860" y="542"/>
                </a:cubicBezTo>
                <a:cubicBezTo>
                  <a:pt x="1864" y="542"/>
                  <a:pt x="1864" y="542"/>
                  <a:pt x="1864" y="542"/>
                </a:cubicBezTo>
                <a:cubicBezTo>
                  <a:pt x="1868" y="544"/>
                  <a:pt x="1868" y="544"/>
                  <a:pt x="1868" y="544"/>
                </a:cubicBezTo>
                <a:cubicBezTo>
                  <a:pt x="1871" y="545"/>
                  <a:pt x="1871" y="545"/>
                  <a:pt x="1871" y="545"/>
                </a:cubicBezTo>
                <a:cubicBezTo>
                  <a:pt x="1877" y="549"/>
                  <a:pt x="1877" y="549"/>
                  <a:pt x="1877" y="549"/>
                </a:cubicBezTo>
                <a:cubicBezTo>
                  <a:pt x="1879" y="552"/>
                  <a:pt x="1879" y="552"/>
                  <a:pt x="1879" y="552"/>
                </a:cubicBezTo>
                <a:cubicBezTo>
                  <a:pt x="1880" y="553"/>
                  <a:pt x="1880" y="553"/>
                  <a:pt x="1880" y="553"/>
                </a:cubicBezTo>
                <a:cubicBezTo>
                  <a:pt x="1881" y="554"/>
                  <a:pt x="1881" y="554"/>
                  <a:pt x="1881" y="554"/>
                </a:cubicBezTo>
                <a:cubicBezTo>
                  <a:pt x="1883" y="555"/>
                  <a:pt x="1883" y="555"/>
                  <a:pt x="1883" y="555"/>
                </a:cubicBezTo>
                <a:cubicBezTo>
                  <a:pt x="1884" y="555"/>
                  <a:pt x="1884" y="555"/>
                  <a:pt x="1884" y="555"/>
                </a:cubicBezTo>
                <a:cubicBezTo>
                  <a:pt x="1885" y="557"/>
                  <a:pt x="1885" y="557"/>
                  <a:pt x="1885" y="557"/>
                </a:cubicBezTo>
                <a:cubicBezTo>
                  <a:pt x="1887" y="557"/>
                  <a:pt x="1887" y="557"/>
                  <a:pt x="1887" y="557"/>
                </a:cubicBezTo>
                <a:cubicBezTo>
                  <a:pt x="1888" y="557"/>
                  <a:pt x="1888" y="557"/>
                  <a:pt x="1888" y="557"/>
                </a:cubicBezTo>
                <a:cubicBezTo>
                  <a:pt x="1889" y="560"/>
                  <a:pt x="1889" y="560"/>
                  <a:pt x="1889" y="560"/>
                </a:cubicBezTo>
                <a:cubicBezTo>
                  <a:pt x="1891" y="560"/>
                  <a:pt x="1891" y="560"/>
                  <a:pt x="1891" y="560"/>
                </a:cubicBezTo>
                <a:cubicBezTo>
                  <a:pt x="1892" y="561"/>
                  <a:pt x="1892" y="561"/>
                  <a:pt x="1892" y="561"/>
                </a:cubicBezTo>
                <a:cubicBezTo>
                  <a:pt x="1893" y="560"/>
                  <a:pt x="1893" y="560"/>
                  <a:pt x="1893" y="560"/>
                </a:cubicBezTo>
                <a:cubicBezTo>
                  <a:pt x="1896" y="562"/>
                  <a:pt x="1896" y="562"/>
                  <a:pt x="1896" y="562"/>
                </a:cubicBezTo>
                <a:cubicBezTo>
                  <a:pt x="1896" y="563"/>
                  <a:pt x="1896" y="563"/>
                  <a:pt x="1896" y="563"/>
                </a:cubicBezTo>
                <a:cubicBezTo>
                  <a:pt x="1899" y="564"/>
                  <a:pt x="1899" y="564"/>
                  <a:pt x="1899" y="564"/>
                </a:cubicBezTo>
                <a:cubicBezTo>
                  <a:pt x="1901" y="567"/>
                  <a:pt x="1901" y="567"/>
                  <a:pt x="1901" y="567"/>
                </a:cubicBezTo>
                <a:cubicBezTo>
                  <a:pt x="1902" y="569"/>
                  <a:pt x="1902" y="569"/>
                  <a:pt x="1902" y="569"/>
                </a:cubicBezTo>
                <a:cubicBezTo>
                  <a:pt x="1903" y="573"/>
                  <a:pt x="1903" y="573"/>
                  <a:pt x="1903" y="573"/>
                </a:cubicBezTo>
                <a:cubicBezTo>
                  <a:pt x="1904" y="576"/>
                  <a:pt x="1904" y="576"/>
                  <a:pt x="1904" y="576"/>
                </a:cubicBezTo>
                <a:cubicBezTo>
                  <a:pt x="1904" y="577"/>
                  <a:pt x="1904" y="577"/>
                  <a:pt x="1904" y="577"/>
                </a:cubicBezTo>
                <a:cubicBezTo>
                  <a:pt x="1904" y="579"/>
                  <a:pt x="1904" y="579"/>
                  <a:pt x="1904" y="579"/>
                </a:cubicBezTo>
                <a:cubicBezTo>
                  <a:pt x="1904" y="579"/>
                  <a:pt x="1904" y="579"/>
                  <a:pt x="1904" y="579"/>
                </a:cubicBezTo>
                <a:cubicBezTo>
                  <a:pt x="1904" y="579"/>
                  <a:pt x="1904" y="579"/>
                  <a:pt x="1904" y="579"/>
                </a:cubicBezTo>
                <a:cubicBezTo>
                  <a:pt x="1903" y="580"/>
                  <a:pt x="1903" y="580"/>
                  <a:pt x="1903" y="580"/>
                </a:cubicBezTo>
                <a:cubicBezTo>
                  <a:pt x="1902" y="583"/>
                  <a:pt x="1902" y="583"/>
                  <a:pt x="1902" y="583"/>
                </a:cubicBezTo>
                <a:cubicBezTo>
                  <a:pt x="1900" y="584"/>
                  <a:pt x="1900" y="584"/>
                  <a:pt x="1900" y="584"/>
                </a:cubicBezTo>
                <a:cubicBezTo>
                  <a:pt x="1896" y="586"/>
                  <a:pt x="1896" y="586"/>
                  <a:pt x="1896" y="586"/>
                </a:cubicBezTo>
                <a:cubicBezTo>
                  <a:pt x="1896" y="587"/>
                  <a:pt x="1896" y="587"/>
                  <a:pt x="1896" y="587"/>
                </a:cubicBezTo>
                <a:cubicBezTo>
                  <a:pt x="1892" y="588"/>
                  <a:pt x="1892" y="588"/>
                  <a:pt x="1892" y="588"/>
                </a:cubicBezTo>
                <a:cubicBezTo>
                  <a:pt x="1891" y="589"/>
                  <a:pt x="1891" y="589"/>
                  <a:pt x="1891" y="589"/>
                </a:cubicBezTo>
                <a:cubicBezTo>
                  <a:pt x="1887" y="588"/>
                  <a:pt x="1887" y="588"/>
                  <a:pt x="1887" y="588"/>
                </a:cubicBezTo>
                <a:cubicBezTo>
                  <a:pt x="1886" y="587"/>
                  <a:pt x="1886" y="587"/>
                  <a:pt x="1886" y="587"/>
                </a:cubicBezTo>
                <a:cubicBezTo>
                  <a:pt x="1884" y="587"/>
                  <a:pt x="1884" y="587"/>
                  <a:pt x="1884" y="587"/>
                </a:cubicBezTo>
                <a:cubicBezTo>
                  <a:pt x="1884" y="587"/>
                  <a:pt x="1884" y="587"/>
                  <a:pt x="1884" y="587"/>
                </a:cubicBezTo>
                <a:cubicBezTo>
                  <a:pt x="1882" y="587"/>
                  <a:pt x="1882" y="587"/>
                  <a:pt x="1882" y="587"/>
                </a:cubicBezTo>
                <a:cubicBezTo>
                  <a:pt x="1878" y="587"/>
                  <a:pt x="1878" y="587"/>
                  <a:pt x="1878" y="587"/>
                </a:cubicBezTo>
                <a:cubicBezTo>
                  <a:pt x="1874" y="589"/>
                  <a:pt x="1874" y="589"/>
                  <a:pt x="1874" y="589"/>
                </a:cubicBezTo>
                <a:cubicBezTo>
                  <a:pt x="1870" y="588"/>
                  <a:pt x="1870" y="588"/>
                  <a:pt x="1870" y="588"/>
                </a:cubicBezTo>
                <a:cubicBezTo>
                  <a:pt x="1868" y="587"/>
                  <a:pt x="1868" y="587"/>
                  <a:pt x="1868" y="587"/>
                </a:cubicBezTo>
                <a:cubicBezTo>
                  <a:pt x="1867" y="588"/>
                  <a:pt x="1867" y="588"/>
                  <a:pt x="1867" y="588"/>
                </a:cubicBezTo>
                <a:cubicBezTo>
                  <a:pt x="1863" y="586"/>
                  <a:pt x="1863" y="586"/>
                  <a:pt x="1863" y="586"/>
                </a:cubicBezTo>
                <a:cubicBezTo>
                  <a:pt x="1861" y="586"/>
                  <a:pt x="1861" y="586"/>
                  <a:pt x="1861" y="586"/>
                </a:cubicBezTo>
                <a:cubicBezTo>
                  <a:pt x="1857" y="583"/>
                  <a:pt x="1857" y="583"/>
                  <a:pt x="1857" y="583"/>
                </a:cubicBezTo>
                <a:cubicBezTo>
                  <a:pt x="1856" y="583"/>
                  <a:pt x="1856" y="583"/>
                  <a:pt x="1856" y="583"/>
                </a:cubicBezTo>
                <a:cubicBezTo>
                  <a:pt x="1855" y="584"/>
                  <a:pt x="1855" y="584"/>
                  <a:pt x="1855" y="584"/>
                </a:cubicBezTo>
                <a:cubicBezTo>
                  <a:pt x="1854" y="584"/>
                  <a:pt x="1854" y="584"/>
                  <a:pt x="1854" y="584"/>
                </a:cubicBezTo>
                <a:cubicBezTo>
                  <a:pt x="1852" y="582"/>
                  <a:pt x="1852" y="582"/>
                  <a:pt x="1852" y="582"/>
                </a:cubicBezTo>
                <a:cubicBezTo>
                  <a:pt x="1852" y="579"/>
                  <a:pt x="1852" y="579"/>
                  <a:pt x="1852" y="579"/>
                </a:cubicBezTo>
                <a:cubicBezTo>
                  <a:pt x="1850" y="578"/>
                  <a:pt x="1850" y="578"/>
                  <a:pt x="1850" y="578"/>
                </a:cubicBezTo>
                <a:cubicBezTo>
                  <a:pt x="1849" y="578"/>
                  <a:pt x="1849" y="578"/>
                  <a:pt x="1849" y="578"/>
                </a:cubicBezTo>
                <a:cubicBezTo>
                  <a:pt x="1846" y="581"/>
                  <a:pt x="1846" y="581"/>
                  <a:pt x="1846" y="581"/>
                </a:cubicBezTo>
                <a:cubicBezTo>
                  <a:pt x="1846" y="580"/>
                  <a:pt x="1846" y="580"/>
                  <a:pt x="1846" y="580"/>
                </a:cubicBezTo>
                <a:cubicBezTo>
                  <a:pt x="1845" y="581"/>
                  <a:pt x="1845" y="581"/>
                  <a:pt x="1845" y="581"/>
                </a:cubicBezTo>
                <a:cubicBezTo>
                  <a:pt x="1841" y="577"/>
                  <a:pt x="1841" y="577"/>
                  <a:pt x="1841" y="577"/>
                </a:cubicBezTo>
                <a:cubicBezTo>
                  <a:pt x="1841" y="575"/>
                  <a:pt x="1841" y="575"/>
                  <a:pt x="1841" y="575"/>
                </a:cubicBezTo>
                <a:cubicBezTo>
                  <a:pt x="1840" y="575"/>
                  <a:pt x="1840" y="575"/>
                  <a:pt x="1840" y="575"/>
                </a:cubicBezTo>
                <a:cubicBezTo>
                  <a:pt x="1838" y="576"/>
                  <a:pt x="1838" y="576"/>
                  <a:pt x="1838" y="576"/>
                </a:cubicBezTo>
                <a:cubicBezTo>
                  <a:pt x="1834" y="576"/>
                  <a:pt x="1834" y="576"/>
                  <a:pt x="1834" y="576"/>
                </a:cubicBezTo>
                <a:cubicBezTo>
                  <a:pt x="1833" y="576"/>
                  <a:pt x="1833" y="576"/>
                  <a:pt x="1833" y="576"/>
                </a:cubicBezTo>
                <a:cubicBezTo>
                  <a:pt x="1831" y="576"/>
                  <a:pt x="1831" y="576"/>
                  <a:pt x="1831" y="576"/>
                </a:cubicBezTo>
                <a:cubicBezTo>
                  <a:pt x="1826" y="576"/>
                  <a:pt x="1826" y="576"/>
                  <a:pt x="1826" y="576"/>
                </a:cubicBezTo>
                <a:cubicBezTo>
                  <a:pt x="1823" y="577"/>
                  <a:pt x="1823" y="577"/>
                  <a:pt x="1823" y="577"/>
                </a:cubicBezTo>
                <a:cubicBezTo>
                  <a:pt x="1819" y="579"/>
                  <a:pt x="1819" y="579"/>
                  <a:pt x="1819" y="579"/>
                </a:cubicBezTo>
                <a:cubicBezTo>
                  <a:pt x="1817" y="579"/>
                  <a:pt x="1817" y="579"/>
                  <a:pt x="1817" y="579"/>
                </a:cubicBezTo>
                <a:cubicBezTo>
                  <a:pt x="1813" y="580"/>
                  <a:pt x="1813" y="580"/>
                  <a:pt x="1813" y="580"/>
                </a:cubicBezTo>
                <a:cubicBezTo>
                  <a:pt x="1812" y="581"/>
                  <a:pt x="1812" y="581"/>
                  <a:pt x="1812" y="581"/>
                </a:cubicBezTo>
                <a:cubicBezTo>
                  <a:pt x="1810" y="582"/>
                  <a:pt x="1810" y="582"/>
                  <a:pt x="1810" y="582"/>
                </a:cubicBezTo>
                <a:cubicBezTo>
                  <a:pt x="1808" y="583"/>
                  <a:pt x="1808" y="583"/>
                  <a:pt x="1808" y="583"/>
                </a:cubicBezTo>
                <a:cubicBezTo>
                  <a:pt x="1807" y="584"/>
                  <a:pt x="1807" y="584"/>
                  <a:pt x="1807" y="584"/>
                </a:cubicBezTo>
                <a:cubicBezTo>
                  <a:pt x="1806" y="586"/>
                  <a:pt x="1806" y="586"/>
                  <a:pt x="1806" y="586"/>
                </a:cubicBezTo>
                <a:cubicBezTo>
                  <a:pt x="1806" y="587"/>
                  <a:pt x="1806" y="587"/>
                  <a:pt x="1806" y="587"/>
                </a:cubicBezTo>
                <a:cubicBezTo>
                  <a:pt x="1806" y="588"/>
                  <a:pt x="1806" y="588"/>
                  <a:pt x="1806" y="588"/>
                </a:cubicBezTo>
                <a:cubicBezTo>
                  <a:pt x="1802" y="588"/>
                  <a:pt x="1802" y="588"/>
                  <a:pt x="1802" y="588"/>
                </a:cubicBezTo>
                <a:cubicBezTo>
                  <a:pt x="1797" y="586"/>
                  <a:pt x="1797" y="586"/>
                  <a:pt x="1797" y="586"/>
                </a:cubicBezTo>
                <a:cubicBezTo>
                  <a:pt x="1795" y="586"/>
                  <a:pt x="1795" y="586"/>
                  <a:pt x="1795" y="586"/>
                </a:cubicBezTo>
                <a:cubicBezTo>
                  <a:pt x="1794" y="587"/>
                  <a:pt x="1794" y="587"/>
                  <a:pt x="1794" y="587"/>
                </a:cubicBezTo>
                <a:cubicBezTo>
                  <a:pt x="1792" y="587"/>
                  <a:pt x="1792" y="587"/>
                  <a:pt x="1792" y="587"/>
                </a:cubicBezTo>
                <a:cubicBezTo>
                  <a:pt x="1789" y="587"/>
                  <a:pt x="1789" y="587"/>
                  <a:pt x="1789" y="587"/>
                </a:cubicBezTo>
                <a:cubicBezTo>
                  <a:pt x="1787" y="587"/>
                  <a:pt x="1787" y="587"/>
                  <a:pt x="1787" y="587"/>
                </a:cubicBezTo>
                <a:cubicBezTo>
                  <a:pt x="1784" y="588"/>
                  <a:pt x="1784" y="588"/>
                  <a:pt x="1784" y="588"/>
                </a:cubicBezTo>
                <a:cubicBezTo>
                  <a:pt x="1784" y="589"/>
                  <a:pt x="1784" y="589"/>
                  <a:pt x="1784" y="589"/>
                </a:cubicBezTo>
                <a:cubicBezTo>
                  <a:pt x="1786" y="592"/>
                  <a:pt x="1786" y="592"/>
                  <a:pt x="1786" y="592"/>
                </a:cubicBezTo>
                <a:cubicBezTo>
                  <a:pt x="1789" y="592"/>
                  <a:pt x="1789" y="592"/>
                  <a:pt x="1789" y="592"/>
                </a:cubicBezTo>
                <a:cubicBezTo>
                  <a:pt x="1791" y="593"/>
                  <a:pt x="1791" y="593"/>
                  <a:pt x="1791" y="593"/>
                </a:cubicBezTo>
                <a:cubicBezTo>
                  <a:pt x="1791" y="594"/>
                  <a:pt x="1791" y="594"/>
                  <a:pt x="1791" y="594"/>
                </a:cubicBezTo>
                <a:cubicBezTo>
                  <a:pt x="1787" y="594"/>
                  <a:pt x="1787" y="594"/>
                  <a:pt x="1787" y="594"/>
                </a:cubicBezTo>
                <a:cubicBezTo>
                  <a:pt x="1783" y="595"/>
                  <a:pt x="1783" y="595"/>
                  <a:pt x="1783" y="595"/>
                </a:cubicBezTo>
                <a:cubicBezTo>
                  <a:pt x="1782" y="596"/>
                  <a:pt x="1782" y="596"/>
                  <a:pt x="1782" y="596"/>
                </a:cubicBezTo>
                <a:cubicBezTo>
                  <a:pt x="1782" y="597"/>
                  <a:pt x="1782" y="597"/>
                  <a:pt x="1782" y="597"/>
                </a:cubicBezTo>
                <a:cubicBezTo>
                  <a:pt x="1784" y="597"/>
                  <a:pt x="1784" y="597"/>
                  <a:pt x="1784" y="597"/>
                </a:cubicBezTo>
                <a:cubicBezTo>
                  <a:pt x="1785" y="598"/>
                  <a:pt x="1785" y="598"/>
                  <a:pt x="1785" y="598"/>
                </a:cubicBezTo>
                <a:cubicBezTo>
                  <a:pt x="1783" y="599"/>
                  <a:pt x="1783" y="599"/>
                  <a:pt x="1783" y="599"/>
                </a:cubicBezTo>
                <a:cubicBezTo>
                  <a:pt x="1779" y="599"/>
                  <a:pt x="1779" y="599"/>
                  <a:pt x="1779" y="599"/>
                </a:cubicBezTo>
                <a:cubicBezTo>
                  <a:pt x="1777" y="598"/>
                  <a:pt x="1777" y="598"/>
                  <a:pt x="1777" y="598"/>
                </a:cubicBezTo>
                <a:cubicBezTo>
                  <a:pt x="1774" y="599"/>
                  <a:pt x="1774" y="599"/>
                  <a:pt x="1774" y="599"/>
                </a:cubicBezTo>
                <a:cubicBezTo>
                  <a:pt x="1773" y="597"/>
                  <a:pt x="1773" y="597"/>
                  <a:pt x="1773" y="597"/>
                </a:cubicBezTo>
                <a:cubicBezTo>
                  <a:pt x="1772" y="597"/>
                  <a:pt x="1772" y="597"/>
                  <a:pt x="1772" y="597"/>
                </a:cubicBezTo>
                <a:cubicBezTo>
                  <a:pt x="1770" y="599"/>
                  <a:pt x="1770" y="599"/>
                  <a:pt x="1770" y="599"/>
                </a:cubicBezTo>
                <a:cubicBezTo>
                  <a:pt x="1769" y="599"/>
                  <a:pt x="1769" y="599"/>
                  <a:pt x="1769" y="599"/>
                </a:cubicBezTo>
                <a:cubicBezTo>
                  <a:pt x="1766" y="597"/>
                  <a:pt x="1766" y="597"/>
                  <a:pt x="1766" y="597"/>
                </a:cubicBezTo>
                <a:cubicBezTo>
                  <a:pt x="1764" y="597"/>
                  <a:pt x="1764" y="597"/>
                  <a:pt x="1764" y="597"/>
                </a:cubicBezTo>
                <a:cubicBezTo>
                  <a:pt x="1759" y="601"/>
                  <a:pt x="1759" y="601"/>
                  <a:pt x="1759" y="601"/>
                </a:cubicBezTo>
                <a:cubicBezTo>
                  <a:pt x="1758" y="602"/>
                  <a:pt x="1758" y="602"/>
                  <a:pt x="1758" y="602"/>
                </a:cubicBezTo>
                <a:cubicBezTo>
                  <a:pt x="1758" y="604"/>
                  <a:pt x="1758" y="604"/>
                  <a:pt x="1758" y="604"/>
                </a:cubicBezTo>
                <a:cubicBezTo>
                  <a:pt x="1758" y="605"/>
                  <a:pt x="1758" y="605"/>
                  <a:pt x="1758" y="605"/>
                </a:cubicBezTo>
                <a:cubicBezTo>
                  <a:pt x="1758" y="607"/>
                  <a:pt x="1758" y="607"/>
                  <a:pt x="1758" y="607"/>
                </a:cubicBezTo>
                <a:cubicBezTo>
                  <a:pt x="1758" y="608"/>
                  <a:pt x="1758" y="608"/>
                  <a:pt x="1758" y="608"/>
                </a:cubicBezTo>
                <a:cubicBezTo>
                  <a:pt x="1758" y="610"/>
                  <a:pt x="1758" y="610"/>
                  <a:pt x="1758" y="610"/>
                </a:cubicBezTo>
                <a:cubicBezTo>
                  <a:pt x="1761" y="609"/>
                  <a:pt x="1761" y="609"/>
                  <a:pt x="1761" y="609"/>
                </a:cubicBezTo>
                <a:cubicBezTo>
                  <a:pt x="1762" y="609"/>
                  <a:pt x="1762" y="609"/>
                  <a:pt x="1762" y="609"/>
                </a:cubicBezTo>
                <a:cubicBezTo>
                  <a:pt x="1764" y="608"/>
                  <a:pt x="1764" y="608"/>
                  <a:pt x="1764" y="608"/>
                </a:cubicBezTo>
                <a:cubicBezTo>
                  <a:pt x="1766" y="609"/>
                  <a:pt x="1766" y="609"/>
                  <a:pt x="1766" y="609"/>
                </a:cubicBezTo>
                <a:cubicBezTo>
                  <a:pt x="1764" y="611"/>
                  <a:pt x="1764" y="611"/>
                  <a:pt x="1764" y="611"/>
                </a:cubicBezTo>
                <a:cubicBezTo>
                  <a:pt x="1764" y="612"/>
                  <a:pt x="1764" y="612"/>
                  <a:pt x="1764" y="612"/>
                </a:cubicBezTo>
                <a:cubicBezTo>
                  <a:pt x="1765" y="614"/>
                  <a:pt x="1765" y="614"/>
                  <a:pt x="1765" y="614"/>
                </a:cubicBezTo>
                <a:cubicBezTo>
                  <a:pt x="1765" y="615"/>
                  <a:pt x="1765" y="615"/>
                  <a:pt x="1765" y="615"/>
                </a:cubicBezTo>
                <a:cubicBezTo>
                  <a:pt x="1765" y="616"/>
                  <a:pt x="1765" y="616"/>
                  <a:pt x="1765" y="616"/>
                </a:cubicBezTo>
                <a:cubicBezTo>
                  <a:pt x="1766" y="616"/>
                  <a:pt x="1766" y="616"/>
                  <a:pt x="1766" y="616"/>
                </a:cubicBezTo>
                <a:cubicBezTo>
                  <a:pt x="1767" y="615"/>
                  <a:pt x="1767" y="615"/>
                  <a:pt x="1767" y="615"/>
                </a:cubicBezTo>
                <a:cubicBezTo>
                  <a:pt x="1768" y="616"/>
                  <a:pt x="1768" y="616"/>
                  <a:pt x="1768" y="616"/>
                </a:cubicBezTo>
                <a:cubicBezTo>
                  <a:pt x="1766" y="618"/>
                  <a:pt x="1766" y="618"/>
                  <a:pt x="1766" y="618"/>
                </a:cubicBezTo>
                <a:cubicBezTo>
                  <a:pt x="1764" y="619"/>
                  <a:pt x="1764" y="619"/>
                  <a:pt x="1764" y="619"/>
                </a:cubicBezTo>
                <a:cubicBezTo>
                  <a:pt x="1765" y="620"/>
                  <a:pt x="1765" y="620"/>
                  <a:pt x="1765" y="620"/>
                </a:cubicBezTo>
                <a:cubicBezTo>
                  <a:pt x="1766" y="620"/>
                  <a:pt x="1766" y="620"/>
                  <a:pt x="1766" y="620"/>
                </a:cubicBezTo>
                <a:cubicBezTo>
                  <a:pt x="1765" y="621"/>
                  <a:pt x="1765" y="621"/>
                  <a:pt x="1765" y="621"/>
                </a:cubicBezTo>
                <a:cubicBezTo>
                  <a:pt x="1764" y="623"/>
                  <a:pt x="1764" y="623"/>
                  <a:pt x="1764" y="623"/>
                </a:cubicBezTo>
                <a:cubicBezTo>
                  <a:pt x="1763" y="623"/>
                  <a:pt x="1763" y="623"/>
                  <a:pt x="1763" y="623"/>
                </a:cubicBezTo>
                <a:cubicBezTo>
                  <a:pt x="1762" y="620"/>
                  <a:pt x="1762" y="620"/>
                  <a:pt x="1762" y="620"/>
                </a:cubicBezTo>
                <a:cubicBezTo>
                  <a:pt x="1761" y="620"/>
                  <a:pt x="1761" y="620"/>
                  <a:pt x="1761" y="620"/>
                </a:cubicBezTo>
                <a:cubicBezTo>
                  <a:pt x="1761" y="621"/>
                  <a:pt x="1761" y="621"/>
                  <a:pt x="1761" y="621"/>
                </a:cubicBezTo>
                <a:cubicBezTo>
                  <a:pt x="1761" y="623"/>
                  <a:pt x="1761" y="623"/>
                  <a:pt x="1761" y="623"/>
                </a:cubicBezTo>
                <a:cubicBezTo>
                  <a:pt x="1760" y="624"/>
                  <a:pt x="1760" y="624"/>
                  <a:pt x="1760" y="624"/>
                </a:cubicBezTo>
                <a:cubicBezTo>
                  <a:pt x="1761" y="626"/>
                  <a:pt x="1761" y="626"/>
                  <a:pt x="1761" y="626"/>
                </a:cubicBezTo>
                <a:cubicBezTo>
                  <a:pt x="1762" y="627"/>
                  <a:pt x="1762" y="627"/>
                  <a:pt x="1762" y="627"/>
                </a:cubicBezTo>
                <a:cubicBezTo>
                  <a:pt x="1763" y="626"/>
                  <a:pt x="1763" y="626"/>
                  <a:pt x="1763" y="626"/>
                </a:cubicBezTo>
                <a:cubicBezTo>
                  <a:pt x="1765" y="627"/>
                  <a:pt x="1765" y="627"/>
                  <a:pt x="1765" y="627"/>
                </a:cubicBezTo>
                <a:cubicBezTo>
                  <a:pt x="1766" y="627"/>
                  <a:pt x="1766" y="627"/>
                  <a:pt x="1766" y="627"/>
                </a:cubicBezTo>
                <a:cubicBezTo>
                  <a:pt x="1769" y="629"/>
                  <a:pt x="1769" y="629"/>
                  <a:pt x="1769" y="629"/>
                </a:cubicBezTo>
                <a:cubicBezTo>
                  <a:pt x="1769" y="631"/>
                  <a:pt x="1769" y="631"/>
                  <a:pt x="1769" y="631"/>
                </a:cubicBezTo>
                <a:cubicBezTo>
                  <a:pt x="1768" y="633"/>
                  <a:pt x="1768" y="633"/>
                  <a:pt x="1768" y="633"/>
                </a:cubicBezTo>
                <a:cubicBezTo>
                  <a:pt x="1769" y="634"/>
                  <a:pt x="1769" y="634"/>
                  <a:pt x="1769" y="634"/>
                </a:cubicBezTo>
                <a:cubicBezTo>
                  <a:pt x="1769" y="635"/>
                  <a:pt x="1769" y="635"/>
                  <a:pt x="1769" y="635"/>
                </a:cubicBezTo>
                <a:cubicBezTo>
                  <a:pt x="1770" y="635"/>
                  <a:pt x="1770" y="635"/>
                  <a:pt x="1770" y="635"/>
                </a:cubicBezTo>
                <a:cubicBezTo>
                  <a:pt x="1773" y="637"/>
                  <a:pt x="1773" y="637"/>
                  <a:pt x="1773" y="637"/>
                </a:cubicBezTo>
                <a:cubicBezTo>
                  <a:pt x="1772" y="639"/>
                  <a:pt x="1772" y="639"/>
                  <a:pt x="1772" y="639"/>
                </a:cubicBezTo>
                <a:cubicBezTo>
                  <a:pt x="1770" y="639"/>
                  <a:pt x="1770" y="639"/>
                  <a:pt x="1770" y="639"/>
                </a:cubicBezTo>
                <a:cubicBezTo>
                  <a:pt x="1770" y="640"/>
                  <a:pt x="1770" y="640"/>
                  <a:pt x="1770" y="640"/>
                </a:cubicBezTo>
                <a:cubicBezTo>
                  <a:pt x="1771" y="640"/>
                  <a:pt x="1771" y="640"/>
                  <a:pt x="1771" y="640"/>
                </a:cubicBezTo>
                <a:cubicBezTo>
                  <a:pt x="1774" y="640"/>
                  <a:pt x="1774" y="640"/>
                  <a:pt x="1774" y="640"/>
                </a:cubicBezTo>
                <a:cubicBezTo>
                  <a:pt x="1779" y="640"/>
                  <a:pt x="1779" y="640"/>
                  <a:pt x="1779" y="640"/>
                </a:cubicBezTo>
                <a:cubicBezTo>
                  <a:pt x="1778" y="640"/>
                  <a:pt x="1778" y="640"/>
                  <a:pt x="1778" y="640"/>
                </a:cubicBezTo>
                <a:cubicBezTo>
                  <a:pt x="1777" y="641"/>
                  <a:pt x="1777" y="641"/>
                  <a:pt x="1777" y="641"/>
                </a:cubicBezTo>
                <a:cubicBezTo>
                  <a:pt x="1775" y="642"/>
                  <a:pt x="1775" y="642"/>
                  <a:pt x="1775" y="642"/>
                </a:cubicBezTo>
                <a:cubicBezTo>
                  <a:pt x="1772" y="642"/>
                  <a:pt x="1772" y="642"/>
                  <a:pt x="1772" y="642"/>
                </a:cubicBezTo>
                <a:cubicBezTo>
                  <a:pt x="1771" y="643"/>
                  <a:pt x="1771" y="643"/>
                  <a:pt x="1771" y="643"/>
                </a:cubicBezTo>
                <a:cubicBezTo>
                  <a:pt x="1772" y="644"/>
                  <a:pt x="1772" y="644"/>
                  <a:pt x="1772" y="644"/>
                </a:cubicBezTo>
                <a:cubicBezTo>
                  <a:pt x="1774" y="643"/>
                  <a:pt x="1774" y="643"/>
                  <a:pt x="1774" y="643"/>
                </a:cubicBezTo>
                <a:cubicBezTo>
                  <a:pt x="1776" y="643"/>
                  <a:pt x="1776" y="643"/>
                  <a:pt x="1776" y="643"/>
                </a:cubicBezTo>
                <a:cubicBezTo>
                  <a:pt x="1777" y="643"/>
                  <a:pt x="1777" y="643"/>
                  <a:pt x="1777" y="643"/>
                </a:cubicBezTo>
                <a:cubicBezTo>
                  <a:pt x="1777" y="644"/>
                  <a:pt x="1777" y="644"/>
                  <a:pt x="1777" y="644"/>
                </a:cubicBezTo>
                <a:cubicBezTo>
                  <a:pt x="1778" y="645"/>
                  <a:pt x="1778" y="645"/>
                  <a:pt x="1778" y="645"/>
                </a:cubicBezTo>
                <a:cubicBezTo>
                  <a:pt x="1779" y="643"/>
                  <a:pt x="1779" y="643"/>
                  <a:pt x="1779" y="643"/>
                </a:cubicBezTo>
                <a:cubicBezTo>
                  <a:pt x="1780" y="641"/>
                  <a:pt x="1780" y="641"/>
                  <a:pt x="1780" y="641"/>
                </a:cubicBezTo>
                <a:cubicBezTo>
                  <a:pt x="1782" y="641"/>
                  <a:pt x="1782" y="641"/>
                  <a:pt x="1782" y="641"/>
                </a:cubicBezTo>
                <a:cubicBezTo>
                  <a:pt x="1783" y="643"/>
                  <a:pt x="1783" y="643"/>
                  <a:pt x="1783" y="643"/>
                </a:cubicBezTo>
                <a:cubicBezTo>
                  <a:pt x="1784" y="643"/>
                  <a:pt x="1784" y="643"/>
                  <a:pt x="1784" y="643"/>
                </a:cubicBezTo>
                <a:cubicBezTo>
                  <a:pt x="1786" y="644"/>
                  <a:pt x="1786" y="644"/>
                  <a:pt x="1786" y="644"/>
                </a:cubicBezTo>
                <a:cubicBezTo>
                  <a:pt x="1787" y="642"/>
                  <a:pt x="1787" y="642"/>
                  <a:pt x="1787" y="642"/>
                </a:cubicBezTo>
                <a:cubicBezTo>
                  <a:pt x="1788" y="643"/>
                  <a:pt x="1788" y="643"/>
                  <a:pt x="1788" y="643"/>
                </a:cubicBezTo>
                <a:cubicBezTo>
                  <a:pt x="1788" y="644"/>
                  <a:pt x="1788" y="644"/>
                  <a:pt x="1788" y="644"/>
                </a:cubicBezTo>
                <a:cubicBezTo>
                  <a:pt x="1787" y="644"/>
                  <a:pt x="1787" y="644"/>
                  <a:pt x="1787" y="644"/>
                </a:cubicBezTo>
                <a:cubicBezTo>
                  <a:pt x="1788" y="646"/>
                  <a:pt x="1788" y="646"/>
                  <a:pt x="1788" y="646"/>
                </a:cubicBezTo>
                <a:cubicBezTo>
                  <a:pt x="1789" y="647"/>
                  <a:pt x="1789" y="647"/>
                  <a:pt x="1789" y="647"/>
                </a:cubicBezTo>
                <a:cubicBezTo>
                  <a:pt x="1791" y="649"/>
                  <a:pt x="1791" y="649"/>
                  <a:pt x="1791" y="649"/>
                </a:cubicBezTo>
                <a:cubicBezTo>
                  <a:pt x="1792" y="648"/>
                  <a:pt x="1792" y="648"/>
                  <a:pt x="1792" y="648"/>
                </a:cubicBezTo>
                <a:cubicBezTo>
                  <a:pt x="1794" y="649"/>
                  <a:pt x="1794" y="649"/>
                  <a:pt x="1794" y="649"/>
                </a:cubicBezTo>
                <a:cubicBezTo>
                  <a:pt x="1796" y="649"/>
                  <a:pt x="1796" y="649"/>
                  <a:pt x="1796" y="649"/>
                </a:cubicBezTo>
                <a:cubicBezTo>
                  <a:pt x="1797" y="648"/>
                  <a:pt x="1797" y="648"/>
                  <a:pt x="1797" y="648"/>
                </a:cubicBezTo>
                <a:cubicBezTo>
                  <a:pt x="1799" y="648"/>
                  <a:pt x="1799" y="648"/>
                  <a:pt x="1799" y="648"/>
                </a:cubicBezTo>
                <a:cubicBezTo>
                  <a:pt x="1801" y="647"/>
                  <a:pt x="1801" y="647"/>
                  <a:pt x="1801" y="647"/>
                </a:cubicBezTo>
                <a:cubicBezTo>
                  <a:pt x="1802" y="648"/>
                  <a:pt x="1802" y="648"/>
                  <a:pt x="1802" y="648"/>
                </a:cubicBezTo>
                <a:cubicBezTo>
                  <a:pt x="1804" y="647"/>
                  <a:pt x="1804" y="647"/>
                  <a:pt x="1804" y="647"/>
                </a:cubicBezTo>
                <a:cubicBezTo>
                  <a:pt x="1803" y="645"/>
                  <a:pt x="1803" y="645"/>
                  <a:pt x="1803" y="645"/>
                </a:cubicBezTo>
                <a:cubicBezTo>
                  <a:pt x="1804" y="644"/>
                  <a:pt x="1804" y="644"/>
                  <a:pt x="1804" y="644"/>
                </a:cubicBezTo>
                <a:cubicBezTo>
                  <a:pt x="1803" y="641"/>
                  <a:pt x="1803" y="641"/>
                  <a:pt x="1803" y="641"/>
                </a:cubicBezTo>
                <a:cubicBezTo>
                  <a:pt x="1808" y="641"/>
                  <a:pt x="1808" y="641"/>
                  <a:pt x="1808" y="641"/>
                </a:cubicBezTo>
                <a:cubicBezTo>
                  <a:pt x="1811" y="641"/>
                  <a:pt x="1811" y="641"/>
                  <a:pt x="1811" y="641"/>
                </a:cubicBezTo>
                <a:cubicBezTo>
                  <a:pt x="1816" y="644"/>
                  <a:pt x="1816" y="644"/>
                  <a:pt x="1816" y="644"/>
                </a:cubicBezTo>
                <a:cubicBezTo>
                  <a:pt x="1818" y="644"/>
                  <a:pt x="1818" y="644"/>
                  <a:pt x="1818" y="644"/>
                </a:cubicBezTo>
                <a:cubicBezTo>
                  <a:pt x="1821" y="648"/>
                  <a:pt x="1821" y="648"/>
                  <a:pt x="1821" y="648"/>
                </a:cubicBezTo>
                <a:cubicBezTo>
                  <a:pt x="1824" y="650"/>
                  <a:pt x="1824" y="650"/>
                  <a:pt x="1824" y="650"/>
                </a:cubicBezTo>
                <a:cubicBezTo>
                  <a:pt x="1833" y="649"/>
                  <a:pt x="1833" y="649"/>
                  <a:pt x="1833" y="649"/>
                </a:cubicBezTo>
                <a:cubicBezTo>
                  <a:pt x="1836" y="647"/>
                  <a:pt x="1836" y="647"/>
                  <a:pt x="1836" y="647"/>
                </a:cubicBezTo>
                <a:cubicBezTo>
                  <a:pt x="1837" y="647"/>
                  <a:pt x="1837" y="647"/>
                  <a:pt x="1837" y="647"/>
                </a:cubicBezTo>
                <a:cubicBezTo>
                  <a:pt x="1837" y="648"/>
                  <a:pt x="1837" y="648"/>
                  <a:pt x="1837" y="648"/>
                </a:cubicBezTo>
                <a:cubicBezTo>
                  <a:pt x="1839" y="647"/>
                  <a:pt x="1839" y="647"/>
                  <a:pt x="1839" y="647"/>
                </a:cubicBezTo>
                <a:cubicBezTo>
                  <a:pt x="1839" y="645"/>
                  <a:pt x="1839" y="645"/>
                  <a:pt x="1839" y="645"/>
                </a:cubicBezTo>
                <a:cubicBezTo>
                  <a:pt x="1843" y="640"/>
                  <a:pt x="1843" y="640"/>
                  <a:pt x="1843" y="640"/>
                </a:cubicBezTo>
                <a:cubicBezTo>
                  <a:pt x="1844" y="640"/>
                  <a:pt x="1844" y="640"/>
                  <a:pt x="1844" y="640"/>
                </a:cubicBezTo>
                <a:cubicBezTo>
                  <a:pt x="1849" y="642"/>
                  <a:pt x="1849" y="642"/>
                  <a:pt x="1849" y="642"/>
                </a:cubicBezTo>
                <a:cubicBezTo>
                  <a:pt x="1851" y="643"/>
                  <a:pt x="1851" y="643"/>
                  <a:pt x="1851" y="643"/>
                </a:cubicBezTo>
                <a:cubicBezTo>
                  <a:pt x="1854" y="642"/>
                  <a:pt x="1854" y="642"/>
                  <a:pt x="1854" y="642"/>
                </a:cubicBezTo>
                <a:cubicBezTo>
                  <a:pt x="1854" y="641"/>
                  <a:pt x="1854" y="641"/>
                  <a:pt x="1854" y="641"/>
                </a:cubicBezTo>
                <a:cubicBezTo>
                  <a:pt x="1857" y="640"/>
                  <a:pt x="1857" y="640"/>
                  <a:pt x="1857" y="640"/>
                </a:cubicBezTo>
                <a:cubicBezTo>
                  <a:pt x="1858" y="640"/>
                  <a:pt x="1858" y="640"/>
                  <a:pt x="1858" y="640"/>
                </a:cubicBezTo>
                <a:cubicBezTo>
                  <a:pt x="1859" y="642"/>
                  <a:pt x="1859" y="642"/>
                  <a:pt x="1859" y="642"/>
                </a:cubicBezTo>
                <a:cubicBezTo>
                  <a:pt x="1857" y="644"/>
                  <a:pt x="1857" y="644"/>
                  <a:pt x="1857" y="644"/>
                </a:cubicBezTo>
                <a:cubicBezTo>
                  <a:pt x="1855" y="646"/>
                  <a:pt x="1855" y="646"/>
                  <a:pt x="1855" y="646"/>
                </a:cubicBezTo>
                <a:cubicBezTo>
                  <a:pt x="1855" y="647"/>
                  <a:pt x="1855" y="647"/>
                  <a:pt x="1855" y="647"/>
                </a:cubicBezTo>
                <a:cubicBezTo>
                  <a:pt x="1857" y="649"/>
                  <a:pt x="1857" y="649"/>
                  <a:pt x="1857" y="649"/>
                </a:cubicBezTo>
                <a:cubicBezTo>
                  <a:pt x="1857" y="650"/>
                  <a:pt x="1857" y="650"/>
                  <a:pt x="1857" y="650"/>
                </a:cubicBezTo>
                <a:cubicBezTo>
                  <a:pt x="1856" y="650"/>
                  <a:pt x="1856" y="650"/>
                  <a:pt x="1856" y="650"/>
                </a:cubicBezTo>
                <a:cubicBezTo>
                  <a:pt x="1855" y="651"/>
                  <a:pt x="1855" y="651"/>
                  <a:pt x="1855" y="651"/>
                </a:cubicBezTo>
                <a:cubicBezTo>
                  <a:pt x="1856" y="654"/>
                  <a:pt x="1856" y="654"/>
                  <a:pt x="1856" y="654"/>
                </a:cubicBezTo>
                <a:cubicBezTo>
                  <a:pt x="1857" y="657"/>
                  <a:pt x="1857" y="657"/>
                  <a:pt x="1857" y="657"/>
                </a:cubicBezTo>
                <a:cubicBezTo>
                  <a:pt x="1858" y="660"/>
                  <a:pt x="1858" y="660"/>
                  <a:pt x="1858" y="660"/>
                </a:cubicBezTo>
                <a:cubicBezTo>
                  <a:pt x="1857" y="662"/>
                  <a:pt x="1857" y="662"/>
                  <a:pt x="1857" y="662"/>
                </a:cubicBezTo>
                <a:cubicBezTo>
                  <a:pt x="1857" y="666"/>
                  <a:pt x="1857" y="666"/>
                  <a:pt x="1857" y="666"/>
                </a:cubicBezTo>
                <a:cubicBezTo>
                  <a:pt x="1857" y="667"/>
                  <a:pt x="1857" y="667"/>
                  <a:pt x="1857" y="667"/>
                </a:cubicBezTo>
                <a:cubicBezTo>
                  <a:pt x="1856" y="667"/>
                  <a:pt x="1856" y="667"/>
                  <a:pt x="1856" y="667"/>
                </a:cubicBezTo>
                <a:cubicBezTo>
                  <a:pt x="1855" y="674"/>
                  <a:pt x="1855" y="674"/>
                  <a:pt x="1855" y="674"/>
                </a:cubicBezTo>
                <a:cubicBezTo>
                  <a:pt x="1854" y="677"/>
                  <a:pt x="1854" y="677"/>
                  <a:pt x="1854" y="677"/>
                </a:cubicBezTo>
                <a:cubicBezTo>
                  <a:pt x="1852" y="679"/>
                  <a:pt x="1852" y="679"/>
                  <a:pt x="1852" y="679"/>
                </a:cubicBezTo>
                <a:cubicBezTo>
                  <a:pt x="1852" y="682"/>
                  <a:pt x="1852" y="682"/>
                  <a:pt x="1852" y="682"/>
                </a:cubicBezTo>
                <a:cubicBezTo>
                  <a:pt x="1851" y="682"/>
                  <a:pt x="1851" y="682"/>
                  <a:pt x="1851" y="682"/>
                </a:cubicBezTo>
                <a:cubicBezTo>
                  <a:pt x="1849" y="685"/>
                  <a:pt x="1849" y="685"/>
                  <a:pt x="1849" y="685"/>
                </a:cubicBezTo>
                <a:cubicBezTo>
                  <a:pt x="1849" y="692"/>
                  <a:pt x="1849" y="692"/>
                  <a:pt x="1849" y="692"/>
                </a:cubicBezTo>
                <a:cubicBezTo>
                  <a:pt x="1846" y="698"/>
                  <a:pt x="1846" y="698"/>
                  <a:pt x="1846" y="698"/>
                </a:cubicBezTo>
                <a:cubicBezTo>
                  <a:pt x="1843" y="702"/>
                  <a:pt x="1843" y="702"/>
                  <a:pt x="1843" y="702"/>
                </a:cubicBezTo>
                <a:cubicBezTo>
                  <a:pt x="1841" y="704"/>
                  <a:pt x="1841" y="704"/>
                  <a:pt x="1841" y="704"/>
                </a:cubicBezTo>
                <a:cubicBezTo>
                  <a:pt x="1838" y="705"/>
                  <a:pt x="1838" y="705"/>
                  <a:pt x="1838" y="705"/>
                </a:cubicBezTo>
                <a:cubicBezTo>
                  <a:pt x="1832" y="704"/>
                  <a:pt x="1832" y="704"/>
                  <a:pt x="1832" y="704"/>
                </a:cubicBezTo>
                <a:cubicBezTo>
                  <a:pt x="1827" y="705"/>
                  <a:pt x="1827" y="705"/>
                  <a:pt x="1827" y="705"/>
                </a:cubicBezTo>
                <a:cubicBezTo>
                  <a:pt x="1823" y="703"/>
                  <a:pt x="1823" y="703"/>
                  <a:pt x="1823" y="703"/>
                </a:cubicBezTo>
                <a:cubicBezTo>
                  <a:pt x="1823" y="705"/>
                  <a:pt x="1823" y="705"/>
                  <a:pt x="1823" y="705"/>
                </a:cubicBezTo>
                <a:cubicBezTo>
                  <a:pt x="1824" y="707"/>
                  <a:pt x="1824" y="707"/>
                  <a:pt x="1824" y="707"/>
                </a:cubicBezTo>
                <a:cubicBezTo>
                  <a:pt x="1824" y="708"/>
                  <a:pt x="1824" y="708"/>
                  <a:pt x="1824" y="708"/>
                </a:cubicBezTo>
                <a:cubicBezTo>
                  <a:pt x="1823" y="706"/>
                  <a:pt x="1823" y="706"/>
                  <a:pt x="1823" y="706"/>
                </a:cubicBezTo>
                <a:cubicBezTo>
                  <a:pt x="1821" y="705"/>
                  <a:pt x="1821" y="705"/>
                  <a:pt x="1821" y="705"/>
                </a:cubicBezTo>
                <a:cubicBezTo>
                  <a:pt x="1820" y="703"/>
                  <a:pt x="1820" y="703"/>
                  <a:pt x="1820" y="703"/>
                </a:cubicBezTo>
                <a:cubicBezTo>
                  <a:pt x="1821" y="702"/>
                  <a:pt x="1821" y="702"/>
                  <a:pt x="1821" y="702"/>
                </a:cubicBezTo>
                <a:cubicBezTo>
                  <a:pt x="1820" y="702"/>
                  <a:pt x="1820" y="702"/>
                  <a:pt x="1820" y="702"/>
                </a:cubicBezTo>
                <a:cubicBezTo>
                  <a:pt x="1819" y="702"/>
                  <a:pt x="1819" y="702"/>
                  <a:pt x="1819" y="702"/>
                </a:cubicBezTo>
                <a:cubicBezTo>
                  <a:pt x="1817" y="701"/>
                  <a:pt x="1817" y="701"/>
                  <a:pt x="1817" y="701"/>
                </a:cubicBezTo>
                <a:cubicBezTo>
                  <a:pt x="1813" y="700"/>
                  <a:pt x="1813" y="700"/>
                  <a:pt x="1813" y="700"/>
                </a:cubicBezTo>
                <a:cubicBezTo>
                  <a:pt x="1813" y="701"/>
                  <a:pt x="1813" y="701"/>
                  <a:pt x="1813" y="701"/>
                </a:cubicBezTo>
                <a:cubicBezTo>
                  <a:pt x="1814" y="701"/>
                  <a:pt x="1814" y="701"/>
                  <a:pt x="1814" y="701"/>
                </a:cubicBezTo>
                <a:cubicBezTo>
                  <a:pt x="1814" y="702"/>
                  <a:pt x="1814" y="702"/>
                  <a:pt x="1814" y="702"/>
                </a:cubicBezTo>
                <a:cubicBezTo>
                  <a:pt x="1812" y="702"/>
                  <a:pt x="1812" y="702"/>
                  <a:pt x="1812" y="702"/>
                </a:cubicBezTo>
                <a:cubicBezTo>
                  <a:pt x="1811" y="702"/>
                  <a:pt x="1811" y="702"/>
                  <a:pt x="1811" y="702"/>
                </a:cubicBezTo>
                <a:cubicBezTo>
                  <a:pt x="1808" y="703"/>
                  <a:pt x="1808" y="703"/>
                  <a:pt x="1808" y="703"/>
                </a:cubicBezTo>
                <a:cubicBezTo>
                  <a:pt x="1808" y="702"/>
                  <a:pt x="1808" y="702"/>
                  <a:pt x="1808" y="702"/>
                </a:cubicBezTo>
                <a:cubicBezTo>
                  <a:pt x="1808" y="702"/>
                  <a:pt x="1808" y="702"/>
                  <a:pt x="1808" y="702"/>
                </a:cubicBezTo>
                <a:cubicBezTo>
                  <a:pt x="1810" y="701"/>
                  <a:pt x="1810" y="701"/>
                  <a:pt x="1810" y="701"/>
                </a:cubicBezTo>
                <a:cubicBezTo>
                  <a:pt x="1811" y="701"/>
                  <a:pt x="1811" y="701"/>
                  <a:pt x="1811" y="701"/>
                </a:cubicBezTo>
                <a:cubicBezTo>
                  <a:pt x="1809" y="701"/>
                  <a:pt x="1809" y="701"/>
                  <a:pt x="1809" y="701"/>
                </a:cubicBezTo>
                <a:cubicBezTo>
                  <a:pt x="1806" y="701"/>
                  <a:pt x="1806" y="701"/>
                  <a:pt x="1806" y="701"/>
                </a:cubicBezTo>
                <a:cubicBezTo>
                  <a:pt x="1805" y="702"/>
                  <a:pt x="1805" y="702"/>
                  <a:pt x="1805" y="702"/>
                </a:cubicBezTo>
                <a:cubicBezTo>
                  <a:pt x="1802" y="703"/>
                  <a:pt x="1802" y="703"/>
                  <a:pt x="1802" y="703"/>
                </a:cubicBezTo>
                <a:cubicBezTo>
                  <a:pt x="1801" y="704"/>
                  <a:pt x="1801" y="704"/>
                  <a:pt x="1801" y="704"/>
                </a:cubicBezTo>
                <a:cubicBezTo>
                  <a:pt x="1799" y="705"/>
                  <a:pt x="1799" y="705"/>
                  <a:pt x="1799" y="705"/>
                </a:cubicBezTo>
                <a:cubicBezTo>
                  <a:pt x="1796" y="707"/>
                  <a:pt x="1796" y="707"/>
                  <a:pt x="1796" y="707"/>
                </a:cubicBezTo>
                <a:cubicBezTo>
                  <a:pt x="1796" y="708"/>
                  <a:pt x="1796" y="708"/>
                  <a:pt x="1796" y="708"/>
                </a:cubicBezTo>
                <a:cubicBezTo>
                  <a:pt x="1793" y="708"/>
                  <a:pt x="1793" y="708"/>
                  <a:pt x="1793" y="708"/>
                </a:cubicBezTo>
                <a:cubicBezTo>
                  <a:pt x="1789" y="706"/>
                  <a:pt x="1789" y="706"/>
                  <a:pt x="1789" y="706"/>
                </a:cubicBezTo>
                <a:cubicBezTo>
                  <a:pt x="1787" y="705"/>
                  <a:pt x="1787" y="705"/>
                  <a:pt x="1787" y="705"/>
                </a:cubicBezTo>
                <a:cubicBezTo>
                  <a:pt x="1783" y="706"/>
                  <a:pt x="1783" y="706"/>
                  <a:pt x="1783" y="706"/>
                </a:cubicBezTo>
                <a:cubicBezTo>
                  <a:pt x="1780" y="704"/>
                  <a:pt x="1780" y="704"/>
                  <a:pt x="1780" y="704"/>
                </a:cubicBezTo>
                <a:cubicBezTo>
                  <a:pt x="1779" y="704"/>
                  <a:pt x="1779" y="704"/>
                  <a:pt x="1779" y="704"/>
                </a:cubicBezTo>
                <a:cubicBezTo>
                  <a:pt x="1778" y="705"/>
                  <a:pt x="1778" y="705"/>
                  <a:pt x="1778" y="705"/>
                </a:cubicBezTo>
                <a:cubicBezTo>
                  <a:pt x="1775" y="703"/>
                  <a:pt x="1775" y="703"/>
                  <a:pt x="1775" y="703"/>
                </a:cubicBezTo>
                <a:cubicBezTo>
                  <a:pt x="1772" y="702"/>
                  <a:pt x="1772" y="702"/>
                  <a:pt x="1772" y="702"/>
                </a:cubicBezTo>
                <a:cubicBezTo>
                  <a:pt x="1764" y="701"/>
                  <a:pt x="1764" y="701"/>
                  <a:pt x="1764" y="701"/>
                </a:cubicBezTo>
                <a:cubicBezTo>
                  <a:pt x="1760" y="700"/>
                  <a:pt x="1760" y="700"/>
                  <a:pt x="1760" y="700"/>
                </a:cubicBezTo>
                <a:cubicBezTo>
                  <a:pt x="1755" y="700"/>
                  <a:pt x="1755" y="700"/>
                  <a:pt x="1755" y="700"/>
                </a:cubicBezTo>
                <a:cubicBezTo>
                  <a:pt x="1754" y="700"/>
                  <a:pt x="1754" y="700"/>
                  <a:pt x="1754" y="700"/>
                </a:cubicBezTo>
                <a:cubicBezTo>
                  <a:pt x="1754" y="700"/>
                  <a:pt x="1754" y="700"/>
                  <a:pt x="1754" y="700"/>
                </a:cubicBezTo>
                <a:cubicBezTo>
                  <a:pt x="1753" y="698"/>
                  <a:pt x="1753" y="698"/>
                  <a:pt x="1753" y="698"/>
                </a:cubicBezTo>
                <a:cubicBezTo>
                  <a:pt x="1752" y="696"/>
                  <a:pt x="1752" y="696"/>
                  <a:pt x="1752" y="696"/>
                </a:cubicBezTo>
                <a:cubicBezTo>
                  <a:pt x="1750" y="696"/>
                  <a:pt x="1750" y="696"/>
                  <a:pt x="1750" y="696"/>
                </a:cubicBezTo>
                <a:cubicBezTo>
                  <a:pt x="1748" y="696"/>
                  <a:pt x="1748" y="696"/>
                  <a:pt x="1748" y="696"/>
                </a:cubicBezTo>
                <a:cubicBezTo>
                  <a:pt x="1741" y="695"/>
                  <a:pt x="1741" y="695"/>
                  <a:pt x="1741" y="695"/>
                </a:cubicBezTo>
                <a:cubicBezTo>
                  <a:pt x="1740" y="694"/>
                  <a:pt x="1740" y="694"/>
                  <a:pt x="1740" y="694"/>
                </a:cubicBezTo>
                <a:cubicBezTo>
                  <a:pt x="1737" y="694"/>
                  <a:pt x="1737" y="694"/>
                  <a:pt x="1737" y="694"/>
                </a:cubicBezTo>
                <a:cubicBezTo>
                  <a:pt x="1733" y="693"/>
                  <a:pt x="1733" y="693"/>
                  <a:pt x="1733" y="693"/>
                </a:cubicBezTo>
                <a:cubicBezTo>
                  <a:pt x="1733" y="692"/>
                  <a:pt x="1733" y="692"/>
                  <a:pt x="1733" y="692"/>
                </a:cubicBezTo>
                <a:cubicBezTo>
                  <a:pt x="1733" y="691"/>
                  <a:pt x="1733" y="691"/>
                  <a:pt x="1733" y="691"/>
                </a:cubicBezTo>
                <a:cubicBezTo>
                  <a:pt x="1733" y="690"/>
                  <a:pt x="1733" y="690"/>
                  <a:pt x="1733" y="690"/>
                </a:cubicBezTo>
                <a:cubicBezTo>
                  <a:pt x="1729" y="688"/>
                  <a:pt x="1729" y="688"/>
                  <a:pt x="1729" y="688"/>
                </a:cubicBezTo>
                <a:cubicBezTo>
                  <a:pt x="1727" y="688"/>
                  <a:pt x="1727" y="688"/>
                  <a:pt x="1727" y="688"/>
                </a:cubicBezTo>
                <a:cubicBezTo>
                  <a:pt x="1723" y="687"/>
                  <a:pt x="1723" y="687"/>
                  <a:pt x="1723" y="687"/>
                </a:cubicBezTo>
                <a:cubicBezTo>
                  <a:pt x="1722" y="686"/>
                  <a:pt x="1722" y="686"/>
                  <a:pt x="1722" y="686"/>
                </a:cubicBezTo>
                <a:cubicBezTo>
                  <a:pt x="1721" y="687"/>
                  <a:pt x="1721" y="687"/>
                  <a:pt x="1721" y="687"/>
                </a:cubicBezTo>
                <a:cubicBezTo>
                  <a:pt x="1719" y="686"/>
                  <a:pt x="1719" y="686"/>
                  <a:pt x="1719" y="686"/>
                </a:cubicBezTo>
                <a:cubicBezTo>
                  <a:pt x="1719" y="686"/>
                  <a:pt x="1719" y="686"/>
                  <a:pt x="1719" y="686"/>
                </a:cubicBezTo>
                <a:cubicBezTo>
                  <a:pt x="1715" y="688"/>
                  <a:pt x="1715" y="688"/>
                  <a:pt x="1715" y="688"/>
                </a:cubicBezTo>
                <a:cubicBezTo>
                  <a:pt x="1710" y="688"/>
                  <a:pt x="1710" y="688"/>
                  <a:pt x="1710" y="688"/>
                </a:cubicBezTo>
                <a:cubicBezTo>
                  <a:pt x="1706" y="690"/>
                  <a:pt x="1706" y="690"/>
                  <a:pt x="1706" y="690"/>
                </a:cubicBezTo>
                <a:cubicBezTo>
                  <a:pt x="1704" y="693"/>
                  <a:pt x="1704" y="693"/>
                  <a:pt x="1704" y="693"/>
                </a:cubicBezTo>
                <a:cubicBezTo>
                  <a:pt x="1703" y="695"/>
                  <a:pt x="1703" y="695"/>
                  <a:pt x="1703" y="695"/>
                </a:cubicBezTo>
                <a:cubicBezTo>
                  <a:pt x="1702" y="696"/>
                  <a:pt x="1702" y="696"/>
                  <a:pt x="1702" y="696"/>
                </a:cubicBezTo>
                <a:cubicBezTo>
                  <a:pt x="1701" y="702"/>
                  <a:pt x="1701" y="702"/>
                  <a:pt x="1701" y="702"/>
                </a:cubicBezTo>
                <a:cubicBezTo>
                  <a:pt x="1703" y="704"/>
                  <a:pt x="1703" y="704"/>
                  <a:pt x="1703" y="704"/>
                </a:cubicBezTo>
                <a:cubicBezTo>
                  <a:pt x="1704" y="709"/>
                  <a:pt x="1704" y="709"/>
                  <a:pt x="1704" y="709"/>
                </a:cubicBezTo>
                <a:cubicBezTo>
                  <a:pt x="1704" y="711"/>
                  <a:pt x="1704" y="711"/>
                  <a:pt x="1704" y="711"/>
                </a:cubicBezTo>
                <a:cubicBezTo>
                  <a:pt x="1701" y="713"/>
                  <a:pt x="1701" y="713"/>
                  <a:pt x="1701" y="713"/>
                </a:cubicBezTo>
                <a:cubicBezTo>
                  <a:pt x="1701" y="714"/>
                  <a:pt x="1701" y="714"/>
                  <a:pt x="1701" y="714"/>
                </a:cubicBezTo>
                <a:cubicBezTo>
                  <a:pt x="1697" y="717"/>
                  <a:pt x="1697" y="717"/>
                  <a:pt x="1697" y="717"/>
                </a:cubicBezTo>
                <a:cubicBezTo>
                  <a:pt x="1695" y="718"/>
                  <a:pt x="1695" y="718"/>
                  <a:pt x="1695" y="718"/>
                </a:cubicBezTo>
                <a:cubicBezTo>
                  <a:pt x="1691" y="716"/>
                  <a:pt x="1691" y="716"/>
                  <a:pt x="1691" y="716"/>
                </a:cubicBezTo>
                <a:cubicBezTo>
                  <a:pt x="1687" y="713"/>
                  <a:pt x="1687" y="713"/>
                  <a:pt x="1687" y="713"/>
                </a:cubicBezTo>
                <a:cubicBezTo>
                  <a:pt x="1684" y="711"/>
                  <a:pt x="1684" y="711"/>
                  <a:pt x="1684" y="711"/>
                </a:cubicBezTo>
                <a:cubicBezTo>
                  <a:pt x="1679" y="708"/>
                  <a:pt x="1679" y="708"/>
                  <a:pt x="1679" y="708"/>
                </a:cubicBezTo>
                <a:cubicBezTo>
                  <a:pt x="1672" y="705"/>
                  <a:pt x="1672" y="705"/>
                  <a:pt x="1672" y="705"/>
                </a:cubicBezTo>
                <a:cubicBezTo>
                  <a:pt x="1668" y="705"/>
                  <a:pt x="1668" y="705"/>
                  <a:pt x="1668" y="705"/>
                </a:cubicBezTo>
                <a:cubicBezTo>
                  <a:pt x="1667" y="705"/>
                  <a:pt x="1667" y="705"/>
                  <a:pt x="1667" y="705"/>
                </a:cubicBezTo>
                <a:cubicBezTo>
                  <a:pt x="1663" y="705"/>
                  <a:pt x="1663" y="705"/>
                  <a:pt x="1663" y="705"/>
                </a:cubicBezTo>
                <a:cubicBezTo>
                  <a:pt x="1660" y="704"/>
                  <a:pt x="1660" y="704"/>
                  <a:pt x="1660" y="704"/>
                </a:cubicBezTo>
                <a:cubicBezTo>
                  <a:pt x="1657" y="698"/>
                  <a:pt x="1657" y="698"/>
                  <a:pt x="1657" y="698"/>
                </a:cubicBezTo>
                <a:cubicBezTo>
                  <a:pt x="1657" y="694"/>
                  <a:pt x="1657" y="694"/>
                  <a:pt x="1657" y="694"/>
                </a:cubicBezTo>
                <a:cubicBezTo>
                  <a:pt x="1654" y="691"/>
                  <a:pt x="1654" y="691"/>
                  <a:pt x="1654" y="691"/>
                </a:cubicBezTo>
                <a:cubicBezTo>
                  <a:pt x="1648" y="690"/>
                  <a:pt x="1648" y="690"/>
                  <a:pt x="1648" y="690"/>
                </a:cubicBezTo>
                <a:cubicBezTo>
                  <a:pt x="1644" y="688"/>
                  <a:pt x="1644" y="688"/>
                  <a:pt x="1644" y="688"/>
                </a:cubicBezTo>
                <a:cubicBezTo>
                  <a:pt x="1639" y="688"/>
                  <a:pt x="1639" y="688"/>
                  <a:pt x="1639" y="688"/>
                </a:cubicBezTo>
                <a:cubicBezTo>
                  <a:pt x="1636" y="687"/>
                  <a:pt x="1636" y="687"/>
                  <a:pt x="1636" y="687"/>
                </a:cubicBezTo>
                <a:cubicBezTo>
                  <a:pt x="1629" y="688"/>
                  <a:pt x="1629" y="688"/>
                  <a:pt x="1629" y="688"/>
                </a:cubicBezTo>
                <a:cubicBezTo>
                  <a:pt x="1624" y="687"/>
                  <a:pt x="1624" y="687"/>
                  <a:pt x="1624" y="687"/>
                </a:cubicBezTo>
                <a:cubicBezTo>
                  <a:pt x="1622" y="685"/>
                  <a:pt x="1622" y="685"/>
                  <a:pt x="1622" y="685"/>
                </a:cubicBezTo>
                <a:cubicBezTo>
                  <a:pt x="1619" y="685"/>
                  <a:pt x="1619" y="685"/>
                  <a:pt x="1619" y="685"/>
                </a:cubicBezTo>
                <a:cubicBezTo>
                  <a:pt x="1618" y="684"/>
                  <a:pt x="1618" y="684"/>
                  <a:pt x="1618" y="684"/>
                </a:cubicBezTo>
                <a:cubicBezTo>
                  <a:pt x="1615" y="682"/>
                  <a:pt x="1615" y="682"/>
                  <a:pt x="1615" y="682"/>
                </a:cubicBezTo>
                <a:cubicBezTo>
                  <a:pt x="1615" y="681"/>
                  <a:pt x="1615" y="681"/>
                  <a:pt x="1615" y="681"/>
                </a:cubicBezTo>
                <a:cubicBezTo>
                  <a:pt x="1615" y="680"/>
                  <a:pt x="1615" y="680"/>
                  <a:pt x="1615" y="680"/>
                </a:cubicBezTo>
                <a:cubicBezTo>
                  <a:pt x="1613" y="679"/>
                  <a:pt x="1613" y="679"/>
                  <a:pt x="1613" y="679"/>
                </a:cubicBezTo>
                <a:cubicBezTo>
                  <a:pt x="1613" y="680"/>
                  <a:pt x="1613" y="680"/>
                  <a:pt x="1613" y="680"/>
                </a:cubicBezTo>
                <a:cubicBezTo>
                  <a:pt x="1613" y="680"/>
                  <a:pt x="1613" y="680"/>
                  <a:pt x="1613" y="680"/>
                </a:cubicBezTo>
                <a:cubicBezTo>
                  <a:pt x="1612" y="681"/>
                  <a:pt x="1612" y="681"/>
                  <a:pt x="1612" y="681"/>
                </a:cubicBezTo>
                <a:cubicBezTo>
                  <a:pt x="1611" y="680"/>
                  <a:pt x="1611" y="680"/>
                  <a:pt x="1611" y="680"/>
                </a:cubicBezTo>
                <a:cubicBezTo>
                  <a:pt x="1610" y="679"/>
                  <a:pt x="1610" y="679"/>
                  <a:pt x="1610" y="679"/>
                </a:cubicBezTo>
                <a:cubicBezTo>
                  <a:pt x="1609" y="679"/>
                  <a:pt x="1609" y="679"/>
                  <a:pt x="1609" y="679"/>
                </a:cubicBezTo>
                <a:cubicBezTo>
                  <a:pt x="1606" y="677"/>
                  <a:pt x="1606" y="677"/>
                  <a:pt x="1606" y="677"/>
                </a:cubicBezTo>
                <a:cubicBezTo>
                  <a:pt x="1604" y="674"/>
                  <a:pt x="1604" y="674"/>
                  <a:pt x="1604" y="674"/>
                </a:cubicBezTo>
                <a:cubicBezTo>
                  <a:pt x="1605" y="671"/>
                  <a:pt x="1605" y="671"/>
                  <a:pt x="1605" y="671"/>
                </a:cubicBezTo>
                <a:cubicBezTo>
                  <a:pt x="1610" y="667"/>
                  <a:pt x="1610" y="667"/>
                  <a:pt x="1610" y="667"/>
                </a:cubicBezTo>
                <a:cubicBezTo>
                  <a:pt x="1613" y="665"/>
                  <a:pt x="1613" y="665"/>
                  <a:pt x="1613" y="665"/>
                </a:cubicBezTo>
                <a:cubicBezTo>
                  <a:pt x="1614" y="664"/>
                  <a:pt x="1614" y="664"/>
                  <a:pt x="1614" y="664"/>
                </a:cubicBezTo>
                <a:cubicBezTo>
                  <a:pt x="1613" y="663"/>
                  <a:pt x="1613" y="663"/>
                  <a:pt x="1613" y="663"/>
                </a:cubicBezTo>
                <a:cubicBezTo>
                  <a:pt x="1614" y="661"/>
                  <a:pt x="1614" y="661"/>
                  <a:pt x="1614" y="661"/>
                </a:cubicBezTo>
                <a:cubicBezTo>
                  <a:pt x="1613" y="660"/>
                  <a:pt x="1613" y="660"/>
                  <a:pt x="1613" y="660"/>
                </a:cubicBezTo>
                <a:cubicBezTo>
                  <a:pt x="1613" y="659"/>
                  <a:pt x="1613" y="659"/>
                  <a:pt x="1613" y="659"/>
                </a:cubicBezTo>
                <a:cubicBezTo>
                  <a:pt x="1613" y="656"/>
                  <a:pt x="1613" y="656"/>
                  <a:pt x="1613" y="656"/>
                </a:cubicBezTo>
                <a:cubicBezTo>
                  <a:pt x="1610" y="655"/>
                  <a:pt x="1610" y="655"/>
                  <a:pt x="1610" y="655"/>
                </a:cubicBezTo>
                <a:cubicBezTo>
                  <a:pt x="1607" y="652"/>
                  <a:pt x="1607" y="652"/>
                  <a:pt x="1607" y="652"/>
                </a:cubicBezTo>
                <a:cubicBezTo>
                  <a:pt x="1608" y="649"/>
                  <a:pt x="1608" y="649"/>
                  <a:pt x="1608" y="649"/>
                </a:cubicBezTo>
                <a:cubicBezTo>
                  <a:pt x="1610" y="647"/>
                  <a:pt x="1610" y="647"/>
                  <a:pt x="1610" y="647"/>
                </a:cubicBezTo>
                <a:cubicBezTo>
                  <a:pt x="1610" y="645"/>
                  <a:pt x="1610" y="645"/>
                  <a:pt x="1610" y="645"/>
                </a:cubicBezTo>
                <a:cubicBezTo>
                  <a:pt x="1612" y="642"/>
                  <a:pt x="1612" y="642"/>
                  <a:pt x="1612" y="642"/>
                </a:cubicBezTo>
                <a:cubicBezTo>
                  <a:pt x="1612" y="640"/>
                  <a:pt x="1612" y="640"/>
                  <a:pt x="1612" y="640"/>
                </a:cubicBezTo>
                <a:cubicBezTo>
                  <a:pt x="1612" y="640"/>
                  <a:pt x="1612" y="640"/>
                  <a:pt x="1612" y="640"/>
                </a:cubicBezTo>
                <a:cubicBezTo>
                  <a:pt x="1608" y="643"/>
                  <a:pt x="1608" y="643"/>
                  <a:pt x="1608" y="643"/>
                </a:cubicBezTo>
                <a:cubicBezTo>
                  <a:pt x="1607" y="644"/>
                  <a:pt x="1607" y="644"/>
                  <a:pt x="1607" y="644"/>
                </a:cubicBezTo>
                <a:cubicBezTo>
                  <a:pt x="1606" y="644"/>
                  <a:pt x="1606" y="644"/>
                  <a:pt x="1606" y="644"/>
                </a:cubicBezTo>
                <a:cubicBezTo>
                  <a:pt x="1604" y="640"/>
                  <a:pt x="1604" y="640"/>
                  <a:pt x="1604" y="640"/>
                </a:cubicBezTo>
                <a:cubicBezTo>
                  <a:pt x="1603" y="640"/>
                  <a:pt x="1603" y="640"/>
                  <a:pt x="1603" y="640"/>
                </a:cubicBezTo>
                <a:cubicBezTo>
                  <a:pt x="1603" y="638"/>
                  <a:pt x="1603" y="638"/>
                  <a:pt x="1603" y="638"/>
                </a:cubicBezTo>
                <a:cubicBezTo>
                  <a:pt x="1602" y="637"/>
                  <a:pt x="1602" y="637"/>
                  <a:pt x="1602" y="637"/>
                </a:cubicBezTo>
                <a:cubicBezTo>
                  <a:pt x="1600" y="637"/>
                  <a:pt x="1600" y="637"/>
                  <a:pt x="1600" y="637"/>
                </a:cubicBezTo>
                <a:cubicBezTo>
                  <a:pt x="1600" y="639"/>
                  <a:pt x="1600" y="639"/>
                  <a:pt x="1600" y="639"/>
                </a:cubicBezTo>
                <a:cubicBezTo>
                  <a:pt x="1599" y="637"/>
                  <a:pt x="1599" y="637"/>
                  <a:pt x="1599" y="637"/>
                </a:cubicBezTo>
                <a:cubicBezTo>
                  <a:pt x="1596" y="638"/>
                  <a:pt x="1596" y="638"/>
                  <a:pt x="1596" y="638"/>
                </a:cubicBezTo>
                <a:cubicBezTo>
                  <a:pt x="1592" y="640"/>
                  <a:pt x="1592" y="640"/>
                  <a:pt x="1592" y="640"/>
                </a:cubicBezTo>
                <a:cubicBezTo>
                  <a:pt x="1590" y="642"/>
                  <a:pt x="1590" y="642"/>
                  <a:pt x="1590" y="642"/>
                </a:cubicBezTo>
                <a:cubicBezTo>
                  <a:pt x="1590" y="642"/>
                  <a:pt x="1590" y="642"/>
                  <a:pt x="1590" y="642"/>
                </a:cubicBezTo>
                <a:cubicBezTo>
                  <a:pt x="1589" y="641"/>
                  <a:pt x="1589" y="641"/>
                  <a:pt x="1589" y="641"/>
                </a:cubicBezTo>
                <a:cubicBezTo>
                  <a:pt x="1586" y="642"/>
                  <a:pt x="1586" y="642"/>
                  <a:pt x="1586" y="642"/>
                </a:cubicBezTo>
                <a:cubicBezTo>
                  <a:pt x="1585" y="642"/>
                  <a:pt x="1585" y="642"/>
                  <a:pt x="1585" y="642"/>
                </a:cubicBezTo>
                <a:cubicBezTo>
                  <a:pt x="1581" y="643"/>
                  <a:pt x="1581" y="643"/>
                  <a:pt x="1581" y="643"/>
                </a:cubicBezTo>
                <a:cubicBezTo>
                  <a:pt x="1578" y="641"/>
                  <a:pt x="1578" y="641"/>
                  <a:pt x="1578" y="641"/>
                </a:cubicBezTo>
                <a:cubicBezTo>
                  <a:pt x="1576" y="640"/>
                  <a:pt x="1576" y="640"/>
                  <a:pt x="1576" y="640"/>
                </a:cubicBezTo>
                <a:cubicBezTo>
                  <a:pt x="1576" y="641"/>
                  <a:pt x="1576" y="641"/>
                  <a:pt x="1576" y="641"/>
                </a:cubicBezTo>
                <a:cubicBezTo>
                  <a:pt x="1574" y="643"/>
                  <a:pt x="1574" y="643"/>
                  <a:pt x="1574" y="643"/>
                </a:cubicBezTo>
                <a:cubicBezTo>
                  <a:pt x="1570" y="642"/>
                  <a:pt x="1570" y="642"/>
                  <a:pt x="1570" y="642"/>
                </a:cubicBezTo>
                <a:cubicBezTo>
                  <a:pt x="1570" y="641"/>
                  <a:pt x="1570" y="641"/>
                  <a:pt x="1570" y="641"/>
                </a:cubicBezTo>
                <a:cubicBezTo>
                  <a:pt x="1569" y="640"/>
                  <a:pt x="1569" y="640"/>
                  <a:pt x="1569" y="640"/>
                </a:cubicBezTo>
                <a:cubicBezTo>
                  <a:pt x="1566" y="640"/>
                  <a:pt x="1566" y="640"/>
                  <a:pt x="1566" y="640"/>
                </a:cubicBezTo>
                <a:cubicBezTo>
                  <a:pt x="1566" y="642"/>
                  <a:pt x="1566" y="642"/>
                  <a:pt x="1566" y="642"/>
                </a:cubicBezTo>
                <a:cubicBezTo>
                  <a:pt x="1564" y="642"/>
                  <a:pt x="1564" y="642"/>
                  <a:pt x="1564" y="642"/>
                </a:cubicBezTo>
                <a:cubicBezTo>
                  <a:pt x="1563" y="643"/>
                  <a:pt x="1563" y="643"/>
                  <a:pt x="1563" y="643"/>
                </a:cubicBezTo>
                <a:cubicBezTo>
                  <a:pt x="1562" y="643"/>
                  <a:pt x="1562" y="643"/>
                  <a:pt x="1562" y="643"/>
                </a:cubicBezTo>
                <a:cubicBezTo>
                  <a:pt x="1560" y="643"/>
                  <a:pt x="1560" y="643"/>
                  <a:pt x="1560" y="643"/>
                </a:cubicBezTo>
                <a:cubicBezTo>
                  <a:pt x="1558" y="645"/>
                  <a:pt x="1558" y="645"/>
                  <a:pt x="1558" y="645"/>
                </a:cubicBezTo>
                <a:cubicBezTo>
                  <a:pt x="1556" y="645"/>
                  <a:pt x="1556" y="645"/>
                  <a:pt x="1556" y="645"/>
                </a:cubicBezTo>
                <a:cubicBezTo>
                  <a:pt x="1555" y="642"/>
                  <a:pt x="1555" y="642"/>
                  <a:pt x="1555" y="642"/>
                </a:cubicBezTo>
                <a:cubicBezTo>
                  <a:pt x="1552" y="642"/>
                  <a:pt x="1552" y="642"/>
                  <a:pt x="1552" y="642"/>
                </a:cubicBezTo>
                <a:cubicBezTo>
                  <a:pt x="1551" y="642"/>
                  <a:pt x="1551" y="642"/>
                  <a:pt x="1551" y="642"/>
                </a:cubicBezTo>
                <a:cubicBezTo>
                  <a:pt x="1548" y="642"/>
                  <a:pt x="1548" y="642"/>
                  <a:pt x="1548" y="642"/>
                </a:cubicBezTo>
                <a:cubicBezTo>
                  <a:pt x="1546" y="642"/>
                  <a:pt x="1546" y="642"/>
                  <a:pt x="1546" y="642"/>
                </a:cubicBezTo>
                <a:cubicBezTo>
                  <a:pt x="1545" y="642"/>
                  <a:pt x="1545" y="642"/>
                  <a:pt x="1545" y="642"/>
                </a:cubicBezTo>
                <a:cubicBezTo>
                  <a:pt x="1543" y="642"/>
                  <a:pt x="1543" y="642"/>
                  <a:pt x="1543" y="642"/>
                </a:cubicBezTo>
                <a:cubicBezTo>
                  <a:pt x="1542" y="642"/>
                  <a:pt x="1542" y="642"/>
                  <a:pt x="1542" y="642"/>
                </a:cubicBezTo>
                <a:cubicBezTo>
                  <a:pt x="1541" y="644"/>
                  <a:pt x="1541" y="644"/>
                  <a:pt x="1541" y="644"/>
                </a:cubicBezTo>
                <a:cubicBezTo>
                  <a:pt x="1538" y="644"/>
                  <a:pt x="1538" y="644"/>
                  <a:pt x="1538" y="644"/>
                </a:cubicBezTo>
                <a:cubicBezTo>
                  <a:pt x="1537" y="643"/>
                  <a:pt x="1537" y="643"/>
                  <a:pt x="1537" y="643"/>
                </a:cubicBezTo>
                <a:cubicBezTo>
                  <a:pt x="1534" y="646"/>
                  <a:pt x="1534" y="646"/>
                  <a:pt x="1534" y="646"/>
                </a:cubicBezTo>
                <a:cubicBezTo>
                  <a:pt x="1532" y="646"/>
                  <a:pt x="1532" y="646"/>
                  <a:pt x="1532" y="646"/>
                </a:cubicBezTo>
                <a:cubicBezTo>
                  <a:pt x="1530" y="644"/>
                  <a:pt x="1530" y="644"/>
                  <a:pt x="1530" y="644"/>
                </a:cubicBezTo>
                <a:cubicBezTo>
                  <a:pt x="1528" y="645"/>
                  <a:pt x="1528" y="645"/>
                  <a:pt x="1528" y="645"/>
                </a:cubicBezTo>
                <a:cubicBezTo>
                  <a:pt x="1524" y="645"/>
                  <a:pt x="1524" y="645"/>
                  <a:pt x="1524" y="645"/>
                </a:cubicBezTo>
                <a:cubicBezTo>
                  <a:pt x="1522" y="645"/>
                  <a:pt x="1522" y="645"/>
                  <a:pt x="1522" y="645"/>
                </a:cubicBezTo>
                <a:cubicBezTo>
                  <a:pt x="1517" y="649"/>
                  <a:pt x="1517" y="649"/>
                  <a:pt x="1517" y="649"/>
                </a:cubicBezTo>
                <a:cubicBezTo>
                  <a:pt x="1514" y="649"/>
                  <a:pt x="1514" y="649"/>
                  <a:pt x="1514" y="649"/>
                </a:cubicBezTo>
                <a:cubicBezTo>
                  <a:pt x="1513" y="649"/>
                  <a:pt x="1513" y="649"/>
                  <a:pt x="1513" y="649"/>
                </a:cubicBezTo>
                <a:cubicBezTo>
                  <a:pt x="1510" y="651"/>
                  <a:pt x="1510" y="651"/>
                  <a:pt x="1510" y="651"/>
                </a:cubicBezTo>
                <a:cubicBezTo>
                  <a:pt x="1510" y="652"/>
                  <a:pt x="1510" y="652"/>
                  <a:pt x="1510" y="652"/>
                </a:cubicBezTo>
                <a:cubicBezTo>
                  <a:pt x="1509" y="654"/>
                  <a:pt x="1509" y="654"/>
                  <a:pt x="1509" y="654"/>
                </a:cubicBezTo>
                <a:cubicBezTo>
                  <a:pt x="1508" y="654"/>
                  <a:pt x="1508" y="654"/>
                  <a:pt x="1508" y="654"/>
                </a:cubicBezTo>
                <a:cubicBezTo>
                  <a:pt x="1507" y="653"/>
                  <a:pt x="1507" y="653"/>
                  <a:pt x="1507" y="653"/>
                </a:cubicBezTo>
                <a:cubicBezTo>
                  <a:pt x="1506" y="653"/>
                  <a:pt x="1506" y="653"/>
                  <a:pt x="1506" y="653"/>
                </a:cubicBezTo>
                <a:cubicBezTo>
                  <a:pt x="1505" y="654"/>
                  <a:pt x="1505" y="654"/>
                  <a:pt x="1505" y="654"/>
                </a:cubicBezTo>
                <a:cubicBezTo>
                  <a:pt x="1504" y="655"/>
                  <a:pt x="1504" y="655"/>
                  <a:pt x="1504" y="655"/>
                </a:cubicBezTo>
                <a:cubicBezTo>
                  <a:pt x="1501" y="655"/>
                  <a:pt x="1501" y="655"/>
                  <a:pt x="1501" y="655"/>
                </a:cubicBezTo>
                <a:cubicBezTo>
                  <a:pt x="1499" y="656"/>
                  <a:pt x="1499" y="656"/>
                  <a:pt x="1499" y="656"/>
                </a:cubicBezTo>
                <a:cubicBezTo>
                  <a:pt x="1498" y="657"/>
                  <a:pt x="1498" y="657"/>
                  <a:pt x="1498" y="657"/>
                </a:cubicBezTo>
                <a:cubicBezTo>
                  <a:pt x="1497" y="659"/>
                  <a:pt x="1497" y="659"/>
                  <a:pt x="1497" y="659"/>
                </a:cubicBezTo>
                <a:cubicBezTo>
                  <a:pt x="1495" y="661"/>
                  <a:pt x="1495" y="661"/>
                  <a:pt x="1495" y="661"/>
                </a:cubicBezTo>
                <a:cubicBezTo>
                  <a:pt x="1492" y="662"/>
                  <a:pt x="1492" y="662"/>
                  <a:pt x="1492" y="662"/>
                </a:cubicBezTo>
                <a:cubicBezTo>
                  <a:pt x="1489" y="662"/>
                  <a:pt x="1489" y="662"/>
                  <a:pt x="1489" y="662"/>
                </a:cubicBezTo>
                <a:cubicBezTo>
                  <a:pt x="1488" y="662"/>
                  <a:pt x="1488" y="662"/>
                  <a:pt x="1488" y="662"/>
                </a:cubicBezTo>
                <a:cubicBezTo>
                  <a:pt x="1482" y="662"/>
                  <a:pt x="1482" y="662"/>
                  <a:pt x="1482" y="662"/>
                </a:cubicBezTo>
                <a:cubicBezTo>
                  <a:pt x="1481" y="660"/>
                  <a:pt x="1481" y="660"/>
                  <a:pt x="1481" y="660"/>
                </a:cubicBezTo>
                <a:cubicBezTo>
                  <a:pt x="1480" y="658"/>
                  <a:pt x="1480" y="658"/>
                  <a:pt x="1480" y="658"/>
                </a:cubicBezTo>
                <a:cubicBezTo>
                  <a:pt x="1480" y="658"/>
                  <a:pt x="1480" y="658"/>
                  <a:pt x="1480" y="658"/>
                </a:cubicBezTo>
                <a:cubicBezTo>
                  <a:pt x="1480" y="658"/>
                  <a:pt x="1480" y="658"/>
                  <a:pt x="1480" y="658"/>
                </a:cubicBezTo>
                <a:cubicBezTo>
                  <a:pt x="1478" y="660"/>
                  <a:pt x="1478" y="660"/>
                  <a:pt x="1478" y="660"/>
                </a:cubicBezTo>
                <a:cubicBezTo>
                  <a:pt x="1475" y="661"/>
                  <a:pt x="1475" y="661"/>
                  <a:pt x="1475" y="661"/>
                </a:cubicBezTo>
                <a:cubicBezTo>
                  <a:pt x="1471" y="660"/>
                  <a:pt x="1471" y="660"/>
                  <a:pt x="1471" y="660"/>
                </a:cubicBezTo>
                <a:cubicBezTo>
                  <a:pt x="1470" y="660"/>
                  <a:pt x="1470" y="660"/>
                  <a:pt x="1470" y="660"/>
                </a:cubicBezTo>
                <a:cubicBezTo>
                  <a:pt x="1468" y="661"/>
                  <a:pt x="1468" y="661"/>
                  <a:pt x="1468" y="661"/>
                </a:cubicBezTo>
                <a:cubicBezTo>
                  <a:pt x="1464" y="661"/>
                  <a:pt x="1464" y="661"/>
                  <a:pt x="1464" y="661"/>
                </a:cubicBezTo>
                <a:cubicBezTo>
                  <a:pt x="1462" y="661"/>
                  <a:pt x="1462" y="661"/>
                  <a:pt x="1462" y="661"/>
                </a:cubicBezTo>
                <a:cubicBezTo>
                  <a:pt x="1459" y="658"/>
                  <a:pt x="1459" y="658"/>
                  <a:pt x="1459" y="658"/>
                </a:cubicBezTo>
                <a:cubicBezTo>
                  <a:pt x="1458" y="657"/>
                  <a:pt x="1458" y="657"/>
                  <a:pt x="1458" y="657"/>
                </a:cubicBezTo>
                <a:cubicBezTo>
                  <a:pt x="1458" y="655"/>
                  <a:pt x="1458" y="655"/>
                  <a:pt x="1458" y="655"/>
                </a:cubicBezTo>
                <a:cubicBezTo>
                  <a:pt x="1458" y="654"/>
                  <a:pt x="1458" y="654"/>
                  <a:pt x="1458" y="654"/>
                </a:cubicBezTo>
                <a:cubicBezTo>
                  <a:pt x="1458" y="654"/>
                  <a:pt x="1458" y="654"/>
                  <a:pt x="1458" y="654"/>
                </a:cubicBezTo>
                <a:cubicBezTo>
                  <a:pt x="1458" y="653"/>
                  <a:pt x="1458" y="653"/>
                  <a:pt x="1458" y="653"/>
                </a:cubicBezTo>
                <a:cubicBezTo>
                  <a:pt x="1456" y="654"/>
                  <a:pt x="1456" y="654"/>
                  <a:pt x="1456" y="654"/>
                </a:cubicBezTo>
                <a:cubicBezTo>
                  <a:pt x="1455" y="654"/>
                  <a:pt x="1455" y="654"/>
                  <a:pt x="1455" y="654"/>
                </a:cubicBezTo>
                <a:cubicBezTo>
                  <a:pt x="1453" y="654"/>
                  <a:pt x="1453" y="654"/>
                  <a:pt x="1453" y="654"/>
                </a:cubicBezTo>
                <a:cubicBezTo>
                  <a:pt x="1451" y="656"/>
                  <a:pt x="1451" y="656"/>
                  <a:pt x="1451" y="656"/>
                </a:cubicBezTo>
                <a:cubicBezTo>
                  <a:pt x="1451" y="662"/>
                  <a:pt x="1451" y="662"/>
                  <a:pt x="1451" y="662"/>
                </a:cubicBezTo>
                <a:cubicBezTo>
                  <a:pt x="1449" y="665"/>
                  <a:pt x="1449" y="665"/>
                  <a:pt x="1449" y="665"/>
                </a:cubicBezTo>
                <a:cubicBezTo>
                  <a:pt x="1448" y="669"/>
                  <a:pt x="1448" y="669"/>
                  <a:pt x="1448" y="669"/>
                </a:cubicBezTo>
                <a:cubicBezTo>
                  <a:pt x="1447" y="671"/>
                  <a:pt x="1447" y="671"/>
                  <a:pt x="1447" y="671"/>
                </a:cubicBezTo>
                <a:cubicBezTo>
                  <a:pt x="1442" y="676"/>
                  <a:pt x="1442" y="676"/>
                  <a:pt x="1442" y="676"/>
                </a:cubicBezTo>
                <a:cubicBezTo>
                  <a:pt x="1441" y="676"/>
                  <a:pt x="1441" y="676"/>
                  <a:pt x="1441" y="676"/>
                </a:cubicBezTo>
                <a:cubicBezTo>
                  <a:pt x="1439" y="677"/>
                  <a:pt x="1439" y="677"/>
                  <a:pt x="1439" y="677"/>
                </a:cubicBezTo>
                <a:cubicBezTo>
                  <a:pt x="1435" y="679"/>
                  <a:pt x="1435" y="679"/>
                  <a:pt x="1435" y="679"/>
                </a:cubicBezTo>
                <a:cubicBezTo>
                  <a:pt x="1433" y="682"/>
                  <a:pt x="1433" y="682"/>
                  <a:pt x="1433" y="682"/>
                </a:cubicBezTo>
                <a:cubicBezTo>
                  <a:pt x="1431" y="682"/>
                  <a:pt x="1431" y="682"/>
                  <a:pt x="1431" y="682"/>
                </a:cubicBezTo>
                <a:cubicBezTo>
                  <a:pt x="1427" y="684"/>
                  <a:pt x="1427" y="684"/>
                  <a:pt x="1427" y="684"/>
                </a:cubicBezTo>
                <a:cubicBezTo>
                  <a:pt x="1425" y="685"/>
                  <a:pt x="1425" y="685"/>
                  <a:pt x="1425" y="685"/>
                </a:cubicBezTo>
                <a:cubicBezTo>
                  <a:pt x="1424" y="687"/>
                  <a:pt x="1424" y="687"/>
                  <a:pt x="1424" y="687"/>
                </a:cubicBezTo>
                <a:cubicBezTo>
                  <a:pt x="1419" y="691"/>
                  <a:pt x="1419" y="691"/>
                  <a:pt x="1419" y="691"/>
                </a:cubicBezTo>
                <a:cubicBezTo>
                  <a:pt x="1421" y="694"/>
                  <a:pt x="1421" y="694"/>
                  <a:pt x="1421" y="694"/>
                </a:cubicBezTo>
                <a:cubicBezTo>
                  <a:pt x="1420" y="697"/>
                  <a:pt x="1420" y="697"/>
                  <a:pt x="1420" y="697"/>
                </a:cubicBezTo>
                <a:cubicBezTo>
                  <a:pt x="1416" y="700"/>
                  <a:pt x="1416" y="700"/>
                  <a:pt x="1416" y="700"/>
                </a:cubicBezTo>
                <a:cubicBezTo>
                  <a:pt x="1414" y="706"/>
                  <a:pt x="1414" y="706"/>
                  <a:pt x="1414" y="706"/>
                </a:cubicBezTo>
                <a:cubicBezTo>
                  <a:pt x="1413" y="708"/>
                  <a:pt x="1413" y="708"/>
                  <a:pt x="1413" y="708"/>
                </a:cubicBezTo>
                <a:cubicBezTo>
                  <a:pt x="1415" y="711"/>
                  <a:pt x="1415" y="711"/>
                  <a:pt x="1415" y="711"/>
                </a:cubicBezTo>
                <a:cubicBezTo>
                  <a:pt x="1414" y="715"/>
                  <a:pt x="1414" y="715"/>
                  <a:pt x="1414" y="715"/>
                </a:cubicBezTo>
                <a:cubicBezTo>
                  <a:pt x="1415" y="716"/>
                  <a:pt x="1415" y="716"/>
                  <a:pt x="1415" y="716"/>
                </a:cubicBezTo>
                <a:cubicBezTo>
                  <a:pt x="1416" y="717"/>
                  <a:pt x="1416" y="717"/>
                  <a:pt x="1416" y="717"/>
                </a:cubicBezTo>
                <a:cubicBezTo>
                  <a:pt x="1415" y="720"/>
                  <a:pt x="1415" y="720"/>
                  <a:pt x="1415" y="720"/>
                </a:cubicBezTo>
                <a:cubicBezTo>
                  <a:pt x="1409" y="727"/>
                  <a:pt x="1409" y="727"/>
                  <a:pt x="1409" y="727"/>
                </a:cubicBezTo>
                <a:cubicBezTo>
                  <a:pt x="1408" y="730"/>
                  <a:pt x="1408" y="730"/>
                  <a:pt x="1408" y="730"/>
                </a:cubicBezTo>
                <a:cubicBezTo>
                  <a:pt x="1405" y="733"/>
                  <a:pt x="1405" y="733"/>
                  <a:pt x="1405" y="733"/>
                </a:cubicBezTo>
                <a:cubicBezTo>
                  <a:pt x="1402" y="734"/>
                  <a:pt x="1402" y="734"/>
                  <a:pt x="1402" y="734"/>
                </a:cubicBezTo>
                <a:cubicBezTo>
                  <a:pt x="1395" y="740"/>
                  <a:pt x="1395" y="740"/>
                  <a:pt x="1395" y="740"/>
                </a:cubicBezTo>
                <a:cubicBezTo>
                  <a:pt x="1385" y="742"/>
                  <a:pt x="1385" y="742"/>
                  <a:pt x="1385" y="742"/>
                </a:cubicBezTo>
                <a:cubicBezTo>
                  <a:pt x="1383" y="745"/>
                  <a:pt x="1383" y="745"/>
                  <a:pt x="1383" y="745"/>
                </a:cubicBezTo>
                <a:cubicBezTo>
                  <a:pt x="1379" y="751"/>
                  <a:pt x="1379" y="751"/>
                  <a:pt x="1379" y="751"/>
                </a:cubicBezTo>
                <a:cubicBezTo>
                  <a:pt x="1379" y="755"/>
                  <a:pt x="1379" y="755"/>
                  <a:pt x="1379" y="755"/>
                </a:cubicBezTo>
                <a:cubicBezTo>
                  <a:pt x="1377" y="755"/>
                  <a:pt x="1377" y="755"/>
                  <a:pt x="1377" y="755"/>
                </a:cubicBezTo>
                <a:cubicBezTo>
                  <a:pt x="1370" y="758"/>
                  <a:pt x="1370" y="758"/>
                  <a:pt x="1370" y="758"/>
                </a:cubicBezTo>
                <a:cubicBezTo>
                  <a:pt x="1369" y="760"/>
                  <a:pt x="1369" y="760"/>
                  <a:pt x="1369" y="760"/>
                </a:cubicBezTo>
                <a:cubicBezTo>
                  <a:pt x="1366" y="762"/>
                  <a:pt x="1366" y="762"/>
                  <a:pt x="1366" y="762"/>
                </a:cubicBezTo>
                <a:cubicBezTo>
                  <a:pt x="1367" y="765"/>
                  <a:pt x="1367" y="765"/>
                  <a:pt x="1367" y="765"/>
                </a:cubicBezTo>
                <a:cubicBezTo>
                  <a:pt x="1361" y="774"/>
                  <a:pt x="1361" y="774"/>
                  <a:pt x="1361" y="774"/>
                </a:cubicBezTo>
                <a:cubicBezTo>
                  <a:pt x="1361" y="777"/>
                  <a:pt x="1361" y="777"/>
                  <a:pt x="1361" y="777"/>
                </a:cubicBezTo>
                <a:cubicBezTo>
                  <a:pt x="1356" y="781"/>
                  <a:pt x="1356" y="781"/>
                  <a:pt x="1356" y="781"/>
                </a:cubicBezTo>
                <a:cubicBezTo>
                  <a:pt x="1354" y="782"/>
                  <a:pt x="1354" y="782"/>
                  <a:pt x="1354" y="782"/>
                </a:cubicBezTo>
                <a:cubicBezTo>
                  <a:pt x="1352" y="787"/>
                  <a:pt x="1352" y="787"/>
                  <a:pt x="1352" y="787"/>
                </a:cubicBezTo>
                <a:cubicBezTo>
                  <a:pt x="1352" y="789"/>
                  <a:pt x="1352" y="789"/>
                  <a:pt x="1352" y="789"/>
                </a:cubicBezTo>
                <a:cubicBezTo>
                  <a:pt x="1348" y="794"/>
                  <a:pt x="1348" y="794"/>
                  <a:pt x="1348" y="794"/>
                </a:cubicBezTo>
                <a:cubicBezTo>
                  <a:pt x="1348" y="795"/>
                  <a:pt x="1348" y="795"/>
                  <a:pt x="1348" y="795"/>
                </a:cubicBezTo>
                <a:cubicBezTo>
                  <a:pt x="1349" y="796"/>
                  <a:pt x="1349" y="796"/>
                  <a:pt x="1349" y="796"/>
                </a:cubicBezTo>
                <a:cubicBezTo>
                  <a:pt x="1347" y="797"/>
                  <a:pt x="1347" y="797"/>
                  <a:pt x="1347" y="797"/>
                </a:cubicBezTo>
                <a:cubicBezTo>
                  <a:pt x="1344" y="803"/>
                  <a:pt x="1344" y="803"/>
                  <a:pt x="1344" y="803"/>
                </a:cubicBezTo>
                <a:cubicBezTo>
                  <a:pt x="1343" y="803"/>
                  <a:pt x="1343" y="803"/>
                  <a:pt x="1343" y="803"/>
                </a:cubicBezTo>
                <a:cubicBezTo>
                  <a:pt x="1342" y="805"/>
                  <a:pt x="1342" y="805"/>
                  <a:pt x="1342" y="805"/>
                </a:cubicBezTo>
                <a:cubicBezTo>
                  <a:pt x="1342" y="807"/>
                  <a:pt x="1342" y="807"/>
                  <a:pt x="1342" y="807"/>
                </a:cubicBezTo>
                <a:cubicBezTo>
                  <a:pt x="1341" y="809"/>
                  <a:pt x="1341" y="809"/>
                  <a:pt x="1341" y="809"/>
                </a:cubicBezTo>
                <a:cubicBezTo>
                  <a:pt x="1341" y="813"/>
                  <a:pt x="1341" y="813"/>
                  <a:pt x="1341" y="813"/>
                </a:cubicBezTo>
                <a:cubicBezTo>
                  <a:pt x="1341" y="813"/>
                  <a:pt x="1341" y="813"/>
                  <a:pt x="1341" y="813"/>
                </a:cubicBezTo>
                <a:cubicBezTo>
                  <a:pt x="1340" y="815"/>
                  <a:pt x="1340" y="815"/>
                  <a:pt x="1340" y="815"/>
                </a:cubicBezTo>
                <a:cubicBezTo>
                  <a:pt x="1340" y="819"/>
                  <a:pt x="1340" y="819"/>
                  <a:pt x="1340" y="819"/>
                </a:cubicBezTo>
                <a:cubicBezTo>
                  <a:pt x="1342" y="817"/>
                  <a:pt x="1342" y="817"/>
                  <a:pt x="1342" y="817"/>
                </a:cubicBezTo>
                <a:cubicBezTo>
                  <a:pt x="1343" y="819"/>
                  <a:pt x="1343" y="819"/>
                  <a:pt x="1343" y="819"/>
                </a:cubicBezTo>
                <a:cubicBezTo>
                  <a:pt x="1344" y="819"/>
                  <a:pt x="1344" y="819"/>
                  <a:pt x="1344" y="819"/>
                </a:cubicBezTo>
                <a:cubicBezTo>
                  <a:pt x="1345" y="818"/>
                  <a:pt x="1345" y="818"/>
                  <a:pt x="1345" y="818"/>
                </a:cubicBezTo>
                <a:cubicBezTo>
                  <a:pt x="1348" y="823"/>
                  <a:pt x="1348" y="823"/>
                  <a:pt x="1348" y="823"/>
                </a:cubicBezTo>
                <a:cubicBezTo>
                  <a:pt x="1347" y="824"/>
                  <a:pt x="1347" y="824"/>
                  <a:pt x="1347" y="824"/>
                </a:cubicBezTo>
                <a:cubicBezTo>
                  <a:pt x="1348" y="826"/>
                  <a:pt x="1348" y="826"/>
                  <a:pt x="1348" y="826"/>
                </a:cubicBezTo>
                <a:cubicBezTo>
                  <a:pt x="1347" y="830"/>
                  <a:pt x="1347" y="830"/>
                  <a:pt x="1347" y="830"/>
                </a:cubicBezTo>
                <a:cubicBezTo>
                  <a:pt x="1345" y="830"/>
                  <a:pt x="1345" y="830"/>
                  <a:pt x="1345" y="830"/>
                </a:cubicBezTo>
                <a:cubicBezTo>
                  <a:pt x="1344" y="831"/>
                  <a:pt x="1344" y="831"/>
                  <a:pt x="1344" y="831"/>
                </a:cubicBezTo>
                <a:cubicBezTo>
                  <a:pt x="1347" y="835"/>
                  <a:pt x="1347" y="835"/>
                  <a:pt x="1347" y="835"/>
                </a:cubicBezTo>
                <a:cubicBezTo>
                  <a:pt x="1349" y="845"/>
                  <a:pt x="1349" y="845"/>
                  <a:pt x="1349" y="845"/>
                </a:cubicBezTo>
                <a:cubicBezTo>
                  <a:pt x="1349" y="853"/>
                  <a:pt x="1349" y="853"/>
                  <a:pt x="1349" y="853"/>
                </a:cubicBezTo>
                <a:cubicBezTo>
                  <a:pt x="1346" y="856"/>
                  <a:pt x="1346" y="856"/>
                  <a:pt x="1346" y="856"/>
                </a:cubicBezTo>
                <a:cubicBezTo>
                  <a:pt x="1344" y="862"/>
                  <a:pt x="1344" y="862"/>
                  <a:pt x="1344" y="862"/>
                </a:cubicBezTo>
                <a:cubicBezTo>
                  <a:pt x="1344" y="867"/>
                  <a:pt x="1344" y="867"/>
                  <a:pt x="1344" y="867"/>
                </a:cubicBezTo>
                <a:cubicBezTo>
                  <a:pt x="1343" y="870"/>
                  <a:pt x="1343" y="870"/>
                  <a:pt x="1343" y="870"/>
                </a:cubicBezTo>
                <a:cubicBezTo>
                  <a:pt x="1341" y="875"/>
                  <a:pt x="1341" y="875"/>
                  <a:pt x="1341" y="875"/>
                </a:cubicBezTo>
                <a:cubicBezTo>
                  <a:pt x="1335" y="880"/>
                  <a:pt x="1335" y="880"/>
                  <a:pt x="1335" y="880"/>
                </a:cubicBezTo>
                <a:cubicBezTo>
                  <a:pt x="1338" y="883"/>
                  <a:pt x="1338" y="883"/>
                  <a:pt x="1338" y="883"/>
                </a:cubicBezTo>
                <a:cubicBezTo>
                  <a:pt x="1340" y="887"/>
                  <a:pt x="1340" y="887"/>
                  <a:pt x="1340" y="887"/>
                </a:cubicBezTo>
                <a:cubicBezTo>
                  <a:pt x="1342" y="887"/>
                  <a:pt x="1342" y="887"/>
                  <a:pt x="1342" y="887"/>
                </a:cubicBezTo>
                <a:cubicBezTo>
                  <a:pt x="1342" y="889"/>
                  <a:pt x="1342" y="889"/>
                  <a:pt x="1342" y="889"/>
                </a:cubicBezTo>
                <a:cubicBezTo>
                  <a:pt x="1341" y="890"/>
                  <a:pt x="1341" y="890"/>
                  <a:pt x="1341" y="890"/>
                </a:cubicBezTo>
                <a:cubicBezTo>
                  <a:pt x="1344" y="891"/>
                  <a:pt x="1344" y="891"/>
                  <a:pt x="1344" y="891"/>
                </a:cubicBezTo>
                <a:cubicBezTo>
                  <a:pt x="1342" y="892"/>
                  <a:pt x="1342" y="892"/>
                  <a:pt x="1342" y="892"/>
                </a:cubicBezTo>
                <a:cubicBezTo>
                  <a:pt x="1343" y="893"/>
                  <a:pt x="1343" y="893"/>
                  <a:pt x="1343" y="893"/>
                </a:cubicBezTo>
                <a:cubicBezTo>
                  <a:pt x="1343" y="895"/>
                  <a:pt x="1343" y="895"/>
                  <a:pt x="1343" y="895"/>
                </a:cubicBezTo>
                <a:cubicBezTo>
                  <a:pt x="1346" y="896"/>
                  <a:pt x="1346" y="896"/>
                  <a:pt x="1346" y="896"/>
                </a:cubicBezTo>
                <a:cubicBezTo>
                  <a:pt x="1348" y="895"/>
                  <a:pt x="1348" y="895"/>
                  <a:pt x="1348" y="895"/>
                </a:cubicBezTo>
                <a:cubicBezTo>
                  <a:pt x="1347" y="897"/>
                  <a:pt x="1347" y="897"/>
                  <a:pt x="1347" y="897"/>
                </a:cubicBezTo>
                <a:cubicBezTo>
                  <a:pt x="1344" y="897"/>
                  <a:pt x="1344" y="897"/>
                  <a:pt x="1344" y="897"/>
                </a:cubicBezTo>
                <a:cubicBezTo>
                  <a:pt x="1342" y="894"/>
                  <a:pt x="1342" y="894"/>
                  <a:pt x="1342" y="894"/>
                </a:cubicBezTo>
                <a:cubicBezTo>
                  <a:pt x="1340" y="896"/>
                  <a:pt x="1340" y="896"/>
                  <a:pt x="1340" y="896"/>
                </a:cubicBezTo>
                <a:cubicBezTo>
                  <a:pt x="1341" y="897"/>
                  <a:pt x="1341" y="897"/>
                  <a:pt x="1341" y="897"/>
                </a:cubicBezTo>
                <a:cubicBezTo>
                  <a:pt x="1341" y="901"/>
                  <a:pt x="1341" y="901"/>
                  <a:pt x="1341" y="901"/>
                </a:cubicBezTo>
                <a:cubicBezTo>
                  <a:pt x="1340" y="902"/>
                  <a:pt x="1340" y="902"/>
                  <a:pt x="1340" y="902"/>
                </a:cubicBezTo>
                <a:cubicBezTo>
                  <a:pt x="1341" y="902"/>
                  <a:pt x="1341" y="902"/>
                  <a:pt x="1341" y="902"/>
                </a:cubicBezTo>
                <a:cubicBezTo>
                  <a:pt x="1343" y="901"/>
                  <a:pt x="1343" y="901"/>
                  <a:pt x="1343" y="901"/>
                </a:cubicBezTo>
                <a:cubicBezTo>
                  <a:pt x="1346" y="902"/>
                  <a:pt x="1346" y="902"/>
                  <a:pt x="1346" y="902"/>
                </a:cubicBezTo>
                <a:cubicBezTo>
                  <a:pt x="1344" y="904"/>
                  <a:pt x="1344" y="904"/>
                  <a:pt x="1344" y="904"/>
                </a:cubicBezTo>
                <a:cubicBezTo>
                  <a:pt x="1343" y="903"/>
                  <a:pt x="1343" y="903"/>
                  <a:pt x="1343" y="903"/>
                </a:cubicBezTo>
                <a:cubicBezTo>
                  <a:pt x="1341" y="903"/>
                  <a:pt x="1341" y="903"/>
                  <a:pt x="1341" y="903"/>
                </a:cubicBezTo>
                <a:cubicBezTo>
                  <a:pt x="1342" y="904"/>
                  <a:pt x="1342" y="904"/>
                  <a:pt x="1342" y="904"/>
                </a:cubicBezTo>
                <a:cubicBezTo>
                  <a:pt x="1342" y="906"/>
                  <a:pt x="1342" y="906"/>
                  <a:pt x="1342" y="906"/>
                </a:cubicBezTo>
                <a:cubicBezTo>
                  <a:pt x="1342" y="906"/>
                  <a:pt x="1342" y="906"/>
                  <a:pt x="1342" y="906"/>
                </a:cubicBezTo>
                <a:cubicBezTo>
                  <a:pt x="1343" y="907"/>
                  <a:pt x="1343" y="907"/>
                  <a:pt x="1343" y="907"/>
                </a:cubicBezTo>
                <a:cubicBezTo>
                  <a:pt x="1346" y="907"/>
                  <a:pt x="1346" y="907"/>
                  <a:pt x="1346" y="907"/>
                </a:cubicBezTo>
                <a:cubicBezTo>
                  <a:pt x="1348" y="907"/>
                  <a:pt x="1348" y="907"/>
                  <a:pt x="1348" y="907"/>
                </a:cubicBezTo>
                <a:cubicBezTo>
                  <a:pt x="1346" y="909"/>
                  <a:pt x="1346" y="909"/>
                  <a:pt x="1346" y="909"/>
                </a:cubicBezTo>
                <a:cubicBezTo>
                  <a:pt x="1348" y="911"/>
                  <a:pt x="1348" y="911"/>
                  <a:pt x="1348" y="911"/>
                </a:cubicBezTo>
                <a:cubicBezTo>
                  <a:pt x="1350" y="911"/>
                  <a:pt x="1350" y="911"/>
                  <a:pt x="1350" y="911"/>
                </a:cubicBezTo>
                <a:cubicBezTo>
                  <a:pt x="1350" y="912"/>
                  <a:pt x="1350" y="912"/>
                  <a:pt x="1350" y="912"/>
                </a:cubicBezTo>
                <a:cubicBezTo>
                  <a:pt x="1351" y="912"/>
                  <a:pt x="1351" y="912"/>
                  <a:pt x="1351" y="912"/>
                </a:cubicBezTo>
                <a:cubicBezTo>
                  <a:pt x="1354" y="911"/>
                  <a:pt x="1354" y="911"/>
                  <a:pt x="1354" y="911"/>
                </a:cubicBezTo>
                <a:cubicBezTo>
                  <a:pt x="1356" y="911"/>
                  <a:pt x="1356" y="911"/>
                  <a:pt x="1356" y="911"/>
                </a:cubicBezTo>
                <a:cubicBezTo>
                  <a:pt x="1359" y="912"/>
                  <a:pt x="1359" y="912"/>
                  <a:pt x="1359" y="912"/>
                </a:cubicBezTo>
                <a:cubicBezTo>
                  <a:pt x="1358" y="913"/>
                  <a:pt x="1358" y="913"/>
                  <a:pt x="1358" y="913"/>
                </a:cubicBezTo>
                <a:cubicBezTo>
                  <a:pt x="1353" y="913"/>
                  <a:pt x="1353" y="913"/>
                  <a:pt x="1353" y="913"/>
                </a:cubicBezTo>
                <a:cubicBezTo>
                  <a:pt x="1354" y="914"/>
                  <a:pt x="1354" y="914"/>
                  <a:pt x="1354" y="914"/>
                </a:cubicBezTo>
                <a:cubicBezTo>
                  <a:pt x="1356" y="914"/>
                  <a:pt x="1356" y="914"/>
                  <a:pt x="1356" y="914"/>
                </a:cubicBezTo>
                <a:cubicBezTo>
                  <a:pt x="1357" y="915"/>
                  <a:pt x="1357" y="915"/>
                  <a:pt x="1357" y="915"/>
                </a:cubicBezTo>
                <a:cubicBezTo>
                  <a:pt x="1356" y="916"/>
                  <a:pt x="1356" y="916"/>
                  <a:pt x="1356" y="916"/>
                </a:cubicBezTo>
                <a:cubicBezTo>
                  <a:pt x="1357" y="916"/>
                  <a:pt x="1357" y="916"/>
                  <a:pt x="1357" y="916"/>
                </a:cubicBezTo>
                <a:cubicBezTo>
                  <a:pt x="1355" y="918"/>
                  <a:pt x="1355" y="918"/>
                  <a:pt x="1355" y="918"/>
                </a:cubicBezTo>
                <a:cubicBezTo>
                  <a:pt x="1359" y="918"/>
                  <a:pt x="1359" y="918"/>
                  <a:pt x="1359" y="918"/>
                </a:cubicBezTo>
                <a:cubicBezTo>
                  <a:pt x="1359" y="920"/>
                  <a:pt x="1359" y="920"/>
                  <a:pt x="1359" y="920"/>
                </a:cubicBezTo>
                <a:cubicBezTo>
                  <a:pt x="1359" y="920"/>
                  <a:pt x="1359" y="920"/>
                  <a:pt x="1359" y="920"/>
                </a:cubicBezTo>
                <a:cubicBezTo>
                  <a:pt x="1362" y="920"/>
                  <a:pt x="1362" y="920"/>
                  <a:pt x="1362" y="920"/>
                </a:cubicBezTo>
                <a:cubicBezTo>
                  <a:pt x="1362" y="920"/>
                  <a:pt x="1362" y="920"/>
                  <a:pt x="1362" y="920"/>
                </a:cubicBezTo>
                <a:cubicBezTo>
                  <a:pt x="1364" y="921"/>
                  <a:pt x="1364" y="921"/>
                  <a:pt x="1364" y="921"/>
                </a:cubicBezTo>
                <a:cubicBezTo>
                  <a:pt x="1363" y="925"/>
                  <a:pt x="1363" y="925"/>
                  <a:pt x="1363" y="925"/>
                </a:cubicBezTo>
                <a:cubicBezTo>
                  <a:pt x="1365" y="928"/>
                  <a:pt x="1365" y="928"/>
                  <a:pt x="1365" y="928"/>
                </a:cubicBezTo>
                <a:cubicBezTo>
                  <a:pt x="1367" y="928"/>
                  <a:pt x="1367" y="928"/>
                  <a:pt x="1367" y="928"/>
                </a:cubicBezTo>
                <a:cubicBezTo>
                  <a:pt x="1369" y="929"/>
                  <a:pt x="1369" y="929"/>
                  <a:pt x="1369" y="929"/>
                </a:cubicBezTo>
                <a:cubicBezTo>
                  <a:pt x="1370" y="928"/>
                  <a:pt x="1370" y="928"/>
                  <a:pt x="1370" y="928"/>
                </a:cubicBezTo>
                <a:cubicBezTo>
                  <a:pt x="1371" y="928"/>
                  <a:pt x="1371" y="928"/>
                  <a:pt x="1371" y="928"/>
                </a:cubicBezTo>
                <a:cubicBezTo>
                  <a:pt x="1371" y="929"/>
                  <a:pt x="1371" y="929"/>
                  <a:pt x="1371" y="929"/>
                </a:cubicBezTo>
                <a:cubicBezTo>
                  <a:pt x="1370" y="931"/>
                  <a:pt x="1370" y="931"/>
                  <a:pt x="1370" y="931"/>
                </a:cubicBezTo>
                <a:cubicBezTo>
                  <a:pt x="1371" y="932"/>
                  <a:pt x="1371" y="932"/>
                  <a:pt x="1371" y="932"/>
                </a:cubicBezTo>
                <a:cubicBezTo>
                  <a:pt x="1374" y="932"/>
                  <a:pt x="1374" y="932"/>
                  <a:pt x="1374" y="932"/>
                </a:cubicBezTo>
                <a:cubicBezTo>
                  <a:pt x="1374" y="935"/>
                  <a:pt x="1374" y="935"/>
                  <a:pt x="1374" y="935"/>
                </a:cubicBezTo>
                <a:cubicBezTo>
                  <a:pt x="1377" y="936"/>
                  <a:pt x="1377" y="936"/>
                  <a:pt x="1377" y="936"/>
                </a:cubicBezTo>
                <a:cubicBezTo>
                  <a:pt x="1379" y="938"/>
                  <a:pt x="1379" y="938"/>
                  <a:pt x="1379" y="938"/>
                </a:cubicBezTo>
                <a:cubicBezTo>
                  <a:pt x="1379" y="938"/>
                  <a:pt x="1379" y="938"/>
                  <a:pt x="1379" y="938"/>
                </a:cubicBezTo>
                <a:cubicBezTo>
                  <a:pt x="1378" y="940"/>
                  <a:pt x="1378" y="940"/>
                  <a:pt x="1378" y="940"/>
                </a:cubicBezTo>
                <a:cubicBezTo>
                  <a:pt x="1377" y="941"/>
                  <a:pt x="1377" y="941"/>
                  <a:pt x="1377" y="941"/>
                </a:cubicBezTo>
                <a:cubicBezTo>
                  <a:pt x="1379" y="942"/>
                  <a:pt x="1379" y="942"/>
                  <a:pt x="1379" y="942"/>
                </a:cubicBezTo>
                <a:cubicBezTo>
                  <a:pt x="1378" y="944"/>
                  <a:pt x="1378" y="944"/>
                  <a:pt x="1378" y="944"/>
                </a:cubicBezTo>
                <a:cubicBezTo>
                  <a:pt x="1378" y="946"/>
                  <a:pt x="1378" y="946"/>
                  <a:pt x="1378" y="946"/>
                </a:cubicBezTo>
                <a:cubicBezTo>
                  <a:pt x="1380" y="946"/>
                  <a:pt x="1380" y="946"/>
                  <a:pt x="1380" y="946"/>
                </a:cubicBezTo>
                <a:cubicBezTo>
                  <a:pt x="1381" y="950"/>
                  <a:pt x="1381" y="950"/>
                  <a:pt x="1381" y="950"/>
                </a:cubicBezTo>
                <a:cubicBezTo>
                  <a:pt x="1381" y="952"/>
                  <a:pt x="1381" y="952"/>
                  <a:pt x="1381" y="952"/>
                </a:cubicBezTo>
                <a:cubicBezTo>
                  <a:pt x="1383" y="954"/>
                  <a:pt x="1383" y="954"/>
                  <a:pt x="1383" y="954"/>
                </a:cubicBezTo>
                <a:cubicBezTo>
                  <a:pt x="1386" y="954"/>
                  <a:pt x="1386" y="954"/>
                  <a:pt x="1386" y="954"/>
                </a:cubicBezTo>
                <a:cubicBezTo>
                  <a:pt x="1386" y="954"/>
                  <a:pt x="1386" y="954"/>
                  <a:pt x="1386" y="954"/>
                </a:cubicBezTo>
                <a:cubicBezTo>
                  <a:pt x="1385" y="956"/>
                  <a:pt x="1385" y="956"/>
                  <a:pt x="1385" y="956"/>
                </a:cubicBezTo>
                <a:cubicBezTo>
                  <a:pt x="1386" y="957"/>
                  <a:pt x="1386" y="957"/>
                  <a:pt x="1386" y="957"/>
                </a:cubicBezTo>
                <a:cubicBezTo>
                  <a:pt x="1387" y="959"/>
                  <a:pt x="1387" y="959"/>
                  <a:pt x="1387" y="959"/>
                </a:cubicBezTo>
                <a:cubicBezTo>
                  <a:pt x="1387" y="960"/>
                  <a:pt x="1387" y="960"/>
                  <a:pt x="1387" y="960"/>
                </a:cubicBezTo>
                <a:cubicBezTo>
                  <a:pt x="1389" y="960"/>
                  <a:pt x="1389" y="960"/>
                  <a:pt x="1389" y="960"/>
                </a:cubicBezTo>
                <a:cubicBezTo>
                  <a:pt x="1395" y="963"/>
                  <a:pt x="1395" y="963"/>
                  <a:pt x="1395" y="963"/>
                </a:cubicBezTo>
                <a:cubicBezTo>
                  <a:pt x="1398" y="963"/>
                  <a:pt x="1398" y="963"/>
                  <a:pt x="1398" y="963"/>
                </a:cubicBezTo>
                <a:cubicBezTo>
                  <a:pt x="1400" y="964"/>
                  <a:pt x="1400" y="964"/>
                  <a:pt x="1400" y="964"/>
                </a:cubicBezTo>
                <a:cubicBezTo>
                  <a:pt x="1399" y="965"/>
                  <a:pt x="1399" y="965"/>
                  <a:pt x="1399" y="965"/>
                </a:cubicBezTo>
                <a:cubicBezTo>
                  <a:pt x="1401" y="966"/>
                  <a:pt x="1401" y="966"/>
                  <a:pt x="1401" y="966"/>
                </a:cubicBezTo>
                <a:cubicBezTo>
                  <a:pt x="1403" y="970"/>
                  <a:pt x="1403" y="970"/>
                  <a:pt x="1403" y="970"/>
                </a:cubicBezTo>
                <a:cubicBezTo>
                  <a:pt x="1405" y="970"/>
                  <a:pt x="1405" y="970"/>
                  <a:pt x="1405" y="970"/>
                </a:cubicBezTo>
                <a:cubicBezTo>
                  <a:pt x="1409" y="973"/>
                  <a:pt x="1409" y="973"/>
                  <a:pt x="1409" y="973"/>
                </a:cubicBezTo>
                <a:cubicBezTo>
                  <a:pt x="1409" y="973"/>
                  <a:pt x="1409" y="973"/>
                  <a:pt x="1409" y="973"/>
                </a:cubicBezTo>
                <a:cubicBezTo>
                  <a:pt x="1409" y="973"/>
                  <a:pt x="1409" y="973"/>
                  <a:pt x="1409" y="973"/>
                </a:cubicBezTo>
                <a:cubicBezTo>
                  <a:pt x="1415" y="979"/>
                  <a:pt x="1415" y="979"/>
                  <a:pt x="1415" y="979"/>
                </a:cubicBezTo>
                <a:cubicBezTo>
                  <a:pt x="1418" y="979"/>
                  <a:pt x="1418" y="979"/>
                  <a:pt x="1418" y="979"/>
                </a:cubicBezTo>
                <a:cubicBezTo>
                  <a:pt x="1425" y="985"/>
                  <a:pt x="1425" y="985"/>
                  <a:pt x="1425" y="985"/>
                </a:cubicBezTo>
                <a:cubicBezTo>
                  <a:pt x="1435" y="989"/>
                  <a:pt x="1435" y="989"/>
                  <a:pt x="1435" y="989"/>
                </a:cubicBezTo>
                <a:cubicBezTo>
                  <a:pt x="1436" y="989"/>
                  <a:pt x="1436" y="989"/>
                  <a:pt x="1436" y="989"/>
                </a:cubicBezTo>
                <a:cubicBezTo>
                  <a:pt x="1440" y="986"/>
                  <a:pt x="1440" y="986"/>
                  <a:pt x="1440" y="986"/>
                </a:cubicBezTo>
                <a:cubicBezTo>
                  <a:pt x="1442" y="986"/>
                  <a:pt x="1442" y="986"/>
                  <a:pt x="1442" y="986"/>
                </a:cubicBezTo>
                <a:cubicBezTo>
                  <a:pt x="1443" y="985"/>
                  <a:pt x="1443" y="985"/>
                  <a:pt x="1443" y="985"/>
                </a:cubicBezTo>
                <a:cubicBezTo>
                  <a:pt x="1450" y="982"/>
                  <a:pt x="1450" y="982"/>
                  <a:pt x="1450" y="982"/>
                </a:cubicBezTo>
                <a:cubicBezTo>
                  <a:pt x="1450" y="981"/>
                  <a:pt x="1450" y="981"/>
                  <a:pt x="1450" y="981"/>
                </a:cubicBezTo>
                <a:cubicBezTo>
                  <a:pt x="1454" y="981"/>
                  <a:pt x="1454" y="981"/>
                  <a:pt x="1454" y="981"/>
                </a:cubicBezTo>
                <a:cubicBezTo>
                  <a:pt x="1467" y="981"/>
                  <a:pt x="1467" y="981"/>
                  <a:pt x="1467" y="981"/>
                </a:cubicBezTo>
                <a:cubicBezTo>
                  <a:pt x="1472" y="979"/>
                  <a:pt x="1472" y="979"/>
                  <a:pt x="1472" y="979"/>
                </a:cubicBezTo>
                <a:cubicBezTo>
                  <a:pt x="1477" y="981"/>
                  <a:pt x="1477" y="981"/>
                  <a:pt x="1477" y="981"/>
                </a:cubicBezTo>
                <a:cubicBezTo>
                  <a:pt x="1477" y="979"/>
                  <a:pt x="1477" y="979"/>
                  <a:pt x="1477" y="979"/>
                </a:cubicBezTo>
                <a:cubicBezTo>
                  <a:pt x="1479" y="978"/>
                  <a:pt x="1479" y="978"/>
                  <a:pt x="1479" y="978"/>
                </a:cubicBezTo>
                <a:cubicBezTo>
                  <a:pt x="1481" y="981"/>
                  <a:pt x="1481" y="981"/>
                  <a:pt x="1481" y="981"/>
                </a:cubicBezTo>
                <a:cubicBezTo>
                  <a:pt x="1481" y="982"/>
                  <a:pt x="1481" y="982"/>
                  <a:pt x="1481" y="982"/>
                </a:cubicBezTo>
                <a:cubicBezTo>
                  <a:pt x="1487" y="983"/>
                  <a:pt x="1487" y="983"/>
                  <a:pt x="1487" y="983"/>
                </a:cubicBezTo>
                <a:cubicBezTo>
                  <a:pt x="1491" y="985"/>
                  <a:pt x="1491" y="985"/>
                  <a:pt x="1491" y="985"/>
                </a:cubicBezTo>
                <a:cubicBezTo>
                  <a:pt x="1499" y="980"/>
                  <a:pt x="1499" y="980"/>
                  <a:pt x="1499" y="980"/>
                </a:cubicBezTo>
                <a:cubicBezTo>
                  <a:pt x="1505" y="980"/>
                  <a:pt x="1505" y="980"/>
                  <a:pt x="1505" y="980"/>
                </a:cubicBezTo>
                <a:cubicBezTo>
                  <a:pt x="1511" y="975"/>
                  <a:pt x="1511" y="975"/>
                  <a:pt x="1511" y="975"/>
                </a:cubicBezTo>
                <a:cubicBezTo>
                  <a:pt x="1516" y="973"/>
                  <a:pt x="1516" y="973"/>
                  <a:pt x="1516" y="973"/>
                </a:cubicBezTo>
                <a:cubicBezTo>
                  <a:pt x="1521" y="972"/>
                  <a:pt x="1521" y="972"/>
                  <a:pt x="1521" y="972"/>
                </a:cubicBezTo>
                <a:cubicBezTo>
                  <a:pt x="1522" y="972"/>
                  <a:pt x="1522" y="972"/>
                  <a:pt x="1522" y="972"/>
                </a:cubicBezTo>
                <a:cubicBezTo>
                  <a:pt x="1527" y="969"/>
                  <a:pt x="1527" y="969"/>
                  <a:pt x="1527" y="969"/>
                </a:cubicBezTo>
                <a:cubicBezTo>
                  <a:pt x="1528" y="969"/>
                  <a:pt x="1528" y="969"/>
                  <a:pt x="1528" y="969"/>
                </a:cubicBezTo>
                <a:cubicBezTo>
                  <a:pt x="1532" y="969"/>
                  <a:pt x="1532" y="969"/>
                  <a:pt x="1532" y="969"/>
                </a:cubicBezTo>
                <a:cubicBezTo>
                  <a:pt x="1539" y="967"/>
                  <a:pt x="1539" y="967"/>
                  <a:pt x="1539" y="967"/>
                </a:cubicBezTo>
                <a:cubicBezTo>
                  <a:pt x="1539" y="967"/>
                  <a:pt x="1539" y="967"/>
                  <a:pt x="1539" y="967"/>
                </a:cubicBezTo>
                <a:cubicBezTo>
                  <a:pt x="1543" y="968"/>
                  <a:pt x="1543" y="968"/>
                  <a:pt x="1543" y="968"/>
                </a:cubicBezTo>
                <a:cubicBezTo>
                  <a:pt x="1547" y="967"/>
                  <a:pt x="1547" y="967"/>
                  <a:pt x="1547" y="967"/>
                </a:cubicBezTo>
                <a:cubicBezTo>
                  <a:pt x="1554" y="971"/>
                  <a:pt x="1554" y="971"/>
                  <a:pt x="1554" y="971"/>
                </a:cubicBezTo>
                <a:cubicBezTo>
                  <a:pt x="1558" y="975"/>
                  <a:pt x="1558" y="975"/>
                  <a:pt x="1558" y="975"/>
                </a:cubicBezTo>
                <a:cubicBezTo>
                  <a:pt x="1561" y="980"/>
                  <a:pt x="1561" y="980"/>
                  <a:pt x="1561" y="980"/>
                </a:cubicBezTo>
                <a:cubicBezTo>
                  <a:pt x="1561" y="983"/>
                  <a:pt x="1561" y="983"/>
                  <a:pt x="1561" y="983"/>
                </a:cubicBezTo>
                <a:cubicBezTo>
                  <a:pt x="1562" y="983"/>
                  <a:pt x="1562" y="983"/>
                  <a:pt x="1562" y="983"/>
                </a:cubicBezTo>
                <a:cubicBezTo>
                  <a:pt x="1563" y="987"/>
                  <a:pt x="1563" y="987"/>
                  <a:pt x="1563" y="987"/>
                </a:cubicBezTo>
                <a:cubicBezTo>
                  <a:pt x="1566" y="989"/>
                  <a:pt x="1566" y="989"/>
                  <a:pt x="1566" y="989"/>
                </a:cubicBezTo>
                <a:cubicBezTo>
                  <a:pt x="1569" y="990"/>
                  <a:pt x="1569" y="990"/>
                  <a:pt x="1569" y="990"/>
                </a:cubicBezTo>
                <a:cubicBezTo>
                  <a:pt x="1579" y="990"/>
                  <a:pt x="1579" y="990"/>
                  <a:pt x="1579" y="990"/>
                </a:cubicBezTo>
                <a:cubicBezTo>
                  <a:pt x="1581" y="989"/>
                  <a:pt x="1581" y="989"/>
                  <a:pt x="1581" y="989"/>
                </a:cubicBezTo>
                <a:cubicBezTo>
                  <a:pt x="1583" y="989"/>
                  <a:pt x="1583" y="989"/>
                  <a:pt x="1583" y="989"/>
                </a:cubicBezTo>
                <a:cubicBezTo>
                  <a:pt x="1587" y="988"/>
                  <a:pt x="1587" y="988"/>
                  <a:pt x="1587" y="988"/>
                </a:cubicBezTo>
                <a:cubicBezTo>
                  <a:pt x="1589" y="988"/>
                  <a:pt x="1589" y="988"/>
                  <a:pt x="1589" y="988"/>
                </a:cubicBezTo>
                <a:cubicBezTo>
                  <a:pt x="1591" y="988"/>
                  <a:pt x="1591" y="988"/>
                  <a:pt x="1591" y="988"/>
                </a:cubicBezTo>
                <a:cubicBezTo>
                  <a:pt x="1592" y="985"/>
                  <a:pt x="1592" y="985"/>
                  <a:pt x="1592" y="985"/>
                </a:cubicBezTo>
                <a:cubicBezTo>
                  <a:pt x="1594" y="987"/>
                  <a:pt x="1594" y="987"/>
                  <a:pt x="1594" y="987"/>
                </a:cubicBezTo>
                <a:cubicBezTo>
                  <a:pt x="1595" y="986"/>
                  <a:pt x="1595" y="986"/>
                  <a:pt x="1595" y="986"/>
                </a:cubicBezTo>
                <a:cubicBezTo>
                  <a:pt x="1595" y="986"/>
                  <a:pt x="1595" y="986"/>
                  <a:pt x="1595" y="986"/>
                </a:cubicBezTo>
                <a:cubicBezTo>
                  <a:pt x="1596" y="987"/>
                  <a:pt x="1596" y="987"/>
                  <a:pt x="1596" y="987"/>
                </a:cubicBezTo>
                <a:cubicBezTo>
                  <a:pt x="1598" y="986"/>
                  <a:pt x="1598" y="986"/>
                  <a:pt x="1598" y="986"/>
                </a:cubicBezTo>
                <a:cubicBezTo>
                  <a:pt x="1599" y="992"/>
                  <a:pt x="1599" y="992"/>
                  <a:pt x="1599" y="992"/>
                </a:cubicBezTo>
                <a:cubicBezTo>
                  <a:pt x="1601" y="993"/>
                  <a:pt x="1601" y="993"/>
                  <a:pt x="1601" y="993"/>
                </a:cubicBezTo>
                <a:cubicBezTo>
                  <a:pt x="1602" y="994"/>
                  <a:pt x="1602" y="994"/>
                  <a:pt x="1602" y="994"/>
                </a:cubicBezTo>
                <a:cubicBezTo>
                  <a:pt x="1605" y="992"/>
                  <a:pt x="1605" y="992"/>
                  <a:pt x="1605" y="992"/>
                </a:cubicBezTo>
                <a:cubicBezTo>
                  <a:pt x="1606" y="995"/>
                  <a:pt x="1606" y="995"/>
                  <a:pt x="1606" y="995"/>
                </a:cubicBezTo>
                <a:cubicBezTo>
                  <a:pt x="1606" y="996"/>
                  <a:pt x="1606" y="996"/>
                  <a:pt x="1606" y="996"/>
                </a:cubicBezTo>
                <a:cubicBezTo>
                  <a:pt x="1606" y="999"/>
                  <a:pt x="1606" y="999"/>
                  <a:pt x="1606" y="999"/>
                </a:cubicBezTo>
                <a:cubicBezTo>
                  <a:pt x="1608" y="1002"/>
                  <a:pt x="1608" y="1002"/>
                  <a:pt x="1608" y="1002"/>
                </a:cubicBezTo>
                <a:cubicBezTo>
                  <a:pt x="1608" y="1005"/>
                  <a:pt x="1608" y="1005"/>
                  <a:pt x="1608" y="1005"/>
                </a:cubicBezTo>
                <a:cubicBezTo>
                  <a:pt x="1607" y="1009"/>
                  <a:pt x="1607" y="1009"/>
                  <a:pt x="1607" y="1009"/>
                </a:cubicBezTo>
                <a:cubicBezTo>
                  <a:pt x="1608" y="1010"/>
                  <a:pt x="1608" y="1010"/>
                  <a:pt x="1608" y="1010"/>
                </a:cubicBezTo>
                <a:cubicBezTo>
                  <a:pt x="1606" y="1012"/>
                  <a:pt x="1606" y="1012"/>
                  <a:pt x="1606" y="1012"/>
                </a:cubicBezTo>
                <a:cubicBezTo>
                  <a:pt x="1606" y="1012"/>
                  <a:pt x="1606" y="1012"/>
                  <a:pt x="1606" y="1012"/>
                </a:cubicBezTo>
                <a:cubicBezTo>
                  <a:pt x="1607" y="1014"/>
                  <a:pt x="1607" y="1014"/>
                  <a:pt x="1607" y="1014"/>
                </a:cubicBezTo>
                <a:cubicBezTo>
                  <a:pt x="1604" y="1018"/>
                  <a:pt x="1604" y="1018"/>
                  <a:pt x="1604" y="1018"/>
                </a:cubicBezTo>
                <a:cubicBezTo>
                  <a:pt x="1601" y="1023"/>
                  <a:pt x="1601" y="1023"/>
                  <a:pt x="1601" y="1023"/>
                </a:cubicBezTo>
                <a:cubicBezTo>
                  <a:pt x="1604" y="1024"/>
                  <a:pt x="1604" y="1024"/>
                  <a:pt x="1604" y="1024"/>
                </a:cubicBezTo>
                <a:cubicBezTo>
                  <a:pt x="1604" y="1025"/>
                  <a:pt x="1604" y="1025"/>
                  <a:pt x="1604" y="1025"/>
                </a:cubicBezTo>
                <a:cubicBezTo>
                  <a:pt x="1603" y="1027"/>
                  <a:pt x="1603" y="1027"/>
                  <a:pt x="1603" y="1027"/>
                </a:cubicBezTo>
                <a:cubicBezTo>
                  <a:pt x="1601" y="1027"/>
                  <a:pt x="1601" y="1027"/>
                  <a:pt x="1601" y="1027"/>
                </a:cubicBezTo>
                <a:cubicBezTo>
                  <a:pt x="1603" y="1030"/>
                  <a:pt x="1603" y="1030"/>
                  <a:pt x="1603" y="1030"/>
                </a:cubicBezTo>
                <a:cubicBezTo>
                  <a:pt x="1606" y="1031"/>
                  <a:pt x="1606" y="1031"/>
                  <a:pt x="1606" y="1031"/>
                </a:cubicBezTo>
                <a:cubicBezTo>
                  <a:pt x="1602" y="1032"/>
                  <a:pt x="1602" y="1032"/>
                  <a:pt x="1602" y="1032"/>
                </a:cubicBezTo>
                <a:cubicBezTo>
                  <a:pt x="1601" y="1031"/>
                  <a:pt x="1601" y="1031"/>
                  <a:pt x="1601" y="1031"/>
                </a:cubicBezTo>
                <a:cubicBezTo>
                  <a:pt x="1601" y="1034"/>
                  <a:pt x="1601" y="1034"/>
                  <a:pt x="1601" y="1034"/>
                </a:cubicBezTo>
                <a:cubicBezTo>
                  <a:pt x="1600" y="1040"/>
                  <a:pt x="1600" y="1040"/>
                  <a:pt x="1600" y="1040"/>
                </a:cubicBezTo>
                <a:cubicBezTo>
                  <a:pt x="1598" y="1041"/>
                  <a:pt x="1598" y="1041"/>
                  <a:pt x="1598" y="1041"/>
                </a:cubicBezTo>
                <a:cubicBezTo>
                  <a:pt x="1596" y="1040"/>
                  <a:pt x="1596" y="1040"/>
                  <a:pt x="1596" y="1040"/>
                </a:cubicBezTo>
                <a:cubicBezTo>
                  <a:pt x="1596" y="1041"/>
                  <a:pt x="1596" y="1041"/>
                  <a:pt x="1596" y="1041"/>
                </a:cubicBezTo>
                <a:cubicBezTo>
                  <a:pt x="1598" y="1046"/>
                  <a:pt x="1598" y="1046"/>
                  <a:pt x="1598" y="1046"/>
                </a:cubicBezTo>
                <a:cubicBezTo>
                  <a:pt x="1599" y="1047"/>
                  <a:pt x="1599" y="1047"/>
                  <a:pt x="1599" y="1047"/>
                </a:cubicBezTo>
                <a:cubicBezTo>
                  <a:pt x="1599" y="1048"/>
                  <a:pt x="1599" y="1048"/>
                  <a:pt x="1599" y="1048"/>
                </a:cubicBezTo>
                <a:cubicBezTo>
                  <a:pt x="1601" y="1051"/>
                  <a:pt x="1601" y="1051"/>
                  <a:pt x="1601" y="1051"/>
                </a:cubicBezTo>
                <a:cubicBezTo>
                  <a:pt x="1601" y="1054"/>
                  <a:pt x="1601" y="1054"/>
                  <a:pt x="1601" y="1054"/>
                </a:cubicBezTo>
                <a:cubicBezTo>
                  <a:pt x="1602" y="1055"/>
                  <a:pt x="1602" y="1055"/>
                  <a:pt x="1602" y="1055"/>
                </a:cubicBezTo>
                <a:cubicBezTo>
                  <a:pt x="1603" y="1058"/>
                  <a:pt x="1603" y="1058"/>
                  <a:pt x="1603" y="1058"/>
                </a:cubicBezTo>
                <a:cubicBezTo>
                  <a:pt x="1606" y="1060"/>
                  <a:pt x="1606" y="1060"/>
                  <a:pt x="1606" y="1060"/>
                </a:cubicBezTo>
                <a:cubicBezTo>
                  <a:pt x="1605" y="1060"/>
                  <a:pt x="1605" y="1060"/>
                  <a:pt x="1605" y="1060"/>
                </a:cubicBezTo>
                <a:cubicBezTo>
                  <a:pt x="1608" y="1063"/>
                  <a:pt x="1608" y="1063"/>
                  <a:pt x="1608" y="1063"/>
                </a:cubicBezTo>
                <a:cubicBezTo>
                  <a:pt x="1612" y="1067"/>
                  <a:pt x="1612" y="1067"/>
                  <a:pt x="1612" y="1067"/>
                </a:cubicBezTo>
                <a:cubicBezTo>
                  <a:pt x="1613" y="1069"/>
                  <a:pt x="1613" y="1069"/>
                  <a:pt x="1613" y="1069"/>
                </a:cubicBezTo>
                <a:cubicBezTo>
                  <a:pt x="1617" y="1071"/>
                  <a:pt x="1617" y="1071"/>
                  <a:pt x="1617" y="1071"/>
                </a:cubicBezTo>
                <a:cubicBezTo>
                  <a:pt x="1617" y="1073"/>
                  <a:pt x="1617" y="1073"/>
                  <a:pt x="1617" y="1073"/>
                </a:cubicBezTo>
                <a:cubicBezTo>
                  <a:pt x="1619" y="1073"/>
                  <a:pt x="1619" y="1073"/>
                  <a:pt x="1619" y="1073"/>
                </a:cubicBezTo>
                <a:cubicBezTo>
                  <a:pt x="1620" y="1074"/>
                  <a:pt x="1620" y="1074"/>
                  <a:pt x="1620" y="1074"/>
                </a:cubicBezTo>
                <a:cubicBezTo>
                  <a:pt x="1622" y="1076"/>
                  <a:pt x="1622" y="1076"/>
                  <a:pt x="1622" y="1076"/>
                </a:cubicBezTo>
                <a:cubicBezTo>
                  <a:pt x="1622" y="1077"/>
                  <a:pt x="1622" y="1077"/>
                  <a:pt x="1622" y="1077"/>
                </a:cubicBezTo>
                <a:cubicBezTo>
                  <a:pt x="1625" y="1079"/>
                  <a:pt x="1625" y="1079"/>
                  <a:pt x="1625" y="1079"/>
                </a:cubicBezTo>
                <a:cubicBezTo>
                  <a:pt x="1625" y="1081"/>
                  <a:pt x="1625" y="1081"/>
                  <a:pt x="1625" y="1081"/>
                </a:cubicBezTo>
                <a:cubicBezTo>
                  <a:pt x="1627" y="1083"/>
                  <a:pt x="1627" y="1083"/>
                  <a:pt x="1627" y="1083"/>
                </a:cubicBezTo>
                <a:cubicBezTo>
                  <a:pt x="1627" y="1084"/>
                  <a:pt x="1627" y="1084"/>
                  <a:pt x="1627" y="1084"/>
                </a:cubicBezTo>
                <a:cubicBezTo>
                  <a:pt x="1628" y="1086"/>
                  <a:pt x="1628" y="1086"/>
                  <a:pt x="1628" y="1086"/>
                </a:cubicBezTo>
                <a:cubicBezTo>
                  <a:pt x="1629" y="1087"/>
                  <a:pt x="1629" y="1087"/>
                  <a:pt x="1629" y="1087"/>
                </a:cubicBezTo>
                <a:cubicBezTo>
                  <a:pt x="1630" y="1090"/>
                  <a:pt x="1630" y="1090"/>
                  <a:pt x="1630" y="1090"/>
                </a:cubicBezTo>
                <a:cubicBezTo>
                  <a:pt x="1629" y="1092"/>
                  <a:pt x="1629" y="1092"/>
                  <a:pt x="1629" y="1092"/>
                </a:cubicBezTo>
                <a:cubicBezTo>
                  <a:pt x="1629" y="1093"/>
                  <a:pt x="1629" y="1093"/>
                  <a:pt x="1629" y="1093"/>
                </a:cubicBezTo>
                <a:cubicBezTo>
                  <a:pt x="1630" y="1095"/>
                  <a:pt x="1630" y="1095"/>
                  <a:pt x="1630" y="1095"/>
                </a:cubicBezTo>
                <a:cubicBezTo>
                  <a:pt x="1633" y="1095"/>
                  <a:pt x="1633" y="1095"/>
                  <a:pt x="1633" y="1095"/>
                </a:cubicBezTo>
                <a:cubicBezTo>
                  <a:pt x="1634" y="1096"/>
                  <a:pt x="1634" y="1096"/>
                  <a:pt x="1634" y="1096"/>
                </a:cubicBezTo>
                <a:cubicBezTo>
                  <a:pt x="1631" y="1097"/>
                  <a:pt x="1631" y="1097"/>
                  <a:pt x="1631" y="1097"/>
                </a:cubicBezTo>
                <a:cubicBezTo>
                  <a:pt x="1632" y="1098"/>
                  <a:pt x="1632" y="1098"/>
                  <a:pt x="1632" y="1098"/>
                </a:cubicBezTo>
                <a:cubicBezTo>
                  <a:pt x="1632" y="1100"/>
                  <a:pt x="1632" y="1100"/>
                  <a:pt x="1632" y="1100"/>
                </a:cubicBezTo>
                <a:cubicBezTo>
                  <a:pt x="1638" y="1106"/>
                  <a:pt x="1638" y="1106"/>
                  <a:pt x="1638" y="1106"/>
                </a:cubicBezTo>
                <a:cubicBezTo>
                  <a:pt x="1638" y="1114"/>
                  <a:pt x="1638" y="1114"/>
                  <a:pt x="1638" y="1114"/>
                </a:cubicBezTo>
                <a:cubicBezTo>
                  <a:pt x="1641" y="1118"/>
                  <a:pt x="1641" y="1118"/>
                  <a:pt x="1641" y="1118"/>
                </a:cubicBezTo>
                <a:cubicBezTo>
                  <a:pt x="1641" y="1122"/>
                  <a:pt x="1641" y="1122"/>
                  <a:pt x="1641" y="1122"/>
                </a:cubicBezTo>
                <a:cubicBezTo>
                  <a:pt x="1637" y="1126"/>
                  <a:pt x="1637" y="1126"/>
                  <a:pt x="1637" y="1126"/>
                </a:cubicBezTo>
                <a:cubicBezTo>
                  <a:pt x="1639" y="1127"/>
                  <a:pt x="1639" y="1127"/>
                  <a:pt x="1639" y="1127"/>
                </a:cubicBezTo>
                <a:cubicBezTo>
                  <a:pt x="1639" y="1131"/>
                  <a:pt x="1639" y="1131"/>
                  <a:pt x="1639" y="1131"/>
                </a:cubicBezTo>
                <a:cubicBezTo>
                  <a:pt x="1641" y="1133"/>
                  <a:pt x="1641" y="1133"/>
                  <a:pt x="1641" y="1133"/>
                </a:cubicBezTo>
                <a:cubicBezTo>
                  <a:pt x="1641" y="1136"/>
                  <a:pt x="1641" y="1136"/>
                  <a:pt x="1641" y="1136"/>
                </a:cubicBezTo>
                <a:cubicBezTo>
                  <a:pt x="1645" y="1142"/>
                  <a:pt x="1645" y="1142"/>
                  <a:pt x="1645" y="1142"/>
                </a:cubicBezTo>
                <a:cubicBezTo>
                  <a:pt x="1644" y="1144"/>
                  <a:pt x="1644" y="1144"/>
                  <a:pt x="1644" y="1144"/>
                </a:cubicBezTo>
                <a:cubicBezTo>
                  <a:pt x="1646" y="1146"/>
                  <a:pt x="1646" y="1146"/>
                  <a:pt x="1646" y="1146"/>
                </a:cubicBezTo>
                <a:cubicBezTo>
                  <a:pt x="1646" y="1154"/>
                  <a:pt x="1646" y="1154"/>
                  <a:pt x="1646" y="1154"/>
                </a:cubicBezTo>
                <a:cubicBezTo>
                  <a:pt x="1642" y="1162"/>
                  <a:pt x="1642" y="1162"/>
                  <a:pt x="1642" y="1162"/>
                </a:cubicBezTo>
                <a:cubicBezTo>
                  <a:pt x="1640" y="1162"/>
                  <a:pt x="1640" y="1162"/>
                  <a:pt x="1640" y="1162"/>
                </a:cubicBezTo>
                <a:cubicBezTo>
                  <a:pt x="1636" y="1165"/>
                  <a:pt x="1636" y="1165"/>
                  <a:pt x="1636" y="1165"/>
                </a:cubicBezTo>
                <a:cubicBezTo>
                  <a:pt x="1636" y="1168"/>
                  <a:pt x="1636" y="1168"/>
                  <a:pt x="1636" y="1168"/>
                </a:cubicBezTo>
                <a:cubicBezTo>
                  <a:pt x="1630" y="1173"/>
                  <a:pt x="1630" y="1173"/>
                  <a:pt x="1630" y="1173"/>
                </a:cubicBezTo>
                <a:cubicBezTo>
                  <a:pt x="1630" y="1176"/>
                  <a:pt x="1630" y="1176"/>
                  <a:pt x="1630" y="1176"/>
                </a:cubicBezTo>
                <a:cubicBezTo>
                  <a:pt x="1629" y="1177"/>
                  <a:pt x="1629" y="1177"/>
                  <a:pt x="1629" y="1177"/>
                </a:cubicBezTo>
                <a:cubicBezTo>
                  <a:pt x="1629" y="1185"/>
                  <a:pt x="1629" y="1185"/>
                  <a:pt x="1629" y="1185"/>
                </a:cubicBezTo>
                <a:cubicBezTo>
                  <a:pt x="1627" y="1188"/>
                  <a:pt x="1627" y="1188"/>
                  <a:pt x="1627" y="1188"/>
                </a:cubicBezTo>
                <a:cubicBezTo>
                  <a:pt x="1626" y="1192"/>
                  <a:pt x="1626" y="1192"/>
                  <a:pt x="1626" y="1192"/>
                </a:cubicBezTo>
                <a:cubicBezTo>
                  <a:pt x="1623" y="1195"/>
                  <a:pt x="1623" y="1195"/>
                  <a:pt x="1623" y="1195"/>
                </a:cubicBezTo>
                <a:cubicBezTo>
                  <a:pt x="1623" y="1199"/>
                  <a:pt x="1623" y="1199"/>
                  <a:pt x="1623" y="1199"/>
                </a:cubicBezTo>
                <a:cubicBezTo>
                  <a:pt x="1623" y="1202"/>
                  <a:pt x="1623" y="1202"/>
                  <a:pt x="1623" y="1202"/>
                </a:cubicBezTo>
                <a:cubicBezTo>
                  <a:pt x="1623" y="1207"/>
                  <a:pt x="1623" y="1207"/>
                  <a:pt x="1623" y="1207"/>
                </a:cubicBezTo>
                <a:cubicBezTo>
                  <a:pt x="1623" y="1210"/>
                  <a:pt x="1623" y="1210"/>
                  <a:pt x="1623" y="1210"/>
                </a:cubicBezTo>
                <a:cubicBezTo>
                  <a:pt x="1623" y="1211"/>
                  <a:pt x="1623" y="1211"/>
                  <a:pt x="1623" y="1211"/>
                </a:cubicBezTo>
                <a:cubicBezTo>
                  <a:pt x="1623" y="1220"/>
                  <a:pt x="1623" y="1220"/>
                  <a:pt x="1623" y="1220"/>
                </a:cubicBezTo>
                <a:cubicBezTo>
                  <a:pt x="1629" y="1226"/>
                  <a:pt x="1629" y="1226"/>
                  <a:pt x="1629" y="1226"/>
                </a:cubicBezTo>
                <a:cubicBezTo>
                  <a:pt x="1633" y="1232"/>
                  <a:pt x="1633" y="1232"/>
                  <a:pt x="1633" y="1232"/>
                </a:cubicBezTo>
                <a:cubicBezTo>
                  <a:pt x="1638" y="1243"/>
                  <a:pt x="1638" y="1243"/>
                  <a:pt x="1638" y="1243"/>
                </a:cubicBezTo>
                <a:cubicBezTo>
                  <a:pt x="1638" y="1248"/>
                  <a:pt x="1638" y="1248"/>
                  <a:pt x="1638" y="1248"/>
                </a:cubicBezTo>
                <a:cubicBezTo>
                  <a:pt x="1643" y="1255"/>
                  <a:pt x="1643" y="1255"/>
                  <a:pt x="1643" y="1255"/>
                </a:cubicBezTo>
                <a:cubicBezTo>
                  <a:pt x="1643" y="1258"/>
                  <a:pt x="1643" y="1258"/>
                  <a:pt x="1643" y="1258"/>
                </a:cubicBezTo>
                <a:cubicBezTo>
                  <a:pt x="1649" y="1265"/>
                  <a:pt x="1649" y="1265"/>
                  <a:pt x="1649" y="1265"/>
                </a:cubicBezTo>
                <a:cubicBezTo>
                  <a:pt x="1649" y="1269"/>
                  <a:pt x="1649" y="1269"/>
                  <a:pt x="1649" y="1269"/>
                </a:cubicBezTo>
                <a:cubicBezTo>
                  <a:pt x="1647" y="1270"/>
                  <a:pt x="1647" y="1270"/>
                  <a:pt x="1647" y="1270"/>
                </a:cubicBezTo>
                <a:cubicBezTo>
                  <a:pt x="1649" y="1275"/>
                  <a:pt x="1649" y="1275"/>
                  <a:pt x="1649" y="1275"/>
                </a:cubicBezTo>
                <a:cubicBezTo>
                  <a:pt x="1649" y="1283"/>
                  <a:pt x="1649" y="1283"/>
                  <a:pt x="1649" y="1283"/>
                </a:cubicBezTo>
                <a:cubicBezTo>
                  <a:pt x="1652" y="1291"/>
                  <a:pt x="1652" y="1291"/>
                  <a:pt x="1652" y="1291"/>
                </a:cubicBezTo>
                <a:cubicBezTo>
                  <a:pt x="1652" y="1295"/>
                  <a:pt x="1652" y="1295"/>
                  <a:pt x="1652" y="1295"/>
                </a:cubicBezTo>
                <a:cubicBezTo>
                  <a:pt x="1653" y="1298"/>
                  <a:pt x="1653" y="1298"/>
                  <a:pt x="1653" y="1298"/>
                </a:cubicBezTo>
                <a:cubicBezTo>
                  <a:pt x="1651" y="1299"/>
                  <a:pt x="1651" y="1299"/>
                  <a:pt x="1651" y="1299"/>
                </a:cubicBezTo>
                <a:cubicBezTo>
                  <a:pt x="1653" y="1301"/>
                  <a:pt x="1653" y="1301"/>
                  <a:pt x="1653" y="1301"/>
                </a:cubicBezTo>
                <a:cubicBezTo>
                  <a:pt x="1653" y="1306"/>
                  <a:pt x="1653" y="1306"/>
                  <a:pt x="1653" y="1306"/>
                </a:cubicBezTo>
                <a:cubicBezTo>
                  <a:pt x="1655" y="1307"/>
                  <a:pt x="1655" y="1307"/>
                  <a:pt x="1655" y="1307"/>
                </a:cubicBezTo>
                <a:cubicBezTo>
                  <a:pt x="1656" y="1308"/>
                  <a:pt x="1656" y="1308"/>
                  <a:pt x="1656" y="1308"/>
                </a:cubicBezTo>
                <a:cubicBezTo>
                  <a:pt x="1654" y="1309"/>
                  <a:pt x="1654" y="1309"/>
                  <a:pt x="1654" y="1309"/>
                </a:cubicBezTo>
                <a:cubicBezTo>
                  <a:pt x="1654" y="1311"/>
                  <a:pt x="1654" y="1311"/>
                  <a:pt x="1654" y="1311"/>
                </a:cubicBezTo>
                <a:cubicBezTo>
                  <a:pt x="1656" y="1313"/>
                  <a:pt x="1656" y="1313"/>
                  <a:pt x="1656" y="1313"/>
                </a:cubicBezTo>
                <a:cubicBezTo>
                  <a:pt x="1656" y="1317"/>
                  <a:pt x="1656" y="1317"/>
                  <a:pt x="1656" y="1317"/>
                </a:cubicBezTo>
                <a:cubicBezTo>
                  <a:pt x="1658" y="1320"/>
                  <a:pt x="1658" y="1320"/>
                  <a:pt x="1658" y="1320"/>
                </a:cubicBezTo>
                <a:cubicBezTo>
                  <a:pt x="1661" y="1324"/>
                  <a:pt x="1661" y="1324"/>
                  <a:pt x="1661" y="1324"/>
                </a:cubicBezTo>
                <a:cubicBezTo>
                  <a:pt x="1663" y="1327"/>
                  <a:pt x="1663" y="1327"/>
                  <a:pt x="1663" y="1327"/>
                </a:cubicBezTo>
                <a:cubicBezTo>
                  <a:pt x="1664" y="1328"/>
                  <a:pt x="1664" y="1328"/>
                  <a:pt x="1664" y="1328"/>
                </a:cubicBezTo>
                <a:cubicBezTo>
                  <a:pt x="1667" y="1331"/>
                  <a:pt x="1667" y="1331"/>
                  <a:pt x="1667" y="1331"/>
                </a:cubicBezTo>
                <a:cubicBezTo>
                  <a:pt x="1667" y="1331"/>
                  <a:pt x="1667" y="1331"/>
                  <a:pt x="1667" y="1331"/>
                </a:cubicBezTo>
                <a:cubicBezTo>
                  <a:pt x="1668" y="1334"/>
                  <a:pt x="1668" y="1334"/>
                  <a:pt x="1668" y="1334"/>
                </a:cubicBezTo>
                <a:cubicBezTo>
                  <a:pt x="1671" y="1336"/>
                  <a:pt x="1671" y="1336"/>
                  <a:pt x="1671" y="1336"/>
                </a:cubicBezTo>
                <a:cubicBezTo>
                  <a:pt x="1673" y="1343"/>
                  <a:pt x="1673" y="1343"/>
                  <a:pt x="1673" y="1343"/>
                </a:cubicBezTo>
                <a:cubicBezTo>
                  <a:pt x="1673" y="1345"/>
                  <a:pt x="1673" y="1345"/>
                  <a:pt x="1673" y="1345"/>
                </a:cubicBezTo>
                <a:cubicBezTo>
                  <a:pt x="1675" y="1351"/>
                  <a:pt x="1675" y="1351"/>
                  <a:pt x="1675" y="1351"/>
                </a:cubicBezTo>
                <a:cubicBezTo>
                  <a:pt x="1676" y="1357"/>
                  <a:pt x="1676" y="1357"/>
                  <a:pt x="1676" y="1357"/>
                </a:cubicBezTo>
                <a:cubicBezTo>
                  <a:pt x="1679" y="1361"/>
                  <a:pt x="1679" y="1361"/>
                  <a:pt x="1679" y="1361"/>
                </a:cubicBezTo>
                <a:cubicBezTo>
                  <a:pt x="1679" y="1363"/>
                  <a:pt x="1679" y="1363"/>
                  <a:pt x="1679" y="1363"/>
                </a:cubicBezTo>
                <a:cubicBezTo>
                  <a:pt x="1682" y="1368"/>
                  <a:pt x="1682" y="1368"/>
                  <a:pt x="1682" y="1368"/>
                </a:cubicBezTo>
                <a:cubicBezTo>
                  <a:pt x="1682" y="1369"/>
                  <a:pt x="1682" y="1369"/>
                  <a:pt x="1682" y="1369"/>
                </a:cubicBezTo>
                <a:cubicBezTo>
                  <a:pt x="1683" y="1373"/>
                  <a:pt x="1683" y="1373"/>
                  <a:pt x="1683" y="1373"/>
                </a:cubicBezTo>
                <a:cubicBezTo>
                  <a:pt x="1683" y="1376"/>
                  <a:pt x="1683" y="1376"/>
                  <a:pt x="1683" y="1376"/>
                </a:cubicBezTo>
                <a:cubicBezTo>
                  <a:pt x="1681" y="1377"/>
                  <a:pt x="1681" y="1377"/>
                  <a:pt x="1681" y="1377"/>
                </a:cubicBezTo>
                <a:cubicBezTo>
                  <a:pt x="1680" y="1377"/>
                  <a:pt x="1680" y="1377"/>
                  <a:pt x="1680" y="1377"/>
                </a:cubicBezTo>
                <a:cubicBezTo>
                  <a:pt x="1679" y="1376"/>
                  <a:pt x="1679" y="1376"/>
                  <a:pt x="1679" y="1376"/>
                </a:cubicBezTo>
                <a:cubicBezTo>
                  <a:pt x="1678" y="1377"/>
                  <a:pt x="1678" y="1377"/>
                  <a:pt x="1678" y="1377"/>
                </a:cubicBezTo>
                <a:cubicBezTo>
                  <a:pt x="1678" y="1380"/>
                  <a:pt x="1678" y="1380"/>
                  <a:pt x="1678" y="1380"/>
                </a:cubicBezTo>
                <a:cubicBezTo>
                  <a:pt x="1680" y="1382"/>
                  <a:pt x="1680" y="1382"/>
                  <a:pt x="1680" y="1382"/>
                </a:cubicBezTo>
                <a:cubicBezTo>
                  <a:pt x="1682" y="1384"/>
                  <a:pt x="1682" y="1384"/>
                  <a:pt x="1682" y="1384"/>
                </a:cubicBezTo>
                <a:cubicBezTo>
                  <a:pt x="1683" y="1387"/>
                  <a:pt x="1683" y="1387"/>
                  <a:pt x="1683" y="1387"/>
                </a:cubicBezTo>
                <a:cubicBezTo>
                  <a:pt x="1682" y="1389"/>
                  <a:pt x="1682" y="1389"/>
                  <a:pt x="1682" y="1389"/>
                </a:cubicBezTo>
                <a:cubicBezTo>
                  <a:pt x="1683" y="1392"/>
                  <a:pt x="1683" y="1392"/>
                  <a:pt x="1683" y="1392"/>
                </a:cubicBezTo>
                <a:cubicBezTo>
                  <a:pt x="1682" y="1394"/>
                  <a:pt x="1682" y="1394"/>
                  <a:pt x="1682" y="1394"/>
                </a:cubicBezTo>
                <a:cubicBezTo>
                  <a:pt x="1682" y="1396"/>
                  <a:pt x="1682" y="1396"/>
                  <a:pt x="1682" y="1396"/>
                </a:cubicBezTo>
                <a:cubicBezTo>
                  <a:pt x="1683" y="1397"/>
                  <a:pt x="1683" y="1397"/>
                  <a:pt x="1683" y="1397"/>
                </a:cubicBezTo>
                <a:cubicBezTo>
                  <a:pt x="1683" y="1395"/>
                  <a:pt x="1683" y="1395"/>
                  <a:pt x="1683" y="1395"/>
                </a:cubicBezTo>
                <a:cubicBezTo>
                  <a:pt x="1685" y="1393"/>
                  <a:pt x="1685" y="1393"/>
                  <a:pt x="1685" y="1393"/>
                </a:cubicBezTo>
                <a:cubicBezTo>
                  <a:pt x="1687" y="1394"/>
                  <a:pt x="1687" y="1394"/>
                  <a:pt x="1687" y="1394"/>
                </a:cubicBezTo>
                <a:cubicBezTo>
                  <a:pt x="1688" y="1396"/>
                  <a:pt x="1688" y="1396"/>
                  <a:pt x="1688" y="1396"/>
                </a:cubicBezTo>
                <a:cubicBezTo>
                  <a:pt x="1687" y="1396"/>
                  <a:pt x="1687" y="1396"/>
                  <a:pt x="1687" y="1396"/>
                </a:cubicBezTo>
                <a:cubicBezTo>
                  <a:pt x="1688" y="1397"/>
                  <a:pt x="1688" y="1397"/>
                  <a:pt x="1688" y="1397"/>
                </a:cubicBezTo>
                <a:cubicBezTo>
                  <a:pt x="1689" y="1396"/>
                  <a:pt x="1689" y="1396"/>
                  <a:pt x="1689" y="1396"/>
                </a:cubicBezTo>
                <a:cubicBezTo>
                  <a:pt x="1691" y="1397"/>
                  <a:pt x="1691" y="1397"/>
                  <a:pt x="1691" y="1397"/>
                </a:cubicBezTo>
                <a:cubicBezTo>
                  <a:pt x="1691" y="1400"/>
                  <a:pt x="1691" y="1400"/>
                  <a:pt x="1691" y="1400"/>
                </a:cubicBezTo>
                <a:cubicBezTo>
                  <a:pt x="1692" y="1399"/>
                  <a:pt x="1692" y="1399"/>
                  <a:pt x="1692" y="1399"/>
                </a:cubicBezTo>
                <a:cubicBezTo>
                  <a:pt x="1697" y="1401"/>
                  <a:pt x="1697" y="1401"/>
                  <a:pt x="1697" y="1401"/>
                </a:cubicBezTo>
                <a:cubicBezTo>
                  <a:pt x="1698" y="1401"/>
                  <a:pt x="1698" y="1401"/>
                  <a:pt x="1698" y="1401"/>
                </a:cubicBezTo>
                <a:cubicBezTo>
                  <a:pt x="1699" y="1401"/>
                  <a:pt x="1699" y="1401"/>
                  <a:pt x="1699" y="1401"/>
                </a:cubicBezTo>
                <a:cubicBezTo>
                  <a:pt x="1700" y="1400"/>
                  <a:pt x="1700" y="1400"/>
                  <a:pt x="1700" y="1400"/>
                </a:cubicBezTo>
                <a:cubicBezTo>
                  <a:pt x="1702" y="1399"/>
                  <a:pt x="1702" y="1399"/>
                  <a:pt x="1702" y="1399"/>
                </a:cubicBezTo>
                <a:cubicBezTo>
                  <a:pt x="1704" y="1397"/>
                  <a:pt x="1704" y="1397"/>
                  <a:pt x="1704" y="1397"/>
                </a:cubicBezTo>
                <a:cubicBezTo>
                  <a:pt x="1706" y="1397"/>
                  <a:pt x="1706" y="1397"/>
                  <a:pt x="1706" y="1397"/>
                </a:cubicBezTo>
                <a:cubicBezTo>
                  <a:pt x="1707" y="1397"/>
                  <a:pt x="1707" y="1397"/>
                  <a:pt x="1707" y="1397"/>
                </a:cubicBezTo>
                <a:cubicBezTo>
                  <a:pt x="1709" y="1397"/>
                  <a:pt x="1709" y="1397"/>
                  <a:pt x="1709" y="1397"/>
                </a:cubicBezTo>
                <a:cubicBezTo>
                  <a:pt x="1712" y="1398"/>
                  <a:pt x="1712" y="1398"/>
                  <a:pt x="1712" y="1398"/>
                </a:cubicBezTo>
                <a:cubicBezTo>
                  <a:pt x="1714" y="1397"/>
                  <a:pt x="1714" y="1397"/>
                  <a:pt x="1714" y="1397"/>
                </a:cubicBezTo>
                <a:cubicBezTo>
                  <a:pt x="1716" y="1397"/>
                  <a:pt x="1716" y="1397"/>
                  <a:pt x="1716" y="1397"/>
                </a:cubicBezTo>
                <a:cubicBezTo>
                  <a:pt x="1717" y="1396"/>
                  <a:pt x="1717" y="1396"/>
                  <a:pt x="1717" y="1396"/>
                </a:cubicBezTo>
                <a:cubicBezTo>
                  <a:pt x="1718" y="1395"/>
                  <a:pt x="1718" y="1395"/>
                  <a:pt x="1718" y="1395"/>
                </a:cubicBezTo>
                <a:cubicBezTo>
                  <a:pt x="1719" y="1395"/>
                  <a:pt x="1719" y="1395"/>
                  <a:pt x="1719" y="1395"/>
                </a:cubicBezTo>
                <a:cubicBezTo>
                  <a:pt x="1720" y="1395"/>
                  <a:pt x="1720" y="1395"/>
                  <a:pt x="1720" y="1395"/>
                </a:cubicBezTo>
                <a:cubicBezTo>
                  <a:pt x="1721" y="1394"/>
                  <a:pt x="1721" y="1394"/>
                  <a:pt x="1721" y="1394"/>
                </a:cubicBezTo>
                <a:cubicBezTo>
                  <a:pt x="1723" y="1393"/>
                  <a:pt x="1723" y="1393"/>
                  <a:pt x="1723" y="1393"/>
                </a:cubicBezTo>
                <a:cubicBezTo>
                  <a:pt x="1728" y="1393"/>
                  <a:pt x="1728" y="1393"/>
                  <a:pt x="1728" y="1393"/>
                </a:cubicBezTo>
                <a:cubicBezTo>
                  <a:pt x="1730" y="1394"/>
                  <a:pt x="1730" y="1394"/>
                  <a:pt x="1730" y="1394"/>
                </a:cubicBezTo>
                <a:cubicBezTo>
                  <a:pt x="1732" y="1394"/>
                  <a:pt x="1732" y="1394"/>
                  <a:pt x="1732" y="1394"/>
                </a:cubicBezTo>
                <a:cubicBezTo>
                  <a:pt x="1732" y="1393"/>
                  <a:pt x="1732" y="1393"/>
                  <a:pt x="1732" y="1393"/>
                </a:cubicBezTo>
                <a:cubicBezTo>
                  <a:pt x="1735" y="1392"/>
                  <a:pt x="1735" y="1392"/>
                  <a:pt x="1735" y="1392"/>
                </a:cubicBezTo>
                <a:cubicBezTo>
                  <a:pt x="1740" y="1393"/>
                  <a:pt x="1740" y="1393"/>
                  <a:pt x="1740" y="1393"/>
                </a:cubicBezTo>
                <a:cubicBezTo>
                  <a:pt x="1741" y="1394"/>
                  <a:pt x="1741" y="1394"/>
                  <a:pt x="1741" y="1394"/>
                </a:cubicBezTo>
                <a:cubicBezTo>
                  <a:pt x="1746" y="1395"/>
                  <a:pt x="1746" y="1395"/>
                  <a:pt x="1746" y="1395"/>
                </a:cubicBezTo>
                <a:cubicBezTo>
                  <a:pt x="1747" y="1395"/>
                  <a:pt x="1747" y="1395"/>
                  <a:pt x="1747" y="1395"/>
                </a:cubicBezTo>
                <a:cubicBezTo>
                  <a:pt x="1746" y="1394"/>
                  <a:pt x="1746" y="1394"/>
                  <a:pt x="1746" y="1394"/>
                </a:cubicBezTo>
                <a:cubicBezTo>
                  <a:pt x="1747" y="1392"/>
                  <a:pt x="1747" y="1392"/>
                  <a:pt x="1747" y="1392"/>
                </a:cubicBezTo>
                <a:cubicBezTo>
                  <a:pt x="1749" y="1392"/>
                  <a:pt x="1749" y="1392"/>
                  <a:pt x="1749" y="1392"/>
                </a:cubicBezTo>
                <a:cubicBezTo>
                  <a:pt x="1751" y="1393"/>
                  <a:pt x="1751" y="1393"/>
                  <a:pt x="1751" y="1393"/>
                </a:cubicBezTo>
                <a:cubicBezTo>
                  <a:pt x="1755" y="1393"/>
                  <a:pt x="1755" y="1393"/>
                  <a:pt x="1755" y="1393"/>
                </a:cubicBezTo>
                <a:cubicBezTo>
                  <a:pt x="1755" y="1393"/>
                  <a:pt x="1755" y="1393"/>
                  <a:pt x="1755" y="1393"/>
                </a:cubicBezTo>
                <a:cubicBezTo>
                  <a:pt x="1753" y="1391"/>
                  <a:pt x="1753" y="1391"/>
                  <a:pt x="1753" y="1391"/>
                </a:cubicBezTo>
                <a:cubicBezTo>
                  <a:pt x="1754" y="1390"/>
                  <a:pt x="1754" y="1390"/>
                  <a:pt x="1754" y="1390"/>
                </a:cubicBezTo>
                <a:cubicBezTo>
                  <a:pt x="1757" y="1389"/>
                  <a:pt x="1757" y="1389"/>
                  <a:pt x="1757" y="1389"/>
                </a:cubicBezTo>
                <a:cubicBezTo>
                  <a:pt x="1760" y="1389"/>
                  <a:pt x="1760" y="1389"/>
                  <a:pt x="1760" y="1389"/>
                </a:cubicBezTo>
                <a:cubicBezTo>
                  <a:pt x="1761" y="1390"/>
                  <a:pt x="1761" y="1390"/>
                  <a:pt x="1761" y="1390"/>
                </a:cubicBezTo>
                <a:cubicBezTo>
                  <a:pt x="1763" y="1389"/>
                  <a:pt x="1763" y="1389"/>
                  <a:pt x="1763" y="1389"/>
                </a:cubicBezTo>
                <a:cubicBezTo>
                  <a:pt x="1766" y="1388"/>
                  <a:pt x="1766" y="1388"/>
                  <a:pt x="1766" y="1388"/>
                </a:cubicBezTo>
                <a:cubicBezTo>
                  <a:pt x="1769" y="1387"/>
                  <a:pt x="1769" y="1387"/>
                  <a:pt x="1769" y="1387"/>
                </a:cubicBezTo>
                <a:cubicBezTo>
                  <a:pt x="1769" y="1386"/>
                  <a:pt x="1769" y="1386"/>
                  <a:pt x="1769" y="1386"/>
                </a:cubicBezTo>
                <a:cubicBezTo>
                  <a:pt x="1772" y="1386"/>
                  <a:pt x="1772" y="1386"/>
                  <a:pt x="1772" y="1386"/>
                </a:cubicBezTo>
                <a:cubicBezTo>
                  <a:pt x="1773" y="1384"/>
                  <a:pt x="1773" y="1384"/>
                  <a:pt x="1773" y="1384"/>
                </a:cubicBezTo>
                <a:cubicBezTo>
                  <a:pt x="1780" y="1380"/>
                  <a:pt x="1780" y="1380"/>
                  <a:pt x="1780" y="1380"/>
                </a:cubicBezTo>
                <a:cubicBezTo>
                  <a:pt x="1782" y="1378"/>
                  <a:pt x="1782" y="1378"/>
                  <a:pt x="1782" y="1378"/>
                </a:cubicBezTo>
                <a:cubicBezTo>
                  <a:pt x="1782" y="1377"/>
                  <a:pt x="1782" y="1377"/>
                  <a:pt x="1782" y="1377"/>
                </a:cubicBezTo>
                <a:cubicBezTo>
                  <a:pt x="1783" y="1377"/>
                  <a:pt x="1783" y="1377"/>
                  <a:pt x="1783" y="1377"/>
                </a:cubicBezTo>
                <a:cubicBezTo>
                  <a:pt x="1794" y="1366"/>
                  <a:pt x="1794" y="1366"/>
                  <a:pt x="1794" y="1366"/>
                </a:cubicBezTo>
                <a:cubicBezTo>
                  <a:pt x="1794" y="1366"/>
                  <a:pt x="1794" y="1366"/>
                  <a:pt x="1794" y="1366"/>
                </a:cubicBezTo>
                <a:cubicBezTo>
                  <a:pt x="1795" y="1366"/>
                  <a:pt x="1795" y="1366"/>
                  <a:pt x="1795" y="1366"/>
                </a:cubicBezTo>
                <a:cubicBezTo>
                  <a:pt x="1797" y="1363"/>
                  <a:pt x="1797" y="1363"/>
                  <a:pt x="1797" y="1363"/>
                </a:cubicBezTo>
                <a:cubicBezTo>
                  <a:pt x="1799" y="1363"/>
                  <a:pt x="1799" y="1363"/>
                  <a:pt x="1799" y="1363"/>
                </a:cubicBezTo>
                <a:cubicBezTo>
                  <a:pt x="1800" y="1360"/>
                  <a:pt x="1800" y="1360"/>
                  <a:pt x="1800" y="1360"/>
                </a:cubicBezTo>
                <a:cubicBezTo>
                  <a:pt x="1803" y="1357"/>
                  <a:pt x="1803" y="1357"/>
                  <a:pt x="1803" y="1357"/>
                </a:cubicBezTo>
                <a:cubicBezTo>
                  <a:pt x="1807" y="1350"/>
                  <a:pt x="1807" y="1350"/>
                  <a:pt x="1807" y="1350"/>
                </a:cubicBezTo>
                <a:cubicBezTo>
                  <a:pt x="1809" y="1347"/>
                  <a:pt x="1809" y="1347"/>
                  <a:pt x="1809" y="1347"/>
                </a:cubicBezTo>
                <a:cubicBezTo>
                  <a:pt x="1810" y="1347"/>
                  <a:pt x="1810" y="1347"/>
                  <a:pt x="1810" y="1347"/>
                </a:cubicBezTo>
                <a:cubicBezTo>
                  <a:pt x="1812" y="1344"/>
                  <a:pt x="1812" y="1344"/>
                  <a:pt x="1812" y="1344"/>
                </a:cubicBezTo>
                <a:cubicBezTo>
                  <a:pt x="1812" y="1343"/>
                  <a:pt x="1812" y="1343"/>
                  <a:pt x="1812" y="1343"/>
                </a:cubicBezTo>
                <a:cubicBezTo>
                  <a:pt x="1814" y="1341"/>
                  <a:pt x="1814" y="1341"/>
                  <a:pt x="1814" y="1341"/>
                </a:cubicBezTo>
                <a:cubicBezTo>
                  <a:pt x="1815" y="1339"/>
                  <a:pt x="1815" y="1339"/>
                  <a:pt x="1815" y="1339"/>
                </a:cubicBezTo>
                <a:cubicBezTo>
                  <a:pt x="1817" y="1337"/>
                  <a:pt x="1817" y="1337"/>
                  <a:pt x="1817" y="1337"/>
                </a:cubicBezTo>
                <a:cubicBezTo>
                  <a:pt x="1818" y="1336"/>
                  <a:pt x="1818" y="1336"/>
                  <a:pt x="1818" y="1336"/>
                </a:cubicBezTo>
                <a:cubicBezTo>
                  <a:pt x="1820" y="1335"/>
                  <a:pt x="1820" y="1335"/>
                  <a:pt x="1820" y="1335"/>
                </a:cubicBezTo>
                <a:cubicBezTo>
                  <a:pt x="1821" y="1334"/>
                  <a:pt x="1821" y="1334"/>
                  <a:pt x="1821" y="1334"/>
                </a:cubicBezTo>
                <a:cubicBezTo>
                  <a:pt x="1822" y="1334"/>
                  <a:pt x="1822" y="1334"/>
                  <a:pt x="1822" y="1334"/>
                </a:cubicBezTo>
                <a:cubicBezTo>
                  <a:pt x="1825" y="1331"/>
                  <a:pt x="1825" y="1331"/>
                  <a:pt x="1825" y="1331"/>
                </a:cubicBezTo>
                <a:cubicBezTo>
                  <a:pt x="1825" y="1329"/>
                  <a:pt x="1825" y="1329"/>
                  <a:pt x="1825" y="1329"/>
                </a:cubicBezTo>
                <a:cubicBezTo>
                  <a:pt x="1827" y="1327"/>
                  <a:pt x="1827" y="1327"/>
                  <a:pt x="1827" y="1327"/>
                </a:cubicBezTo>
                <a:cubicBezTo>
                  <a:pt x="1827" y="1323"/>
                  <a:pt x="1827" y="1323"/>
                  <a:pt x="1827" y="1323"/>
                </a:cubicBezTo>
                <a:cubicBezTo>
                  <a:pt x="1829" y="1320"/>
                  <a:pt x="1829" y="1320"/>
                  <a:pt x="1829" y="1320"/>
                </a:cubicBezTo>
                <a:cubicBezTo>
                  <a:pt x="1829" y="1317"/>
                  <a:pt x="1829" y="1317"/>
                  <a:pt x="1829" y="1317"/>
                </a:cubicBezTo>
                <a:cubicBezTo>
                  <a:pt x="1831" y="1314"/>
                  <a:pt x="1831" y="1314"/>
                  <a:pt x="1831" y="1314"/>
                </a:cubicBezTo>
                <a:cubicBezTo>
                  <a:pt x="1830" y="1313"/>
                  <a:pt x="1830" y="1313"/>
                  <a:pt x="1830" y="1313"/>
                </a:cubicBezTo>
                <a:cubicBezTo>
                  <a:pt x="1831" y="1312"/>
                  <a:pt x="1831" y="1312"/>
                  <a:pt x="1831" y="1312"/>
                </a:cubicBezTo>
                <a:cubicBezTo>
                  <a:pt x="1831" y="1311"/>
                  <a:pt x="1831" y="1311"/>
                  <a:pt x="1831" y="1311"/>
                </a:cubicBezTo>
                <a:cubicBezTo>
                  <a:pt x="1831" y="1310"/>
                  <a:pt x="1831" y="1310"/>
                  <a:pt x="1831" y="1310"/>
                </a:cubicBezTo>
                <a:cubicBezTo>
                  <a:pt x="1832" y="1308"/>
                  <a:pt x="1832" y="1308"/>
                  <a:pt x="1832" y="1308"/>
                </a:cubicBezTo>
                <a:cubicBezTo>
                  <a:pt x="1833" y="1305"/>
                  <a:pt x="1833" y="1305"/>
                  <a:pt x="1833" y="1305"/>
                </a:cubicBezTo>
                <a:cubicBezTo>
                  <a:pt x="1833" y="1304"/>
                  <a:pt x="1833" y="1304"/>
                  <a:pt x="1833" y="1304"/>
                </a:cubicBezTo>
                <a:cubicBezTo>
                  <a:pt x="1832" y="1304"/>
                  <a:pt x="1832" y="1304"/>
                  <a:pt x="1832" y="1304"/>
                </a:cubicBezTo>
                <a:cubicBezTo>
                  <a:pt x="1831" y="1306"/>
                  <a:pt x="1831" y="1306"/>
                  <a:pt x="1831" y="1306"/>
                </a:cubicBezTo>
                <a:cubicBezTo>
                  <a:pt x="1830" y="1306"/>
                  <a:pt x="1830" y="1306"/>
                  <a:pt x="1830" y="1306"/>
                </a:cubicBezTo>
                <a:cubicBezTo>
                  <a:pt x="1829" y="1307"/>
                  <a:pt x="1829" y="1307"/>
                  <a:pt x="1829" y="1307"/>
                </a:cubicBezTo>
                <a:cubicBezTo>
                  <a:pt x="1829" y="1305"/>
                  <a:pt x="1829" y="1305"/>
                  <a:pt x="1829" y="1305"/>
                </a:cubicBezTo>
                <a:cubicBezTo>
                  <a:pt x="1828" y="1303"/>
                  <a:pt x="1828" y="1303"/>
                  <a:pt x="1828" y="1303"/>
                </a:cubicBezTo>
                <a:cubicBezTo>
                  <a:pt x="1828" y="1303"/>
                  <a:pt x="1828" y="1303"/>
                  <a:pt x="1828" y="1303"/>
                </a:cubicBezTo>
                <a:cubicBezTo>
                  <a:pt x="1829" y="1302"/>
                  <a:pt x="1829" y="1302"/>
                  <a:pt x="1829" y="1302"/>
                </a:cubicBezTo>
                <a:cubicBezTo>
                  <a:pt x="1830" y="1302"/>
                  <a:pt x="1830" y="1302"/>
                  <a:pt x="1830" y="1302"/>
                </a:cubicBezTo>
                <a:cubicBezTo>
                  <a:pt x="1831" y="1300"/>
                  <a:pt x="1831" y="1300"/>
                  <a:pt x="1831" y="1300"/>
                </a:cubicBezTo>
                <a:cubicBezTo>
                  <a:pt x="1832" y="1298"/>
                  <a:pt x="1832" y="1298"/>
                  <a:pt x="1832" y="1298"/>
                </a:cubicBezTo>
                <a:cubicBezTo>
                  <a:pt x="1833" y="1297"/>
                  <a:pt x="1833" y="1297"/>
                  <a:pt x="1833" y="1297"/>
                </a:cubicBezTo>
                <a:cubicBezTo>
                  <a:pt x="1835" y="1297"/>
                  <a:pt x="1835" y="1297"/>
                  <a:pt x="1835" y="1297"/>
                </a:cubicBezTo>
                <a:cubicBezTo>
                  <a:pt x="1839" y="1293"/>
                  <a:pt x="1839" y="1293"/>
                  <a:pt x="1839" y="1293"/>
                </a:cubicBezTo>
                <a:cubicBezTo>
                  <a:pt x="1847" y="1292"/>
                  <a:pt x="1847" y="1292"/>
                  <a:pt x="1847" y="1292"/>
                </a:cubicBezTo>
                <a:cubicBezTo>
                  <a:pt x="1854" y="1289"/>
                  <a:pt x="1854" y="1289"/>
                  <a:pt x="1854" y="1289"/>
                </a:cubicBezTo>
                <a:cubicBezTo>
                  <a:pt x="1858" y="1285"/>
                  <a:pt x="1858" y="1285"/>
                  <a:pt x="1858" y="1285"/>
                </a:cubicBezTo>
                <a:cubicBezTo>
                  <a:pt x="1858" y="1282"/>
                  <a:pt x="1858" y="1282"/>
                  <a:pt x="1858" y="1282"/>
                </a:cubicBezTo>
                <a:cubicBezTo>
                  <a:pt x="1860" y="1280"/>
                  <a:pt x="1860" y="1280"/>
                  <a:pt x="1860" y="1280"/>
                </a:cubicBezTo>
                <a:cubicBezTo>
                  <a:pt x="1859" y="1279"/>
                  <a:pt x="1859" y="1279"/>
                  <a:pt x="1859" y="1279"/>
                </a:cubicBezTo>
                <a:cubicBezTo>
                  <a:pt x="1858" y="1280"/>
                  <a:pt x="1858" y="1280"/>
                  <a:pt x="1858" y="1280"/>
                </a:cubicBezTo>
                <a:cubicBezTo>
                  <a:pt x="1857" y="1278"/>
                  <a:pt x="1857" y="1278"/>
                  <a:pt x="1857" y="1278"/>
                </a:cubicBezTo>
                <a:cubicBezTo>
                  <a:pt x="1858" y="1278"/>
                  <a:pt x="1858" y="1278"/>
                  <a:pt x="1858" y="1278"/>
                </a:cubicBezTo>
                <a:cubicBezTo>
                  <a:pt x="1858" y="1276"/>
                  <a:pt x="1858" y="1276"/>
                  <a:pt x="1858" y="1276"/>
                </a:cubicBezTo>
                <a:cubicBezTo>
                  <a:pt x="1859" y="1275"/>
                  <a:pt x="1859" y="1275"/>
                  <a:pt x="1859" y="1275"/>
                </a:cubicBezTo>
                <a:cubicBezTo>
                  <a:pt x="1859" y="1273"/>
                  <a:pt x="1859" y="1273"/>
                  <a:pt x="1859" y="1273"/>
                </a:cubicBezTo>
                <a:cubicBezTo>
                  <a:pt x="1860" y="1270"/>
                  <a:pt x="1860" y="1270"/>
                  <a:pt x="1860" y="1270"/>
                </a:cubicBezTo>
                <a:cubicBezTo>
                  <a:pt x="1860" y="1270"/>
                  <a:pt x="1860" y="1270"/>
                  <a:pt x="1860" y="1270"/>
                </a:cubicBezTo>
                <a:cubicBezTo>
                  <a:pt x="1860" y="1267"/>
                  <a:pt x="1860" y="1267"/>
                  <a:pt x="1860" y="1267"/>
                </a:cubicBezTo>
                <a:cubicBezTo>
                  <a:pt x="1861" y="1266"/>
                  <a:pt x="1861" y="1266"/>
                  <a:pt x="1861" y="1266"/>
                </a:cubicBezTo>
                <a:cubicBezTo>
                  <a:pt x="1861" y="1263"/>
                  <a:pt x="1861" y="1263"/>
                  <a:pt x="1861" y="1263"/>
                </a:cubicBezTo>
                <a:cubicBezTo>
                  <a:pt x="1860" y="1263"/>
                  <a:pt x="1860" y="1263"/>
                  <a:pt x="1860" y="1263"/>
                </a:cubicBezTo>
                <a:cubicBezTo>
                  <a:pt x="1860" y="1261"/>
                  <a:pt x="1860" y="1261"/>
                  <a:pt x="1860" y="1261"/>
                </a:cubicBezTo>
                <a:cubicBezTo>
                  <a:pt x="1859" y="1264"/>
                  <a:pt x="1859" y="1264"/>
                  <a:pt x="1859" y="1264"/>
                </a:cubicBezTo>
                <a:cubicBezTo>
                  <a:pt x="1859" y="1265"/>
                  <a:pt x="1859" y="1265"/>
                  <a:pt x="1859" y="1265"/>
                </a:cubicBezTo>
                <a:cubicBezTo>
                  <a:pt x="1858" y="1265"/>
                  <a:pt x="1858" y="1265"/>
                  <a:pt x="1858" y="1265"/>
                </a:cubicBezTo>
                <a:cubicBezTo>
                  <a:pt x="1858" y="1263"/>
                  <a:pt x="1858" y="1263"/>
                  <a:pt x="1858" y="1263"/>
                </a:cubicBezTo>
                <a:cubicBezTo>
                  <a:pt x="1858" y="1257"/>
                  <a:pt x="1858" y="1257"/>
                  <a:pt x="1858" y="1257"/>
                </a:cubicBezTo>
                <a:cubicBezTo>
                  <a:pt x="1857" y="1255"/>
                  <a:pt x="1857" y="1255"/>
                  <a:pt x="1857" y="1255"/>
                </a:cubicBezTo>
                <a:cubicBezTo>
                  <a:pt x="1857" y="1252"/>
                  <a:pt x="1857" y="1252"/>
                  <a:pt x="1857" y="1252"/>
                </a:cubicBezTo>
                <a:cubicBezTo>
                  <a:pt x="1856" y="1250"/>
                  <a:pt x="1856" y="1250"/>
                  <a:pt x="1856" y="1250"/>
                </a:cubicBezTo>
                <a:cubicBezTo>
                  <a:pt x="1855" y="1250"/>
                  <a:pt x="1855" y="1250"/>
                  <a:pt x="1855" y="1250"/>
                </a:cubicBezTo>
                <a:cubicBezTo>
                  <a:pt x="1856" y="1249"/>
                  <a:pt x="1856" y="1249"/>
                  <a:pt x="1856" y="1249"/>
                </a:cubicBezTo>
                <a:cubicBezTo>
                  <a:pt x="1856" y="1248"/>
                  <a:pt x="1856" y="1248"/>
                  <a:pt x="1856" y="1248"/>
                </a:cubicBezTo>
                <a:cubicBezTo>
                  <a:pt x="1853" y="1244"/>
                  <a:pt x="1853" y="1244"/>
                  <a:pt x="1853" y="1244"/>
                </a:cubicBezTo>
                <a:cubicBezTo>
                  <a:pt x="1854" y="1242"/>
                  <a:pt x="1854" y="1242"/>
                  <a:pt x="1854" y="1242"/>
                </a:cubicBezTo>
                <a:cubicBezTo>
                  <a:pt x="1854" y="1241"/>
                  <a:pt x="1854" y="1241"/>
                  <a:pt x="1854" y="1241"/>
                </a:cubicBezTo>
                <a:cubicBezTo>
                  <a:pt x="1855" y="1240"/>
                  <a:pt x="1855" y="1240"/>
                  <a:pt x="1855" y="1240"/>
                </a:cubicBezTo>
                <a:cubicBezTo>
                  <a:pt x="1855" y="1238"/>
                  <a:pt x="1855" y="1238"/>
                  <a:pt x="1855" y="1238"/>
                </a:cubicBezTo>
                <a:cubicBezTo>
                  <a:pt x="1854" y="1237"/>
                  <a:pt x="1854" y="1237"/>
                  <a:pt x="1854" y="1237"/>
                </a:cubicBezTo>
                <a:cubicBezTo>
                  <a:pt x="1854" y="1236"/>
                  <a:pt x="1854" y="1236"/>
                  <a:pt x="1854" y="1236"/>
                </a:cubicBezTo>
                <a:cubicBezTo>
                  <a:pt x="1855" y="1236"/>
                  <a:pt x="1855" y="1236"/>
                  <a:pt x="1855" y="1236"/>
                </a:cubicBezTo>
                <a:cubicBezTo>
                  <a:pt x="1857" y="1237"/>
                  <a:pt x="1857" y="1237"/>
                  <a:pt x="1857" y="1237"/>
                </a:cubicBezTo>
                <a:cubicBezTo>
                  <a:pt x="1858" y="1236"/>
                  <a:pt x="1858" y="1236"/>
                  <a:pt x="1858" y="1236"/>
                </a:cubicBezTo>
                <a:cubicBezTo>
                  <a:pt x="1860" y="1236"/>
                  <a:pt x="1860" y="1236"/>
                  <a:pt x="1860" y="1236"/>
                </a:cubicBezTo>
                <a:cubicBezTo>
                  <a:pt x="1862" y="1234"/>
                  <a:pt x="1862" y="1234"/>
                  <a:pt x="1862" y="1234"/>
                </a:cubicBezTo>
                <a:cubicBezTo>
                  <a:pt x="1862" y="1232"/>
                  <a:pt x="1862" y="1232"/>
                  <a:pt x="1862" y="1232"/>
                </a:cubicBezTo>
                <a:cubicBezTo>
                  <a:pt x="1867" y="1229"/>
                  <a:pt x="1867" y="1229"/>
                  <a:pt x="1867" y="1229"/>
                </a:cubicBezTo>
                <a:cubicBezTo>
                  <a:pt x="1869" y="1228"/>
                  <a:pt x="1869" y="1228"/>
                  <a:pt x="1869" y="1228"/>
                </a:cubicBezTo>
                <a:cubicBezTo>
                  <a:pt x="1869" y="1227"/>
                  <a:pt x="1869" y="1227"/>
                  <a:pt x="1869" y="1227"/>
                </a:cubicBezTo>
                <a:cubicBezTo>
                  <a:pt x="1870" y="1227"/>
                  <a:pt x="1870" y="1227"/>
                  <a:pt x="1870" y="1227"/>
                </a:cubicBezTo>
                <a:cubicBezTo>
                  <a:pt x="1871" y="1226"/>
                  <a:pt x="1871" y="1226"/>
                  <a:pt x="1871" y="1226"/>
                </a:cubicBezTo>
                <a:cubicBezTo>
                  <a:pt x="1871" y="1225"/>
                  <a:pt x="1871" y="1225"/>
                  <a:pt x="1871" y="1225"/>
                </a:cubicBezTo>
                <a:cubicBezTo>
                  <a:pt x="1876" y="1222"/>
                  <a:pt x="1876" y="1222"/>
                  <a:pt x="1876" y="1222"/>
                </a:cubicBezTo>
                <a:cubicBezTo>
                  <a:pt x="1876" y="1221"/>
                  <a:pt x="1876" y="1221"/>
                  <a:pt x="1876" y="1221"/>
                </a:cubicBezTo>
                <a:cubicBezTo>
                  <a:pt x="1877" y="1221"/>
                  <a:pt x="1877" y="1221"/>
                  <a:pt x="1877" y="1221"/>
                </a:cubicBezTo>
                <a:cubicBezTo>
                  <a:pt x="1878" y="1218"/>
                  <a:pt x="1878" y="1218"/>
                  <a:pt x="1878" y="1218"/>
                </a:cubicBezTo>
                <a:cubicBezTo>
                  <a:pt x="1878" y="1219"/>
                  <a:pt x="1878" y="1219"/>
                  <a:pt x="1878" y="1219"/>
                </a:cubicBezTo>
                <a:cubicBezTo>
                  <a:pt x="1879" y="1219"/>
                  <a:pt x="1879" y="1219"/>
                  <a:pt x="1879" y="1219"/>
                </a:cubicBezTo>
                <a:cubicBezTo>
                  <a:pt x="1882" y="1216"/>
                  <a:pt x="1882" y="1216"/>
                  <a:pt x="1882" y="1216"/>
                </a:cubicBezTo>
                <a:cubicBezTo>
                  <a:pt x="1882" y="1215"/>
                  <a:pt x="1882" y="1215"/>
                  <a:pt x="1882" y="1215"/>
                </a:cubicBezTo>
                <a:cubicBezTo>
                  <a:pt x="1883" y="1215"/>
                  <a:pt x="1883" y="1215"/>
                  <a:pt x="1883" y="1215"/>
                </a:cubicBezTo>
                <a:cubicBezTo>
                  <a:pt x="1887" y="1213"/>
                  <a:pt x="1887" y="1213"/>
                  <a:pt x="1887" y="1213"/>
                </a:cubicBezTo>
                <a:cubicBezTo>
                  <a:pt x="1890" y="1211"/>
                  <a:pt x="1890" y="1211"/>
                  <a:pt x="1890" y="1211"/>
                </a:cubicBezTo>
                <a:cubicBezTo>
                  <a:pt x="1890" y="1211"/>
                  <a:pt x="1890" y="1211"/>
                  <a:pt x="1890" y="1211"/>
                </a:cubicBezTo>
                <a:cubicBezTo>
                  <a:pt x="1893" y="1211"/>
                  <a:pt x="1893" y="1211"/>
                  <a:pt x="1893" y="1211"/>
                </a:cubicBezTo>
                <a:cubicBezTo>
                  <a:pt x="1899" y="1208"/>
                  <a:pt x="1899" y="1208"/>
                  <a:pt x="1899" y="1208"/>
                </a:cubicBezTo>
                <a:cubicBezTo>
                  <a:pt x="1900" y="1206"/>
                  <a:pt x="1900" y="1206"/>
                  <a:pt x="1900" y="1206"/>
                </a:cubicBezTo>
                <a:cubicBezTo>
                  <a:pt x="1901" y="1206"/>
                  <a:pt x="1901" y="1206"/>
                  <a:pt x="1901" y="1206"/>
                </a:cubicBezTo>
                <a:cubicBezTo>
                  <a:pt x="1907" y="1202"/>
                  <a:pt x="1907" y="1202"/>
                  <a:pt x="1907" y="1202"/>
                </a:cubicBezTo>
                <a:cubicBezTo>
                  <a:pt x="1907" y="1201"/>
                  <a:pt x="1907" y="1201"/>
                  <a:pt x="1907" y="1201"/>
                </a:cubicBezTo>
                <a:cubicBezTo>
                  <a:pt x="1909" y="1200"/>
                  <a:pt x="1909" y="1200"/>
                  <a:pt x="1909" y="1200"/>
                </a:cubicBezTo>
                <a:cubicBezTo>
                  <a:pt x="1911" y="1198"/>
                  <a:pt x="1911" y="1198"/>
                  <a:pt x="1911" y="1198"/>
                </a:cubicBezTo>
                <a:cubicBezTo>
                  <a:pt x="1911" y="1196"/>
                  <a:pt x="1911" y="1196"/>
                  <a:pt x="1911" y="1196"/>
                </a:cubicBezTo>
                <a:cubicBezTo>
                  <a:pt x="1913" y="1193"/>
                  <a:pt x="1913" y="1193"/>
                  <a:pt x="1913" y="1193"/>
                </a:cubicBezTo>
                <a:cubicBezTo>
                  <a:pt x="1914" y="1193"/>
                  <a:pt x="1914" y="1193"/>
                  <a:pt x="1914" y="1193"/>
                </a:cubicBezTo>
                <a:cubicBezTo>
                  <a:pt x="1915" y="1191"/>
                  <a:pt x="1915" y="1191"/>
                  <a:pt x="1915" y="1191"/>
                </a:cubicBezTo>
                <a:cubicBezTo>
                  <a:pt x="1915" y="1190"/>
                  <a:pt x="1915" y="1190"/>
                  <a:pt x="1915" y="1190"/>
                </a:cubicBezTo>
                <a:cubicBezTo>
                  <a:pt x="1914" y="1190"/>
                  <a:pt x="1914" y="1190"/>
                  <a:pt x="1914" y="1190"/>
                </a:cubicBezTo>
                <a:cubicBezTo>
                  <a:pt x="1914" y="1190"/>
                  <a:pt x="1914" y="1190"/>
                  <a:pt x="1914" y="1190"/>
                </a:cubicBezTo>
                <a:cubicBezTo>
                  <a:pt x="1913" y="1190"/>
                  <a:pt x="1913" y="1190"/>
                  <a:pt x="1913" y="1190"/>
                </a:cubicBezTo>
                <a:cubicBezTo>
                  <a:pt x="1915" y="1188"/>
                  <a:pt x="1915" y="1188"/>
                  <a:pt x="1915" y="1188"/>
                </a:cubicBezTo>
                <a:cubicBezTo>
                  <a:pt x="1916" y="1188"/>
                  <a:pt x="1916" y="1188"/>
                  <a:pt x="1916" y="1188"/>
                </a:cubicBezTo>
                <a:cubicBezTo>
                  <a:pt x="1916" y="1187"/>
                  <a:pt x="1916" y="1187"/>
                  <a:pt x="1916" y="1187"/>
                </a:cubicBezTo>
                <a:cubicBezTo>
                  <a:pt x="1916" y="1186"/>
                  <a:pt x="1916" y="1186"/>
                  <a:pt x="1916" y="1186"/>
                </a:cubicBezTo>
                <a:cubicBezTo>
                  <a:pt x="1917" y="1186"/>
                  <a:pt x="1917" y="1186"/>
                  <a:pt x="1917" y="1186"/>
                </a:cubicBezTo>
                <a:cubicBezTo>
                  <a:pt x="1918" y="1184"/>
                  <a:pt x="1918" y="1184"/>
                  <a:pt x="1918" y="1184"/>
                </a:cubicBezTo>
                <a:cubicBezTo>
                  <a:pt x="1917" y="1180"/>
                  <a:pt x="1917" y="1180"/>
                  <a:pt x="1917" y="1180"/>
                </a:cubicBezTo>
                <a:cubicBezTo>
                  <a:pt x="1917" y="1180"/>
                  <a:pt x="1917" y="1180"/>
                  <a:pt x="1917" y="1180"/>
                </a:cubicBezTo>
                <a:cubicBezTo>
                  <a:pt x="1915" y="1180"/>
                  <a:pt x="1915" y="1180"/>
                  <a:pt x="1915" y="1180"/>
                </a:cubicBezTo>
                <a:cubicBezTo>
                  <a:pt x="1914" y="1179"/>
                  <a:pt x="1914" y="1179"/>
                  <a:pt x="1914" y="1179"/>
                </a:cubicBezTo>
                <a:cubicBezTo>
                  <a:pt x="1914" y="1178"/>
                  <a:pt x="1914" y="1178"/>
                  <a:pt x="1914" y="1178"/>
                </a:cubicBezTo>
                <a:cubicBezTo>
                  <a:pt x="1916" y="1178"/>
                  <a:pt x="1916" y="1178"/>
                  <a:pt x="1916" y="1178"/>
                </a:cubicBezTo>
                <a:cubicBezTo>
                  <a:pt x="1916" y="1174"/>
                  <a:pt x="1916" y="1174"/>
                  <a:pt x="1916" y="1174"/>
                </a:cubicBezTo>
                <a:cubicBezTo>
                  <a:pt x="1915" y="1173"/>
                  <a:pt x="1915" y="1173"/>
                  <a:pt x="1915" y="1173"/>
                </a:cubicBezTo>
                <a:cubicBezTo>
                  <a:pt x="1916" y="1173"/>
                  <a:pt x="1916" y="1173"/>
                  <a:pt x="1916" y="1173"/>
                </a:cubicBezTo>
                <a:cubicBezTo>
                  <a:pt x="1916" y="1168"/>
                  <a:pt x="1916" y="1168"/>
                  <a:pt x="1916" y="1168"/>
                </a:cubicBezTo>
                <a:cubicBezTo>
                  <a:pt x="1916" y="1165"/>
                  <a:pt x="1916" y="1165"/>
                  <a:pt x="1916" y="1165"/>
                </a:cubicBezTo>
                <a:cubicBezTo>
                  <a:pt x="1917" y="1164"/>
                  <a:pt x="1917" y="1164"/>
                  <a:pt x="1917" y="1164"/>
                </a:cubicBezTo>
                <a:cubicBezTo>
                  <a:pt x="1917" y="1162"/>
                  <a:pt x="1917" y="1162"/>
                  <a:pt x="1917" y="1162"/>
                </a:cubicBezTo>
                <a:cubicBezTo>
                  <a:pt x="1916" y="1161"/>
                  <a:pt x="1916" y="1161"/>
                  <a:pt x="1916" y="1161"/>
                </a:cubicBezTo>
                <a:cubicBezTo>
                  <a:pt x="1916" y="1158"/>
                  <a:pt x="1916" y="1158"/>
                  <a:pt x="1916" y="1158"/>
                </a:cubicBezTo>
                <a:cubicBezTo>
                  <a:pt x="1917" y="1158"/>
                  <a:pt x="1917" y="1158"/>
                  <a:pt x="1917" y="1158"/>
                </a:cubicBezTo>
                <a:cubicBezTo>
                  <a:pt x="1916" y="1156"/>
                  <a:pt x="1916" y="1156"/>
                  <a:pt x="1916" y="1156"/>
                </a:cubicBezTo>
                <a:cubicBezTo>
                  <a:pt x="1915" y="1152"/>
                  <a:pt x="1915" y="1152"/>
                  <a:pt x="1915" y="1152"/>
                </a:cubicBezTo>
                <a:cubicBezTo>
                  <a:pt x="1916" y="1151"/>
                  <a:pt x="1916" y="1151"/>
                  <a:pt x="1916" y="1151"/>
                </a:cubicBezTo>
                <a:cubicBezTo>
                  <a:pt x="1916" y="1151"/>
                  <a:pt x="1916" y="1151"/>
                  <a:pt x="1916" y="1151"/>
                </a:cubicBezTo>
                <a:cubicBezTo>
                  <a:pt x="1916" y="1150"/>
                  <a:pt x="1916" y="1150"/>
                  <a:pt x="1916" y="1150"/>
                </a:cubicBezTo>
                <a:cubicBezTo>
                  <a:pt x="1916" y="1149"/>
                  <a:pt x="1916" y="1149"/>
                  <a:pt x="1916" y="1149"/>
                </a:cubicBezTo>
                <a:cubicBezTo>
                  <a:pt x="1918" y="1146"/>
                  <a:pt x="1918" y="1146"/>
                  <a:pt x="1918" y="1146"/>
                </a:cubicBezTo>
                <a:cubicBezTo>
                  <a:pt x="1917" y="1145"/>
                  <a:pt x="1917" y="1145"/>
                  <a:pt x="1917" y="1145"/>
                </a:cubicBezTo>
                <a:cubicBezTo>
                  <a:pt x="1918" y="1144"/>
                  <a:pt x="1918" y="1144"/>
                  <a:pt x="1918" y="1144"/>
                </a:cubicBezTo>
                <a:cubicBezTo>
                  <a:pt x="1918" y="1142"/>
                  <a:pt x="1918" y="1142"/>
                  <a:pt x="1918" y="1142"/>
                </a:cubicBezTo>
                <a:cubicBezTo>
                  <a:pt x="1918" y="1141"/>
                  <a:pt x="1918" y="1141"/>
                  <a:pt x="1918" y="1141"/>
                </a:cubicBezTo>
                <a:cubicBezTo>
                  <a:pt x="1917" y="1141"/>
                  <a:pt x="1917" y="1141"/>
                  <a:pt x="1917" y="1141"/>
                </a:cubicBezTo>
                <a:cubicBezTo>
                  <a:pt x="1917" y="1140"/>
                  <a:pt x="1917" y="1140"/>
                  <a:pt x="1917" y="1140"/>
                </a:cubicBezTo>
                <a:cubicBezTo>
                  <a:pt x="1915" y="1138"/>
                  <a:pt x="1915" y="1138"/>
                  <a:pt x="1915" y="1138"/>
                </a:cubicBezTo>
                <a:cubicBezTo>
                  <a:pt x="1913" y="1138"/>
                  <a:pt x="1913" y="1138"/>
                  <a:pt x="1913" y="1138"/>
                </a:cubicBezTo>
                <a:cubicBezTo>
                  <a:pt x="1909" y="1134"/>
                  <a:pt x="1909" y="1134"/>
                  <a:pt x="1909" y="1134"/>
                </a:cubicBezTo>
                <a:cubicBezTo>
                  <a:pt x="1909" y="1133"/>
                  <a:pt x="1909" y="1133"/>
                  <a:pt x="1909" y="1133"/>
                </a:cubicBezTo>
                <a:cubicBezTo>
                  <a:pt x="1908" y="1130"/>
                  <a:pt x="1908" y="1130"/>
                  <a:pt x="1908" y="1130"/>
                </a:cubicBezTo>
                <a:cubicBezTo>
                  <a:pt x="1907" y="1129"/>
                  <a:pt x="1907" y="1129"/>
                  <a:pt x="1907" y="1129"/>
                </a:cubicBezTo>
                <a:cubicBezTo>
                  <a:pt x="1908" y="1127"/>
                  <a:pt x="1908" y="1127"/>
                  <a:pt x="1908" y="1127"/>
                </a:cubicBezTo>
                <a:cubicBezTo>
                  <a:pt x="1907" y="1126"/>
                  <a:pt x="1907" y="1126"/>
                  <a:pt x="1907" y="1126"/>
                </a:cubicBezTo>
                <a:cubicBezTo>
                  <a:pt x="1907" y="1124"/>
                  <a:pt x="1907" y="1124"/>
                  <a:pt x="1907" y="1124"/>
                </a:cubicBezTo>
                <a:cubicBezTo>
                  <a:pt x="1906" y="1123"/>
                  <a:pt x="1906" y="1123"/>
                  <a:pt x="1906" y="1123"/>
                </a:cubicBezTo>
                <a:cubicBezTo>
                  <a:pt x="1907" y="1123"/>
                  <a:pt x="1907" y="1123"/>
                  <a:pt x="1907" y="1123"/>
                </a:cubicBezTo>
                <a:cubicBezTo>
                  <a:pt x="1906" y="1120"/>
                  <a:pt x="1906" y="1120"/>
                  <a:pt x="1906" y="1120"/>
                </a:cubicBezTo>
                <a:cubicBezTo>
                  <a:pt x="1905" y="1118"/>
                  <a:pt x="1905" y="1118"/>
                  <a:pt x="1905" y="1118"/>
                </a:cubicBezTo>
                <a:cubicBezTo>
                  <a:pt x="1907" y="1117"/>
                  <a:pt x="1907" y="1117"/>
                  <a:pt x="1907" y="1117"/>
                </a:cubicBezTo>
                <a:cubicBezTo>
                  <a:pt x="1907" y="1114"/>
                  <a:pt x="1907" y="1114"/>
                  <a:pt x="1907" y="1114"/>
                </a:cubicBezTo>
                <a:cubicBezTo>
                  <a:pt x="1905" y="1113"/>
                  <a:pt x="1905" y="1113"/>
                  <a:pt x="1905" y="1113"/>
                </a:cubicBezTo>
                <a:cubicBezTo>
                  <a:pt x="1905" y="1109"/>
                  <a:pt x="1905" y="1109"/>
                  <a:pt x="1905" y="1109"/>
                </a:cubicBezTo>
                <a:cubicBezTo>
                  <a:pt x="1906" y="1107"/>
                  <a:pt x="1906" y="1107"/>
                  <a:pt x="1906" y="1107"/>
                </a:cubicBezTo>
                <a:cubicBezTo>
                  <a:pt x="1907" y="1106"/>
                  <a:pt x="1907" y="1106"/>
                  <a:pt x="1907" y="1106"/>
                </a:cubicBezTo>
                <a:cubicBezTo>
                  <a:pt x="1908" y="1106"/>
                  <a:pt x="1908" y="1106"/>
                  <a:pt x="1908" y="1106"/>
                </a:cubicBezTo>
                <a:cubicBezTo>
                  <a:pt x="1908" y="1105"/>
                  <a:pt x="1908" y="1105"/>
                  <a:pt x="1908" y="1105"/>
                </a:cubicBezTo>
                <a:cubicBezTo>
                  <a:pt x="1907" y="1101"/>
                  <a:pt x="1907" y="1101"/>
                  <a:pt x="1907" y="1101"/>
                </a:cubicBezTo>
                <a:cubicBezTo>
                  <a:pt x="1906" y="1101"/>
                  <a:pt x="1906" y="1101"/>
                  <a:pt x="1906" y="1101"/>
                </a:cubicBezTo>
                <a:cubicBezTo>
                  <a:pt x="1904" y="1099"/>
                  <a:pt x="1904" y="1099"/>
                  <a:pt x="1904" y="1099"/>
                </a:cubicBezTo>
                <a:cubicBezTo>
                  <a:pt x="1901" y="1096"/>
                  <a:pt x="1901" y="1096"/>
                  <a:pt x="1901" y="1096"/>
                </a:cubicBezTo>
                <a:cubicBezTo>
                  <a:pt x="1901" y="1094"/>
                  <a:pt x="1901" y="1094"/>
                  <a:pt x="1901" y="1094"/>
                </a:cubicBezTo>
                <a:cubicBezTo>
                  <a:pt x="1902" y="1090"/>
                  <a:pt x="1902" y="1090"/>
                  <a:pt x="1902" y="1090"/>
                </a:cubicBezTo>
                <a:cubicBezTo>
                  <a:pt x="1905" y="1083"/>
                  <a:pt x="1905" y="1083"/>
                  <a:pt x="1905" y="1083"/>
                </a:cubicBezTo>
                <a:cubicBezTo>
                  <a:pt x="1905" y="1082"/>
                  <a:pt x="1905" y="1082"/>
                  <a:pt x="1905" y="1082"/>
                </a:cubicBezTo>
                <a:cubicBezTo>
                  <a:pt x="1905" y="1081"/>
                  <a:pt x="1905" y="1081"/>
                  <a:pt x="1905" y="1081"/>
                </a:cubicBezTo>
                <a:cubicBezTo>
                  <a:pt x="1905" y="1080"/>
                  <a:pt x="1905" y="1080"/>
                  <a:pt x="1905" y="1080"/>
                </a:cubicBezTo>
                <a:cubicBezTo>
                  <a:pt x="1905" y="1080"/>
                  <a:pt x="1905" y="1080"/>
                  <a:pt x="1905" y="1080"/>
                </a:cubicBezTo>
                <a:cubicBezTo>
                  <a:pt x="1906" y="1080"/>
                  <a:pt x="1906" y="1080"/>
                  <a:pt x="1906" y="1080"/>
                </a:cubicBezTo>
                <a:cubicBezTo>
                  <a:pt x="1908" y="1079"/>
                  <a:pt x="1908" y="1079"/>
                  <a:pt x="1908" y="1079"/>
                </a:cubicBezTo>
                <a:cubicBezTo>
                  <a:pt x="1912" y="1074"/>
                  <a:pt x="1912" y="1074"/>
                  <a:pt x="1912" y="1074"/>
                </a:cubicBezTo>
                <a:cubicBezTo>
                  <a:pt x="1913" y="1071"/>
                  <a:pt x="1913" y="1071"/>
                  <a:pt x="1913" y="1071"/>
                </a:cubicBezTo>
                <a:cubicBezTo>
                  <a:pt x="1913" y="1068"/>
                  <a:pt x="1913" y="1068"/>
                  <a:pt x="1913" y="1068"/>
                </a:cubicBezTo>
                <a:cubicBezTo>
                  <a:pt x="1915" y="1066"/>
                  <a:pt x="1915" y="1066"/>
                  <a:pt x="1915" y="1066"/>
                </a:cubicBezTo>
                <a:cubicBezTo>
                  <a:pt x="1916" y="1064"/>
                  <a:pt x="1916" y="1064"/>
                  <a:pt x="1916" y="1064"/>
                </a:cubicBezTo>
                <a:cubicBezTo>
                  <a:pt x="1916" y="1063"/>
                  <a:pt x="1916" y="1063"/>
                  <a:pt x="1916" y="1063"/>
                </a:cubicBezTo>
                <a:cubicBezTo>
                  <a:pt x="1916" y="1062"/>
                  <a:pt x="1916" y="1062"/>
                  <a:pt x="1916" y="1062"/>
                </a:cubicBezTo>
                <a:cubicBezTo>
                  <a:pt x="1917" y="1060"/>
                  <a:pt x="1917" y="1060"/>
                  <a:pt x="1917" y="1060"/>
                </a:cubicBezTo>
                <a:cubicBezTo>
                  <a:pt x="1917" y="1060"/>
                  <a:pt x="1917" y="1060"/>
                  <a:pt x="1917" y="1060"/>
                </a:cubicBezTo>
                <a:cubicBezTo>
                  <a:pt x="1919" y="1059"/>
                  <a:pt x="1919" y="1059"/>
                  <a:pt x="1919" y="1059"/>
                </a:cubicBezTo>
                <a:cubicBezTo>
                  <a:pt x="1922" y="1059"/>
                  <a:pt x="1922" y="1059"/>
                  <a:pt x="1922" y="1059"/>
                </a:cubicBezTo>
                <a:cubicBezTo>
                  <a:pt x="1924" y="1057"/>
                  <a:pt x="1924" y="1057"/>
                  <a:pt x="1924" y="1057"/>
                </a:cubicBezTo>
                <a:cubicBezTo>
                  <a:pt x="1927" y="1055"/>
                  <a:pt x="1927" y="1055"/>
                  <a:pt x="1927" y="1055"/>
                </a:cubicBezTo>
                <a:cubicBezTo>
                  <a:pt x="1926" y="1054"/>
                  <a:pt x="1926" y="1054"/>
                  <a:pt x="1926" y="1054"/>
                </a:cubicBezTo>
                <a:cubicBezTo>
                  <a:pt x="1928" y="1053"/>
                  <a:pt x="1928" y="1053"/>
                  <a:pt x="1928" y="1053"/>
                </a:cubicBezTo>
                <a:cubicBezTo>
                  <a:pt x="1928" y="1053"/>
                  <a:pt x="1928" y="1053"/>
                  <a:pt x="1928" y="1053"/>
                </a:cubicBezTo>
                <a:cubicBezTo>
                  <a:pt x="1932" y="1049"/>
                  <a:pt x="1932" y="1049"/>
                  <a:pt x="1932" y="1049"/>
                </a:cubicBezTo>
                <a:cubicBezTo>
                  <a:pt x="1932" y="1048"/>
                  <a:pt x="1932" y="1048"/>
                  <a:pt x="1932" y="1048"/>
                </a:cubicBezTo>
                <a:cubicBezTo>
                  <a:pt x="1932" y="1048"/>
                  <a:pt x="1932" y="1048"/>
                  <a:pt x="1932" y="1048"/>
                </a:cubicBezTo>
                <a:cubicBezTo>
                  <a:pt x="1940" y="1038"/>
                  <a:pt x="1940" y="1038"/>
                  <a:pt x="1940" y="1038"/>
                </a:cubicBezTo>
                <a:cubicBezTo>
                  <a:pt x="1941" y="1036"/>
                  <a:pt x="1941" y="1036"/>
                  <a:pt x="1941" y="1036"/>
                </a:cubicBezTo>
                <a:cubicBezTo>
                  <a:pt x="1943" y="1034"/>
                  <a:pt x="1943" y="1034"/>
                  <a:pt x="1943" y="1034"/>
                </a:cubicBezTo>
                <a:cubicBezTo>
                  <a:pt x="1945" y="1034"/>
                  <a:pt x="1945" y="1034"/>
                  <a:pt x="1945" y="1034"/>
                </a:cubicBezTo>
                <a:cubicBezTo>
                  <a:pt x="1946" y="1032"/>
                  <a:pt x="1946" y="1032"/>
                  <a:pt x="1946" y="1032"/>
                </a:cubicBezTo>
                <a:cubicBezTo>
                  <a:pt x="1947" y="1032"/>
                  <a:pt x="1947" y="1032"/>
                  <a:pt x="1947" y="1032"/>
                </a:cubicBezTo>
                <a:cubicBezTo>
                  <a:pt x="1953" y="1025"/>
                  <a:pt x="1953" y="1025"/>
                  <a:pt x="1953" y="1025"/>
                </a:cubicBezTo>
                <a:cubicBezTo>
                  <a:pt x="1954" y="1025"/>
                  <a:pt x="1954" y="1025"/>
                  <a:pt x="1954" y="1025"/>
                </a:cubicBezTo>
                <a:cubicBezTo>
                  <a:pt x="1961" y="1018"/>
                  <a:pt x="1961" y="1018"/>
                  <a:pt x="1961" y="1018"/>
                </a:cubicBezTo>
                <a:cubicBezTo>
                  <a:pt x="1965" y="1015"/>
                  <a:pt x="1965" y="1015"/>
                  <a:pt x="1965" y="1015"/>
                </a:cubicBezTo>
                <a:cubicBezTo>
                  <a:pt x="1968" y="1013"/>
                  <a:pt x="1968" y="1013"/>
                  <a:pt x="1968" y="1013"/>
                </a:cubicBezTo>
                <a:cubicBezTo>
                  <a:pt x="1971" y="1012"/>
                  <a:pt x="1971" y="1012"/>
                  <a:pt x="1971" y="1012"/>
                </a:cubicBezTo>
                <a:cubicBezTo>
                  <a:pt x="1976" y="1008"/>
                  <a:pt x="1976" y="1008"/>
                  <a:pt x="1976" y="1008"/>
                </a:cubicBezTo>
                <a:cubicBezTo>
                  <a:pt x="1987" y="998"/>
                  <a:pt x="1987" y="998"/>
                  <a:pt x="1987" y="998"/>
                </a:cubicBezTo>
                <a:cubicBezTo>
                  <a:pt x="1993" y="992"/>
                  <a:pt x="1993" y="992"/>
                  <a:pt x="1993" y="992"/>
                </a:cubicBezTo>
                <a:cubicBezTo>
                  <a:pt x="1996" y="989"/>
                  <a:pt x="1996" y="989"/>
                  <a:pt x="1996" y="989"/>
                </a:cubicBezTo>
                <a:cubicBezTo>
                  <a:pt x="1996" y="987"/>
                  <a:pt x="1996" y="987"/>
                  <a:pt x="1996" y="987"/>
                </a:cubicBezTo>
                <a:cubicBezTo>
                  <a:pt x="2003" y="977"/>
                  <a:pt x="2003" y="977"/>
                  <a:pt x="2003" y="977"/>
                </a:cubicBezTo>
                <a:cubicBezTo>
                  <a:pt x="2003" y="976"/>
                  <a:pt x="2003" y="976"/>
                  <a:pt x="2003" y="976"/>
                </a:cubicBezTo>
                <a:cubicBezTo>
                  <a:pt x="2007" y="970"/>
                  <a:pt x="2007" y="970"/>
                  <a:pt x="2007" y="970"/>
                </a:cubicBezTo>
                <a:cubicBezTo>
                  <a:pt x="2007" y="967"/>
                  <a:pt x="2007" y="967"/>
                  <a:pt x="2007" y="967"/>
                </a:cubicBezTo>
                <a:cubicBezTo>
                  <a:pt x="2013" y="956"/>
                  <a:pt x="2013" y="956"/>
                  <a:pt x="2013" y="956"/>
                </a:cubicBezTo>
                <a:cubicBezTo>
                  <a:pt x="2014" y="955"/>
                  <a:pt x="2014" y="955"/>
                  <a:pt x="2014" y="955"/>
                </a:cubicBezTo>
                <a:cubicBezTo>
                  <a:pt x="2013" y="954"/>
                  <a:pt x="2013" y="954"/>
                  <a:pt x="2013" y="954"/>
                </a:cubicBezTo>
                <a:cubicBezTo>
                  <a:pt x="2013" y="952"/>
                  <a:pt x="2013" y="952"/>
                  <a:pt x="2013" y="952"/>
                </a:cubicBezTo>
                <a:cubicBezTo>
                  <a:pt x="2016" y="950"/>
                  <a:pt x="2016" y="950"/>
                  <a:pt x="2016" y="950"/>
                </a:cubicBezTo>
                <a:cubicBezTo>
                  <a:pt x="2017" y="950"/>
                  <a:pt x="2017" y="950"/>
                  <a:pt x="2017" y="950"/>
                </a:cubicBezTo>
                <a:cubicBezTo>
                  <a:pt x="2018" y="948"/>
                  <a:pt x="2018" y="948"/>
                  <a:pt x="2018" y="948"/>
                </a:cubicBezTo>
                <a:cubicBezTo>
                  <a:pt x="2020" y="943"/>
                  <a:pt x="2020" y="943"/>
                  <a:pt x="2020" y="943"/>
                </a:cubicBezTo>
                <a:cubicBezTo>
                  <a:pt x="2024" y="938"/>
                  <a:pt x="2024" y="938"/>
                  <a:pt x="2024" y="938"/>
                </a:cubicBezTo>
                <a:cubicBezTo>
                  <a:pt x="2024" y="936"/>
                  <a:pt x="2024" y="936"/>
                  <a:pt x="2024" y="936"/>
                </a:cubicBezTo>
                <a:cubicBezTo>
                  <a:pt x="2024" y="935"/>
                  <a:pt x="2024" y="935"/>
                  <a:pt x="2024" y="935"/>
                </a:cubicBezTo>
                <a:cubicBezTo>
                  <a:pt x="2025" y="932"/>
                  <a:pt x="2025" y="932"/>
                  <a:pt x="2025" y="932"/>
                </a:cubicBezTo>
                <a:cubicBezTo>
                  <a:pt x="2024" y="931"/>
                  <a:pt x="2024" y="931"/>
                  <a:pt x="2024" y="931"/>
                </a:cubicBezTo>
                <a:cubicBezTo>
                  <a:pt x="2025" y="929"/>
                  <a:pt x="2025" y="929"/>
                  <a:pt x="2025" y="929"/>
                </a:cubicBezTo>
                <a:cubicBezTo>
                  <a:pt x="2026" y="928"/>
                  <a:pt x="2026" y="928"/>
                  <a:pt x="2026" y="928"/>
                </a:cubicBezTo>
                <a:cubicBezTo>
                  <a:pt x="2028" y="928"/>
                  <a:pt x="2028" y="928"/>
                  <a:pt x="2028" y="928"/>
                </a:cubicBezTo>
                <a:cubicBezTo>
                  <a:pt x="2028" y="929"/>
                  <a:pt x="2028" y="929"/>
                  <a:pt x="2028" y="929"/>
                </a:cubicBezTo>
                <a:cubicBezTo>
                  <a:pt x="2028" y="928"/>
                  <a:pt x="2028" y="928"/>
                  <a:pt x="2028" y="928"/>
                </a:cubicBezTo>
                <a:cubicBezTo>
                  <a:pt x="2028" y="927"/>
                  <a:pt x="2028" y="927"/>
                  <a:pt x="2028" y="927"/>
                </a:cubicBezTo>
                <a:cubicBezTo>
                  <a:pt x="2027" y="927"/>
                  <a:pt x="2027" y="927"/>
                  <a:pt x="2027" y="927"/>
                </a:cubicBezTo>
                <a:cubicBezTo>
                  <a:pt x="2027" y="927"/>
                  <a:pt x="2027" y="927"/>
                  <a:pt x="2027" y="927"/>
                </a:cubicBezTo>
                <a:cubicBezTo>
                  <a:pt x="2026" y="928"/>
                  <a:pt x="2026" y="928"/>
                  <a:pt x="2026" y="928"/>
                </a:cubicBezTo>
                <a:cubicBezTo>
                  <a:pt x="2027" y="926"/>
                  <a:pt x="2027" y="926"/>
                  <a:pt x="2027" y="926"/>
                </a:cubicBezTo>
                <a:cubicBezTo>
                  <a:pt x="2026" y="924"/>
                  <a:pt x="2026" y="924"/>
                  <a:pt x="2026" y="924"/>
                </a:cubicBezTo>
                <a:cubicBezTo>
                  <a:pt x="2026" y="923"/>
                  <a:pt x="2026" y="923"/>
                  <a:pt x="2026" y="923"/>
                </a:cubicBezTo>
                <a:cubicBezTo>
                  <a:pt x="2026" y="921"/>
                  <a:pt x="2026" y="921"/>
                  <a:pt x="2026" y="921"/>
                </a:cubicBezTo>
                <a:cubicBezTo>
                  <a:pt x="2027" y="920"/>
                  <a:pt x="2027" y="920"/>
                  <a:pt x="2027" y="920"/>
                </a:cubicBezTo>
                <a:cubicBezTo>
                  <a:pt x="2027" y="919"/>
                  <a:pt x="2027" y="919"/>
                  <a:pt x="2027" y="919"/>
                </a:cubicBezTo>
                <a:cubicBezTo>
                  <a:pt x="2026" y="919"/>
                  <a:pt x="2026" y="919"/>
                  <a:pt x="2026" y="919"/>
                </a:cubicBezTo>
                <a:cubicBezTo>
                  <a:pt x="2026" y="919"/>
                  <a:pt x="2026" y="919"/>
                  <a:pt x="2026" y="919"/>
                </a:cubicBezTo>
                <a:cubicBezTo>
                  <a:pt x="2026" y="918"/>
                  <a:pt x="2026" y="918"/>
                  <a:pt x="2026" y="918"/>
                </a:cubicBezTo>
                <a:cubicBezTo>
                  <a:pt x="2026" y="916"/>
                  <a:pt x="2026" y="916"/>
                  <a:pt x="2026" y="916"/>
                </a:cubicBezTo>
                <a:cubicBezTo>
                  <a:pt x="2027" y="914"/>
                  <a:pt x="2027" y="914"/>
                  <a:pt x="2027" y="914"/>
                </a:cubicBezTo>
                <a:cubicBezTo>
                  <a:pt x="2028" y="913"/>
                  <a:pt x="2028" y="913"/>
                  <a:pt x="2028" y="913"/>
                </a:cubicBezTo>
                <a:cubicBezTo>
                  <a:pt x="2028" y="912"/>
                  <a:pt x="2028" y="912"/>
                  <a:pt x="2028" y="912"/>
                </a:cubicBezTo>
                <a:cubicBezTo>
                  <a:pt x="2026" y="913"/>
                  <a:pt x="2026" y="913"/>
                  <a:pt x="2026" y="913"/>
                </a:cubicBezTo>
                <a:cubicBezTo>
                  <a:pt x="2024" y="912"/>
                  <a:pt x="2024" y="912"/>
                  <a:pt x="2024" y="912"/>
                </a:cubicBezTo>
                <a:cubicBezTo>
                  <a:pt x="2023" y="911"/>
                  <a:pt x="2023" y="911"/>
                  <a:pt x="2023" y="911"/>
                </a:cubicBezTo>
                <a:cubicBezTo>
                  <a:pt x="2023" y="911"/>
                  <a:pt x="2023" y="911"/>
                  <a:pt x="2023" y="911"/>
                </a:cubicBezTo>
                <a:cubicBezTo>
                  <a:pt x="2022" y="911"/>
                  <a:pt x="2022" y="911"/>
                  <a:pt x="2022" y="911"/>
                </a:cubicBezTo>
                <a:cubicBezTo>
                  <a:pt x="2021" y="912"/>
                  <a:pt x="2021" y="912"/>
                  <a:pt x="2021" y="912"/>
                </a:cubicBezTo>
                <a:cubicBezTo>
                  <a:pt x="2021" y="913"/>
                  <a:pt x="2021" y="913"/>
                  <a:pt x="2021" y="913"/>
                </a:cubicBezTo>
                <a:cubicBezTo>
                  <a:pt x="2020" y="914"/>
                  <a:pt x="2020" y="914"/>
                  <a:pt x="2020" y="914"/>
                </a:cubicBezTo>
                <a:cubicBezTo>
                  <a:pt x="2020" y="914"/>
                  <a:pt x="2020" y="914"/>
                  <a:pt x="2020" y="914"/>
                </a:cubicBezTo>
                <a:cubicBezTo>
                  <a:pt x="2018" y="916"/>
                  <a:pt x="2018" y="916"/>
                  <a:pt x="2018" y="916"/>
                </a:cubicBezTo>
                <a:cubicBezTo>
                  <a:pt x="2015" y="916"/>
                  <a:pt x="2015" y="916"/>
                  <a:pt x="2015" y="916"/>
                </a:cubicBezTo>
                <a:cubicBezTo>
                  <a:pt x="2014" y="917"/>
                  <a:pt x="2014" y="917"/>
                  <a:pt x="2014" y="917"/>
                </a:cubicBezTo>
                <a:cubicBezTo>
                  <a:pt x="2014" y="916"/>
                  <a:pt x="2014" y="916"/>
                  <a:pt x="2014" y="916"/>
                </a:cubicBezTo>
                <a:cubicBezTo>
                  <a:pt x="2011" y="916"/>
                  <a:pt x="2011" y="916"/>
                  <a:pt x="2011" y="916"/>
                </a:cubicBezTo>
                <a:cubicBezTo>
                  <a:pt x="2009" y="918"/>
                  <a:pt x="2009" y="918"/>
                  <a:pt x="2009" y="918"/>
                </a:cubicBezTo>
                <a:cubicBezTo>
                  <a:pt x="2004" y="919"/>
                  <a:pt x="2004" y="919"/>
                  <a:pt x="2004" y="919"/>
                </a:cubicBezTo>
                <a:cubicBezTo>
                  <a:pt x="2003" y="919"/>
                  <a:pt x="2003" y="919"/>
                  <a:pt x="2003" y="919"/>
                </a:cubicBezTo>
                <a:cubicBezTo>
                  <a:pt x="2002" y="918"/>
                  <a:pt x="2002" y="918"/>
                  <a:pt x="2002" y="918"/>
                </a:cubicBezTo>
                <a:cubicBezTo>
                  <a:pt x="1999" y="919"/>
                  <a:pt x="1999" y="919"/>
                  <a:pt x="1999" y="919"/>
                </a:cubicBezTo>
                <a:cubicBezTo>
                  <a:pt x="1996" y="920"/>
                  <a:pt x="1996" y="920"/>
                  <a:pt x="1996" y="920"/>
                </a:cubicBezTo>
                <a:cubicBezTo>
                  <a:pt x="1993" y="920"/>
                  <a:pt x="1993" y="920"/>
                  <a:pt x="1993" y="920"/>
                </a:cubicBezTo>
                <a:cubicBezTo>
                  <a:pt x="1992" y="920"/>
                  <a:pt x="1992" y="920"/>
                  <a:pt x="1992" y="920"/>
                </a:cubicBezTo>
                <a:cubicBezTo>
                  <a:pt x="1990" y="919"/>
                  <a:pt x="1990" y="919"/>
                  <a:pt x="1990" y="919"/>
                </a:cubicBezTo>
                <a:cubicBezTo>
                  <a:pt x="1988" y="920"/>
                  <a:pt x="1988" y="920"/>
                  <a:pt x="1988" y="920"/>
                </a:cubicBezTo>
                <a:cubicBezTo>
                  <a:pt x="1981" y="924"/>
                  <a:pt x="1981" y="924"/>
                  <a:pt x="1981" y="924"/>
                </a:cubicBezTo>
                <a:cubicBezTo>
                  <a:pt x="1979" y="924"/>
                  <a:pt x="1979" y="924"/>
                  <a:pt x="1979" y="924"/>
                </a:cubicBezTo>
                <a:cubicBezTo>
                  <a:pt x="1977" y="923"/>
                  <a:pt x="1977" y="923"/>
                  <a:pt x="1977" y="923"/>
                </a:cubicBezTo>
                <a:cubicBezTo>
                  <a:pt x="1976" y="923"/>
                  <a:pt x="1976" y="923"/>
                  <a:pt x="1976" y="923"/>
                </a:cubicBezTo>
                <a:cubicBezTo>
                  <a:pt x="1973" y="923"/>
                  <a:pt x="1973" y="923"/>
                  <a:pt x="1973" y="923"/>
                </a:cubicBezTo>
                <a:cubicBezTo>
                  <a:pt x="1972" y="923"/>
                  <a:pt x="1972" y="923"/>
                  <a:pt x="1972" y="923"/>
                </a:cubicBezTo>
                <a:cubicBezTo>
                  <a:pt x="1971" y="923"/>
                  <a:pt x="1971" y="923"/>
                  <a:pt x="1971" y="923"/>
                </a:cubicBezTo>
                <a:cubicBezTo>
                  <a:pt x="1968" y="926"/>
                  <a:pt x="1968" y="926"/>
                  <a:pt x="1968" y="926"/>
                </a:cubicBezTo>
                <a:cubicBezTo>
                  <a:pt x="1966" y="926"/>
                  <a:pt x="1966" y="926"/>
                  <a:pt x="1966" y="926"/>
                </a:cubicBezTo>
                <a:cubicBezTo>
                  <a:pt x="1964" y="927"/>
                  <a:pt x="1964" y="927"/>
                  <a:pt x="1964" y="927"/>
                </a:cubicBezTo>
                <a:cubicBezTo>
                  <a:pt x="1963" y="928"/>
                  <a:pt x="1963" y="928"/>
                  <a:pt x="1963" y="928"/>
                </a:cubicBezTo>
                <a:cubicBezTo>
                  <a:pt x="1960" y="929"/>
                  <a:pt x="1960" y="929"/>
                  <a:pt x="1960" y="929"/>
                </a:cubicBezTo>
                <a:cubicBezTo>
                  <a:pt x="1957" y="928"/>
                  <a:pt x="1957" y="928"/>
                  <a:pt x="1957" y="928"/>
                </a:cubicBezTo>
                <a:cubicBezTo>
                  <a:pt x="1955" y="926"/>
                  <a:pt x="1955" y="926"/>
                  <a:pt x="1955" y="926"/>
                </a:cubicBezTo>
                <a:cubicBezTo>
                  <a:pt x="1954" y="926"/>
                  <a:pt x="1954" y="926"/>
                  <a:pt x="1954" y="926"/>
                </a:cubicBezTo>
                <a:cubicBezTo>
                  <a:pt x="1953" y="924"/>
                  <a:pt x="1953" y="924"/>
                  <a:pt x="1953" y="924"/>
                </a:cubicBezTo>
                <a:cubicBezTo>
                  <a:pt x="1947" y="917"/>
                  <a:pt x="1947" y="917"/>
                  <a:pt x="1947" y="917"/>
                </a:cubicBezTo>
                <a:cubicBezTo>
                  <a:pt x="1946" y="917"/>
                  <a:pt x="1946" y="917"/>
                  <a:pt x="1946" y="917"/>
                </a:cubicBezTo>
                <a:cubicBezTo>
                  <a:pt x="1946" y="916"/>
                  <a:pt x="1946" y="916"/>
                  <a:pt x="1946" y="916"/>
                </a:cubicBezTo>
                <a:cubicBezTo>
                  <a:pt x="1945" y="915"/>
                  <a:pt x="1945" y="915"/>
                  <a:pt x="1945" y="915"/>
                </a:cubicBezTo>
                <a:cubicBezTo>
                  <a:pt x="1943" y="915"/>
                  <a:pt x="1943" y="915"/>
                  <a:pt x="1943" y="915"/>
                </a:cubicBezTo>
                <a:cubicBezTo>
                  <a:pt x="1941" y="916"/>
                  <a:pt x="1941" y="916"/>
                  <a:pt x="1941" y="916"/>
                </a:cubicBezTo>
                <a:cubicBezTo>
                  <a:pt x="1940" y="916"/>
                  <a:pt x="1940" y="916"/>
                  <a:pt x="1940" y="916"/>
                </a:cubicBezTo>
                <a:cubicBezTo>
                  <a:pt x="1939" y="914"/>
                  <a:pt x="1939" y="914"/>
                  <a:pt x="1939" y="914"/>
                </a:cubicBezTo>
                <a:cubicBezTo>
                  <a:pt x="1941" y="914"/>
                  <a:pt x="1941" y="914"/>
                  <a:pt x="1941" y="914"/>
                </a:cubicBezTo>
                <a:cubicBezTo>
                  <a:pt x="1942" y="913"/>
                  <a:pt x="1942" y="913"/>
                  <a:pt x="1942" y="913"/>
                </a:cubicBezTo>
                <a:cubicBezTo>
                  <a:pt x="1944" y="913"/>
                  <a:pt x="1944" y="913"/>
                  <a:pt x="1944" y="913"/>
                </a:cubicBezTo>
                <a:cubicBezTo>
                  <a:pt x="1946" y="911"/>
                  <a:pt x="1946" y="911"/>
                  <a:pt x="1946" y="911"/>
                </a:cubicBezTo>
                <a:cubicBezTo>
                  <a:pt x="1947" y="910"/>
                  <a:pt x="1947" y="910"/>
                  <a:pt x="1947" y="910"/>
                </a:cubicBezTo>
                <a:cubicBezTo>
                  <a:pt x="1946" y="907"/>
                  <a:pt x="1946" y="907"/>
                  <a:pt x="1946" y="907"/>
                </a:cubicBezTo>
                <a:cubicBezTo>
                  <a:pt x="1947" y="906"/>
                  <a:pt x="1947" y="906"/>
                  <a:pt x="1947" y="906"/>
                </a:cubicBezTo>
                <a:cubicBezTo>
                  <a:pt x="1946" y="906"/>
                  <a:pt x="1946" y="906"/>
                  <a:pt x="1946" y="906"/>
                </a:cubicBezTo>
                <a:cubicBezTo>
                  <a:pt x="1944" y="904"/>
                  <a:pt x="1944" y="904"/>
                  <a:pt x="1944" y="904"/>
                </a:cubicBezTo>
                <a:cubicBezTo>
                  <a:pt x="1944" y="903"/>
                  <a:pt x="1944" y="903"/>
                  <a:pt x="1944" y="903"/>
                </a:cubicBezTo>
                <a:cubicBezTo>
                  <a:pt x="1944" y="903"/>
                  <a:pt x="1944" y="903"/>
                  <a:pt x="1944" y="903"/>
                </a:cubicBezTo>
                <a:cubicBezTo>
                  <a:pt x="1943" y="903"/>
                  <a:pt x="1943" y="903"/>
                  <a:pt x="1943" y="903"/>
                </a:cubicBezTo>
                <a:cubicBezTo>
                  <a:pt x="1943" y="902"/>
                  <a:pt x="1943" y="902"/>
                  <a:pt x="1943" y="902"/>
                </a:cubicBezTo>
                <a:cubicBezTo>
                  <a:pt x="1942" y="903"/>
                  <a:pt x="1942" y="903"/>
                  <a:pt x="1942" y="903"/>
                </a:cubicBezTo>
                <a:cubicBezTo>
                  <a:pt x="1941" y="902"/>
                  <a:pt x="1941" y="902"/>
                  <a:pt x="1941" y="902"/>
                </a:cubicBezTo>
                <a:cubicBezTo>
                  <a:pt x="1940" y="902"/>
                  <a:pt x="1940" y="902"/>
                  <a:pt x="1940" y="902"/>
                </a:cubicBezTo>
                <a:cubicBezTo>
                  <a:pt x="1939" y="901"/>
                  <a:pt x="1939" y="901"/>
                  <a:pt x="1939" y="901"/>
                </a:cubicBezTo>
                <a:cubicBezTo>
                  <a:pt x="1939" y="900"/>
                  <a:pt x="1939" y="900"/>
                  <a:pt x="1939" y="900"/>
                </a:cubicBezTo>
                <a:cubicBezTo>
                  <a:pt x="1938" y="898"/>
                  <a:pt x="1938" y="898"/>
                  <a:pt x="1938" y="898"/>
                </a:cubicBezTo>
                <a:cubicBezTo>
                  <a:pt x="1937" y="898"/>
                  <a:pt x="1937" y="898"/>
                  <a:pt x="1937" y="898"/>
                </a:cubicBezTo>
                <a:cubicBezTo>
                  <a:pt x="1935" y="893"/>
                  <a:pt x="1935" y="893"/>
                  <a:pt x="1935" y="893"/>
                </a:cubicBezTo>
                <a:cubicBezTo>
                  <a:pt x="1934" y="893"/>
                  <a:pt x="1934" y="893"/>
                  <a:pt x="1934" y="893"/>
                </a:cubicBezTo>
                <a:cubicBezTo>
                  <a:pt x="1934" y="893"/>
                  <a:pt x="1934" y="893"/>
                  <a:pt x="1934" y="893"/>
                </a:cubicBezTo>
                <a:cubicBezTo>
                  <a:pt x="1933" y="893"/>
                  <a:pt x="1933" y="893"/>
                  <a:pt x="1933" y="893"/>
                </a:cubicBezTo>
                <a:cubicBezTo>
                  <a:pt x="1932" y="891"/>
                  <a:pt x="1932" y="891"/>
                  <a:pt x="1932" y="891"/>
                </a:cubicBezTo>
                <a:cubicBezTo>
                  <a:pt x="1930" y="890"/>
                  <a:pt x="1930" y="890"/>
                  <a:pt x="1930" y="890"/>
                </a:cubicBezTo>
                <a:cubicBezTo>
                  <a:pt x="1928" y="888"/>
                  <a:pt x="1928" y="888"/>
                  <a:pt x="1928" y="888"/>
                </a:cubicBezTo>
                <a:cubicBezTo>
                  <a:pt x="1925" y="884"/>
                  <a:pt x="1925" y="884"/>
                  <a:pt x="1925" y="884"/>
                </a:cubicBezTo>
                <a:cubicBezTo>
                  <a:pt x="1924" y="883"/>
                  <a:pt x="1924" y="883"/>
                  <a:pt x="1924" y="883"/>
                </a:cubicBezTo>
                <a:cubicBezTo>
                  <a:pt x="1921" y="882"/>
                  <a:pt x="1921" y="882"/>
                  <a:pt x="1921" y="882"/>
                </a:cubicBezTo>
                <a:cubicBezTo>
                  <a:pt x="1921" y="881"/>
                  <a:pt x="1921" y="881"/>
                  <a:pt x="1921" y="881"/>
                </a:cubicBezTo>
                <a:cubicBezTo>
                  <a:pt x="1919" y="879"/>
                  <a:pt x="1919" y="879"/>
                  <a:pt x="1919" y="879"/>
                </a:cubicBezTo>
                <a:cubicBezTo>
                  <a:pt x="1917" y="880"/>
                  <a:pt x="1917" y="880"/>
                  <a:pt x="1917" y="880"/>
                </a:cubicBezTo>
                <a:cubicBezTo>
                  <a:pt x="1917" y="879"/>
                  <a:pt x="1917" y="879"/>
                  <a:pt x="1917" y="879"/>
                </a:cubicBezTo>
                <a:cubicBezTo>
                  <a:pt x="1915" y="879"/>
                  <a:pt x="1915" y="879"/>
                  <a:pt x="1915" y="879"/>
                </a:cubicBezTo>
                <a:cubicBezTo>
                  <a:pt x="1914" y="880"/>
                  <a:pt x="1914" y="880"/>
                  <a:pt x="1914" y="880"/>
                </a:cubicBezTo>
                <a:cubicBezTo>
                  <a:pt x="1913" y="879"/>
                  <a:pt x="1913" y="879"/>
                  <a:pt x="1913" y="879"/>
                </a:cubicBezTo>
                <a:cubicBezTo>
                  <a:pt x="1911" y="876"/>
                  <a:pt x="1911" y="876"/>
                  <a:pt x="1911" y="876"/>
                </a:cubicBezTo>
                <a:cubicBezTo>
                  <a:pt x="1912" y="876"/>
                  <a:pt x="1912" y="876"/>
                  <a:pt x="1912" y="876"/>
                </a:cubicBezTo>
                <a:cubicBezTo>
                  <a:pt x="1910" y="873"/>
                  <a:pt x="1910" y="873"/>
                  <a:pt x="1910" y="873"/>
                </a:cubicBezTo>
                <a:cubicBezTo>
                  <a:pt x="1909" y="873"/>
                  <a:pt x="1909" y="873"/>
                  <a:pt x="1909" y="873"/>
                </a:cubicBezTo>
                <a:cubicBezTo>
                  <a:pt x="1909" y="875"/>
                  <a:pt x="1909" y="875"/>
                  <a:pt x="1909" y="875"/>
                </a:cubicBezTo>
                <a:cubicBezTo>
                  <a:pt x="1910" y="875"/>
                  <a:pt x="1910" y="875"/>
                  <a:pt x="1910" y="875"/>
                </a:cubicBezTo>
                <a:cubicBezTo>
                  <a:pt x="1910" y="878"/>
                  <a:pt x="1910" y="878"/>
                  <a:pt x="1910" y="878"/>
                </a:cubicBezTo>
                <a:cubicBezTo>
                  <a:pt x="1908" y="878"/>
                  <a:pt x="1908" y="878"/>
                  <a:pt x="1908" y="878"/>
                </a:cubicBezTo>
                <a:cubicBezTo>
                  <a:pt x="1908" y="874"/>
                  <a:pt x="1908" y="874"/>
                  <a:pt x="1908" y="874"/>
                </a:cubicBezTo>
                <a:cubicBezTo>
                  <a:pt x="1907" y="872"/>
                  <a:pt x="1907" y="872"/>
                  <a:pt x="1907" y="872"/>
                </a:cubicBezTo>
                <a:cubicBezTo>
                  <a:pt x="1905" y="872"/>
                  <a:pt x="1905" y="872"/>
                  <a:pt x="1905" y="872"/>
                </a:cubicBezTo>
                <a:cubicBezTo>
                  <a:pt x="1905" y="871"/>
                  <a:pt x="1905" y="871"/>
                  <a:pt x="1905" y="871"/>
                </a:cubicBezTo>
                <a:cubicBezTo>
                  <a:pt x="1905" y="868"/>
                  <a:pt x="1905" y="868"/>
                  <a:pt x="1905" y="868"/>
                </a:cubicBezTo>
                <a:cubicBezTo>
                  <a:pt x="1904" y="868"/>
                  <a:pt x="1904" y="868"/>
                  <a:pt x="1904" y="868"/>
                </a:cubicBezTo>
                <a:cubicBezTo>
                  <a:pt x="1903" y="861"/>
                  <a:pt x="1903" y="861"/>
                  <a:pt x="1903" y="861"/>
                </a:cubicBezTo>
                <a:cubicBezTo>
                  <a:pt x="1899" y="850"/>
                  <a:pt x="1899" y="850"/>
                  <a:pt x="1899" y="850"/>
                </a:cubicBezTo>
                <a:cubicBezTo>
                  <a:pt x="1896" y="847"/>
                  <a:pt x="1896" y="847"/>
                  <a:pt x="1896" y="847"/>
                </a:cubicBezTo>
                <a:cubicBezTo>
                  <a:pt x="1895" y="847"/>
                  <a:pt x="1895" y="847"/>
                  <a:pt x="1895" y="847"/>
                </a:cubicBezTo>
                <a:cubicBezTo>
                  <a:pt x="1895" y="846"/>
                  <a:pt x="1895" y="846"/>
                  <a:pt x="1895" y="846"/>
                </a:cubicBezTo>
                <a:cubicBezTo>
                  <a:pt x="1893" y="845"/>
                  <a:pt x="1893" y="845"/>
                  <a:pt x="1893" y="845"/>
                </a:cubicBezTo>
                <a:cubicBezTo>
                  <a:pt x="1891" y="845"/>
                  <a:pt x="1891" y="845"/>
                  <a:pt x="1891" y="845"/>
                </a:cubicBezTo>
                <a:cubicBezTo>
                  <a:pt x="1891" y="843"/>
                  <a:pt x="1891" y="843"/>
                  <a:pt x="1891" y="843"/>
                </a:cubicBezTo>
                <a:cubicBezTo>
                  <a:pt x="1887" y="840"/>
                  <a:pt x="1887" y="840"/>
                  <a:pt x="1887" y="840"/>
                </a:cubicBezTo>
                <a:cubicBezTo>
                  <a:pt x="1885" y="839"/>
                  <a:pt x="1885" y="839"/>
                  <a:pt x="1885" y="839"/>
                </a:cubicBezTo>
                <a:cubicBezTo>
                  <a:pt x="1883" y="836"/>
                  <a:pt x="1883" y="836"/>
                  <a:pt x="1883" y="836"/>
                </a:cubicBezTo>
                <a:cubicBezTo>
                  <a:pt x="1882" y="831"/>
                  <a:pt x="1882" y="831"/>
                  <a:pt x="1882" y="831"/>
                </a:cubicBezTo>
                <a:cubicBezTo>
                  <a:pt x="1882" y="828"/>
                  <a:pt x="1882" y="828"/>
                  <a:pt x="1882" y="828"/>
                </a:cubicBezTo>
                <a:cubicBezTo>
                  <a:pt x="1882" y="824"/>
                  <a:pt x="1882" y="824"/>
                  <a:pt x="1882" y="824"/>
                </a:cubicBezTo>
                <a:cubicBezTo>
                  <a:pt x="1879" y="816"/>
                  <a:pt x="1879" y="816"/>
                  <a:pt x="1879" y="816"/>
                </a:cubicBezTo>
                <a:cubicBezTo>
                  <a:pt x="1879" y="815"/>
                  <a:pt x="1879" y="815"/>
                  <a:pt x="1879" y="815"/>
                </a:cubicBezTo>
                <a:cubicBezTo>
                  <a:pt x="1879" y="814"/>
                  <a:pt x="1879" y="814"/>
                  <a:pt x="1879" y="814"/>
                </a:cubicBezTo>
                <a:cubicBezTo>
                  <a:pt x="1880" y="815"/>
                  <a:pt x="1880" y="815"/>
                  <a:pt x="1880" y="815"/>
                </a:cubicBezTo>
                <a:cubicBezTo>
                  <a:pt x="1881" y="816"/>
                  <a:pt x="1881" y="816"/>
                  <a:pt x="1881" y="816"/>
                </a:cubicBezTo>
                <a:cubicBezTo>
                  <a:pt x="1881" y="816"/>
                  <a:pt x="1881" y="816"/>
                  <a:pt x="1881" y="816"/>
                </a:cubicBezTo>
                <a:cubicBezTo>
                  <a:pt x="1881" y="815"/>
                  <a:pt x="1881" y="815"/>
                  <a:pt x="1881" y="815"/>
                </a:cubicBezTo>
                <a:cubicBezTo>
                  <a:pt x="1879" y="813"/>
                  <a:pt x="1879" y="813"/>
                  <a:pt x="1879" y="813"/>
                </a:cubicBezTo>
                <a:cubicBezTo>
                  <a:pt x="1878" y="810"/>
                  <a:pt x="1878" y="810"/>
                  <a:pt x="1878" y="810"/>
                </a:cubicBezTo>
                <a:cubicBezTo>
                  <a:pt x="1878" y="809"/>
                  <a:pt x="1878" y="809"/>
                  <a:pt x="1878" y="809"/>
                </a:cubicBezTo>
                <a:cubicBezTo>
                  <a:pt x="1878" y="809"/>
                  <a:pt x="1878" y="809"/>
                  <a:pt x="1878" y="809"/>
                </a:cubicBezTo>
                <a:cubicBezTo>
                  <a:pt x="1878" y="808"/>
                  <a:pt x="1878" y="808"/>
                  <a:pt x="1878" y="808"/>
                </a:cubicBezTo>
                <a:cubicBezTo>
                  <a:pt x="1878" y="808"/>
                  <a:pt x="1878" y="808"/>
                  <a:pt x="1878" y="808"/>
                </a:cubicBezTo>
                <a:cubicBezTo>
                  <a:pt x="1877" y="807"/>
                  <a:pt x="1877" y="807"/>
                  <a:pt x="1877" y="807"/>
                </a:cubicBezTo>
                <a:cubicBezTo>
                  <a:pt x="1878" y="806"/>
                  <a:pt x="1878" y="806"/>
                  <a:pt x="1878" y="806"/>
                </a:cubicBezTo>
                <a:cubicBezTo>
                  <a:pt x="1878" y="805"/>
                  <a:pt x="1878" y="805"/>
                  <a:pt x="1878" y="805"/>
                </a:cubicBezTo>
                <a:cubicBezTo>
                  <a:pt x="1878" y="805"/>
                  <a:pt x="1878" y="805"/>
                  <a:pt x="1878" y="805"/>
                </a:cubicBezTo>
                <a:cubicBezTo>
                  <a:pt x="1876" y="804"/>
                  <a:pt x="1876" y="804"/>
                  <a:pt x="1876" y="804"/>
                </a:cubicBezTo>
                <a:cubicBezTo>
                  <a:pt x="1874" y="802"/>
                  <a:pt x="1874" y="802"/>
                  <a:pt x="1874" y="802"/>
                </a:cubicBezTo>
                <a:cubicBezTo>
                  <a:pt x="1873" y="801"/>
                  <a:pt x="1873" y="801"/>
                  <a:pt x="1873" y="801"/>
                </a:cubicBezTo>
                <a:cubicBezTo>
                  <a:pt x="1871" y="800"/>
                  <a:pt x="1871" y="800"/>
                  <a:pt x="1871" y="800"/>
                </a:cubicBezTo>
                <a:cubicBezTo>
                  <a:pt x="1870" y="797"/>
                  <a:pt x="1870" y="797"/>
                  <a:pt x="1870" y="797"/>
                </a:cubicBezTo>
                <a:cubicBezTo>
                  <a:pt x="1868" y="798"/>
                  <a:pt x="1868" y="798"/>
                  <a:pt x="1868" y="798"/>
                </a:cubicBezTo>
                <a:cubicBezTo>
                  <a:pt x="1867" y="798"/>
                  <a:pt x="1867" y="798"/>
                  <a:pt x="1867" y="798"/>
                </a:cubicBezTo>
                <a:cubicBezTo>
                  <a:pt x="1863" y="796"/>
                  <a:pt x="1863" y="796"/>
                  <a:pt x="1863" y="796"/>
                </a:cubicBezTo>
                <a:cubicBezTo>
                  <a:pt x="1862" y="791"/>
                  <a:pt x="1862" y="791"/>
                  <a:pt x="1862" y="791"/>
                </a:cubicBezTo>
                <a:cubicBezTo>
                  <a:pt x="1862" y="789"/>
                  <a:pt x="1862" y="789"/>
                  <a:pt x="1862" y="789"/>
                </a:cubicBezTo>
                <a:cubicBezTo>
                  <a:pt x="1862" y="787"/>
                  <a:pt x="1862" y="787"/>
                  <a:pt x="1862" y="787"/>
                </a:cubicBezTo>
                <a:cubicBezTo>
                  <a:pt x="1861" y="785"/>
                  <a:pt x="1861" y="785"/>
                  <a:pt x="1861" y="785"/>
                </a:cubicBezTo>
                <a:cubicBezTo>
                  <a:pt x="1862" y="784"/>
                  <a:pt x="1862" y="784"/>
                  <a:pt x="1862" y="784"/>
                </a:cubicBezTo>
                <a:cubicBezTo>
                  <a:pt x="1862" y="785"/>
                  <a:pt x="1862" y="785"/>
                  <a:pt x="1862" y="785"/>
                </a:cubicBezTo>
                <a:cubicBezTo>
                  <a:pt x="1865" y="785"/>
                  <a:pt x="1865" y="785"/>
                  <a:pt x="1865" y="785"/>
                </a:cubicBezTo>
                <a:cubicBezTo>
                  <a:pt x="1864" y="784"/>
                  <a:pt x="1864" y="784"/>
                  <a:pt x="1864" y="784"/>
                </a:cubicBezTo>
                <a:cubicBezTo>
                  <a:pt x="1863" y="784"/>
                  <a:pt x="1863" y="784"/>
                  <a:pt x="1863" y="784"/>
                </a:cubicBezTo>
                <a:cubicBezTo>
                  <a:pt x="1862" y="781"/>
                  <a:pt x="1862" y="781"/>
                  <a:pt x="1862" y="781"/>
                </a:cubicBezTo>
                <a:cubicBezTo>
                  <a:pt x="1861" y="781"/>
                  <a:pt x="1861" y="781"/>
                  <a:pt x="1861" y="781"/>
                </a:cubicBezTo>
                <a:cubicBezTo>
                  <a:pt x="1861" y="782"/>
                  <a:pt x="1861" y="782"/>
                  <a:pt x="1861" y="782"/>
                </a:cubicBezTo>
                <a:cubicBezTo>
                  <a:pt x="1860" y="780"/>
                  <a:pt x="1860" y="780"/>
                  <a:pt x="1860" y="780"/>
                </a:cubicBezTo>
                <a:cubicBezTo>
                  <a:pt x="1859" y="777"/>
                  <a:pt x="1859" y="777"/>
                  <a:pt x="1859" y="777"/>
                </a:cubicBezTo>
                <a:cubicBezTo>
                  <a:pt x="1855" y="772"/>
                  <a:pt x="1855" y="772"/>
                  <a:pt x="1855" y="772"/>
                </a:cubicBezTo>
                <a:cubicBezTo>
                  <a:pt x="1853" y="770"/>
                  <a:pt x="1853" y="770"/>
                  <a:pt x="1853" y="770"/>
                </a:cubicBezTo>
                <a:cubicBezTo>
                  <a:pt x="1853" y="768"/>
                  <a:pt x="1853" y="768"/>
                  <a:pt x="1853" y="768"/>
                </a:cubicBezTo>
                <a:cubicBezTo>
                  <a:pt x="1846" y="758"/>
                  <a:pt x="1846" y="758"/>
                  <a:pt x="1846" y="758"/>
                </a:cubicBezTo>
                <a:cubicBezTo>
                  <a:pt x="1846" y="756"/>
                  <a:pt x="1846" y="756"/>
                  <a:pt x="1846" y="756"/>
                </a:cubicBezTo>
                <a:cubicBezTo>
                  <a:pt x="1845" y="754"/>
                  <a:pt x="1845" y="754"/>
                  <a:pt x="1845" y="754"/>
                </a:cubicBezTo>
                <a:cubicBezTo>
                  <a:pt x="1845" y="751"/>
                  <a:pt x="1845" y="751"/>
                  <a:pt x="1845" y="751"/>
                </a:cubicBezTo>
                <a:cubicBezTo>
                  <a:pt x="1844" y="749"/>
                  <a:pt x="1844" y="749"/>
                  <a:pt x="1844" y="749"/>
                </a:cubicBezTo>
                <a:cubicBezTo>
                  <a:pt x="1844" y="748"/>
                  <a:pt x="1844" y="748"/>
                  <a:pt x="1844" y="748"/>
                </a:cubicBezTo>
                <a:cubicBezTo>
                  <a:pt x="1840" y="744"/>
                  <a:pt x="1840" y="744"/>
                  <a:pt x="1840" y="744"/>
                </a:cubicBezTo>
                <a:cubicBezTo>
                  <a:pt x="1840" y="743"/>
                  <a:pt x="1840" y="743"/>
                  <a:pt x="1840" y="743"/>
                </a:cubicBezTo>
                <a:cubicBezTo>
                  <a:pt x="1841" y="741"/>
                  <a:pt x="1841" y="741"/>
                  <a:pt x="1841" y="741"/>
                </a:cubicBezTo>
                <a:cubicBezTo>
                  <a:pt x="1840" y="740"/>
                  <a:pt x="1840" y="740"/>
                  <a:pt x="1840" y="740"/>
                </a:cubicBezTo>
                <a:cubicBezTo>
                  <a:pt x="1834" y="735"/>
                  <a:pt x="1834" y="735"/>
                  <a:pt x="1834" y="735"/>
                </a:cubicBezTo>
                <a:cubicBezTo>
                  <a:pt x="1833" y="733"/>
                  <a:pt x="1833" y="733"/>
                  <a:pt x="1833" y="733"/>
                </a:cubicBezTo>
                <a:cubicBezTo>
                  <a:pt x="1830" y="729"/>
                  <a:pt x="1830" y="729"/>
                  <a:pt x="1830" y="729"/>
                </a:cubicBezTo>
                <a:cubicBezTo>
                  <a:pt x="1830" y="726"/>
                  <a:pt x="1830" y="726"/>
                  <a:pt x="1830" y="726"/>
                </a:cubicBezTo>
                <a:cubicBezTo>
                  <a:pt x="1827" y="724"/>
                  <a:pt x="1827" y="724"/>
                  <a:pt x="1827" y="724"/>
                </a:cubicBezTo>
                <a:cubicBezTo>
                  <a:pt x="1828" y="722"/>
                  <a:pt x="1828" y="722"/>
                  <a:pt x="1828" y="722"/>
                </a:cubicBezTo>
                <a:cubicBezTo>
                  <a:pt x="1828" y="721"/>
                  <a:pt x="1828" y="721"/>
                  <a:pt x="1828" y="721"/>
                </a:cubicBezTo>
                <a:cubicBezTo>
                  <a:pt x="1828" y="720"/>
                  <a:pt x="1828" y="720"/>
                  <a:pt x="1828" y="720"/>
                </a:cubicBezTo>
                <a:cubicBezTo>
                  <a:pt x="1828" y="721"/>
                  <a:pt x="1828" y="721"/>
                  <a:pt x="1828" y="721"/>
                </a:cubicBezTo>
                <a:cubicBezTo>
                  <a:pt x="1829" y="721"/>
                  <a:pt x="1829" y="721"/>
                  <a:pt x="1829" y="721"/>
                </a:cubicBezTo>
                <a:cubicBezTo>
                  <a:pt x="1830" y="723"/>
                  <a:pt x="1830" y="723"/>
                  <a:pt x="1830" y="723"/>
                </a:cubicBezTo>
                <a:cubicBezTo>
                  <a:pt x="1831" y="724"/>
                  <a:pt x="1831" y="724"/>
                  <a:pt x="1831" y="724"/>
                </a:cubicBezTo>
                <a:cubicBezTo>
                  <a:pt x="1831" y="726"/>
                  <a:pt x="1831" y="726"/>
                  <a:pt x="1831" y="726"/>
                </a:cubicBezTo>
                <a:cubicBezTo>
                  <a:pt x="1835" y="729"/>
                  <a:pt x="1835" y="729"/>
                  <a:pt x="1835" y="729"/>
                </a:cubicBezTo>
                <a:cubicBezTo>
                  <a:pt x="1835" y="731"/>
                  <a:pt x="1835" y="731"/>
                  <a:pt x="1835" y="731"/>
                </a:cubicBezTo>
                <a:cubicBezTo>
                  <a:pt x="1836" y="733"/>
                  <a:pt x="1836" y="733"/>
                  <a:pt x="1836" y="733"/>
                </a:cubicBezTo>
                <a:cubicBezTo>
                  <a:pt x="1839" y="734"/>
                  <a:pt x="1839" y="734"/>
                  <a:pt x="1839" y="734"/>
                </a:cubicBezTo>
                <a:cubicBezTo>
                  <a:pt x="1839" y="736"/>
                  <a:pt x="1839" y="736"/>
                  <a:pt x="1839" y="736"/>
                </a:cubicBezTo>
                <a:cubicBezTo>
                  <a:pt x="1844" y="741"/>
                  <a:pt x="1844" y="741"/>
                  <a:pt x="1844" y="741"/>
                </a:cubicBezTo>
                <a:cubicBezTo>
                  <a:pt x="1847" y="743"/>
                  <a:pt x="1847" y="743"/>
                  <a:pt x="1847" y="743"/>
                </a:cubicBezTo>
                <a:cubicBezTo>
                  <a:pt x="1847" y="743"/>
                  <a:pt x="1847" y="743"/>
                  <a:pt x="1847" y="743"/>
                </a:cubicBezTo>
                <a:cubicBezTo>
                  <a:pt x="1848" y="742"/>
                  <a:pt x="1848" y="742"/>
                  <a:pt x="1848" y="742"/>
                </a:cubicBezTo>
                <a:cubicBezTo>
                  <a:pt x="1849" y="741"/>
                  <a:pt x="1849" y="741"/>
                  <a:pt x="1849" y="741"/>
                </a:cubicBezTo>
                <a:cubicBezTo>
                  <a:pt x="1850" y="737"/>
                  <a:pt x="1850" y="737"/>
                  <a:pt x="1850" y="737"/>
                </a:cubicBezTo>
                <a:cubicBezTo>
                  <a:pt x="1849" y="736"/>
                  <a:pt x="1849" y="736"/>
                  <a:pt x="1849" y="736"/>
                </a:cubicBezTo>
                <a:cubicBezTo>
                  <a:pt x="1850" y="733"/>
                  <a:pt x="1850" y="733"/>
                  <a:pt x="1850" y="733"/>
                </a:cubicBezTo>
                <a:cubicBezTo>
                  <a:pt x="1850" y="731"/>
                  <a:pt x="1850" y="731"/>
                  <a:pt x="1850" y="731"/>
                </a:cubicBezTo>
                <a:cubicBezTo>
                  <a:pt x="1852" y="726"/>
                  <a:pt x="1852" y="726"/>
                  <a:pt x="1852" y="726"/>
                </a:cubicBezTo>
                <a:cubicBezTo>
                  <a:pt x="1852" y="725"/>
                  <a:pt x="1852" y="725"/>
                  <a:pt x="1852" y="725"/>
                </a:cubicBezTo>
                <a:cubicBezTo>
                  <a:pt x="1853" y="723"/>
                  <a:pt x="1853" y="723"/>
                  <a:pt x="1853" y="723"/>
                </a:cubicBezTo>
                <a:cubicBezTo>
                  <a:pt x="1853" y="723"/>
                  <a:pt x="1853" y="723"/>
                  <a:pt x="1853" y="723"/>
                </a:cubicBezTo>
                <a:cubicBezTo>
                  <a:pt x="1854" y="724"/>
                  <a:pt x="1854" y="724"/>
                  <a:pt x="1854" y="724"/>
                </a:cubicBezTo>
                <a:cubicBezTo>
                  <a:pt x="1853" y="726"/>
                  <a:pt x="1853" y="726"/>
                  <a:pt x="1853" y="726"/>
                </a:cubicBezTo>
                <a:cubicBezTo>
                  <a:pt x="1853" y="727"/>
                  <a:pt x="1853" y="727"/>
                  <a:pt x="1853" y="727"/>
                </a:cubicBezTo>
                <a:cubicBezTo>
                  <a:pt x="1852" y="731"/>
                  <a:pt x="1852" y="731"/>
                  <a:pt x="1852" y="731"/>
                </a:cubicBezTo>
                <a:cubicBezTo>
                  <a:pt x="1853" y="735"/>
                  <a:pt x="1853" y="735"/>
                  <a:pt x="1853" y="735"/>
                </a:cubicBezTo>
                <a:cubicBezTo>
                  <a:pt x="1851" y="738"/>
                  <a:pt x="1851" y="738"/>
                  <a:pt x="1851" y="738"/>
                </a:cubicBezTo>
                <a:cubicBezTo>
                  <a:pt x="1852" y="739"/>
                  <a:pt x="1852" y="739"/>
                  <a:pt x="1852" y="739"/>
                </a:cubicBezTo>
                <a:cubicBezTo>
                  <a:pt x="1853" y="738"/>
                  <a:pt x="1853" y="738"/>
                  <a:pt x="1853" y="738"/>
                </a:cubicBezTo>
                <a:cubicBezTo>
                  <a:pt x="1854" y="739"/>
                  <a:pt x="1854" y="739"/>
                  <a:pt x="1854" y="739"/>
                </a:cubicBezTo>
                <a:cubicBezTo>
                  <a:pt x="1855" y="738"/>
                  <a:pt x="1855" y="738"/>
                  <a:pt x="1855" y="738"/>
                </a:cubicBezTo>
                <a:cubicBezTo>
                  <a:pt x="1857" y="739"/>
                  <a:pt x="1857" y="739"/>
                  <a:pt x="1857" y="739"/>
                </a:cubicBezTo>
                <a:cubicBezTo>
                  <a:pt x="1857" y="740"/>
                  <a:pt x="1857" y="740"/>
                  <a:pt x="1857" y="740"/>
                </a:cubicBezTo>
                <a:cubicBezTo>
                  <a:pt x="1861" y="745"/>
                  <a:pt x="1861" y="745"/>
                  <a:pt x="1861" y="745"/>
                </a:cubicBezTo>
                <a:cubicBezTo>
                  <a:pt x="1861" y="747"/>
                  <a:pt x="1861" y="747"/>
                  <a:pt x="1861" y="747"/>
                </a:cubicBezTo>
                <a:cubicBezTo>
                  <a:pt x="1862" y="747"/>
                  <a:pt x="1862" y="747"/>
                  <a:pt x="1862" y="747"/>
                </a:cubicBezTo>
                <a:cubicBezTo>
                  <a:pt x="1863" y="750"/>
                  <a:pt x="1863" y="750"/>
                  <a:pt x="1863" y="750"/>
                </a:cubicBezTo>
                <a:cubicBezTo>
                  <a:pt x="1865" y="751"/>
                  <a:pt x="1865" y="751"/>
                  <a:pt x="1865" y="751"/>
                </a:cubicBezTo>
                <a:cubicBezTo>
                  <a:pt x="1866" y="752"/>
                  <a:pt x="1866" y="752"/>
                  <a:pt x="1866" y="752"/>
                </a:cubicBezTo>
                <a:cubicBezTo>
                  <a:pt x="1869" y="757"/>
                  <a:pt x="1869" y="757"/>
                  <a:pt x="1869" y="757"/>
                </a:cubicBezTo>
                <a:cubicBezTo>
                  <a:pt x="1869" y="758"/>
                  <a:pt x="1869" y="758"/>
                  <a:pt x="1869" y="758"/>
                </a:cubicBezTo>
                <a:cubicBezTo>
                  <a:pt x="1870" y="760"/>
                  <a:pt x="1870" y="760"/>
                  <a:pt x="1870" y="760"/>
                </a:cubicBezTo>
                <a:cubicBezTo>
                  <a:pt x="1871" y="760"/>
                  <a:pt x="1871" y="760"/>
                  <a:pt x="1871" y="760"/>
                </a:cubicBezTo>
                <a:cubicBezTo>
                  <a:pt x="1872" y="763"/>
                  <a:pt x="1872" y="763"/>
                  <a:pt x="1872" y="763"/>
                </a:cubicBezTo>
                <a:cubicBezTo>
                  <a:pt x="1873" y="764"/>
                  <a:pt x="1873" y="764"/>
                  <a:pt x="1873" y="764"/>
                </a:cubicBezTo>
                <a:cubicBezTo>
                  <a:pt x="1875" y="765"/>
                  <a:pt x="1875" y="765"/>
                  <a:pt x="1875" y="765"/>
                </a:cubicBezTo>
                <a:cubicBezTo>
                  <a:pt x="1877" y="770"/>
                  <a:pt x="1877" y="770"/>
                  <a:pt x="1877" y="770"/>
                </a:cubicBezTo>
                <a:cubicBezTo>
                  <a:pt x="1879" y="771"/>
                  <a:pt x="1879" y="771"/>
                  <a:pt x="1879" y="771"/>
                </a:cubicBezTo>
                <a:cubicBezTo>
                  <a:pt x="1879" y="774"/>
                  <a:pt x="1879" y="774"/>
                  <a:pt x="1879" y="774"/>
                </a:cubicBezTo>
                <a:cubicBezTo>
                  <a:pt x="1879" y="775"/>
                  <a:pt x="1879" y="775"/>
                  <a:pt x="1879" y="775"/>
                </a:cubicBezTo>
                <a:cubicBezTo>
                  <a:pt x="1879" y="777"/>
                  <a:pt x="1879" y="777"/>
                  <a:pt x="1879" y="777"/>
                </a:cubicBezTo>
                <a:cubicBezTo>
                  <a:pt x="1881" y="778"/>
                  <a:pt x="1881" y="778"/>
                  <a:pt x="1881" y="778"/>
                </a:cubicBezTo>
                <a:cubicBezTo>
                  <a:pt x="1881" y="780"/>
                  <a:pt x="1881" y="780"/>
                  <a:pt x="1881" y="780"/>
                </a:cubicBezTo>
                <a:cubicBezTo>
                  <a:pt x="1882" y="781"/>
                  <a:pt x="1882" y="781"/>
                  <a:pt x="1882" y="781"/>
                </a:cubicBezTo>
                <a:cubicBezTo>
                  <a:pt x="1884" y="779"/>
                  <a:pt x="1884" y="779"/>
                  <a:pt x="1884" y="779"/>
                </a:cubicBezTo>
                <a:cubicBezTo>
                  <a:pt x="1886" y="781"/>
                  <a:pt x="1886" y="781"/>
                  <a:pt x="1886" y="781"/>
                </a:cubicBezTo>
                <a:cubicBezTo>
                  <a:pt x="1889" y="782"/>
                  <a:pt x="1889" y="782"/>
                  <a:pt x="1889" y="782"/>
                </a:cubicBezTo>
                <a:cubicBezTo>
                  <a:pt x="1892" y="785"/>
                  <a:pt x="1892" y="785"/>
                  <a:pt x="1892" y="785"/>
                </a:cubicBezTo>
                <a:cubicBezTo>
                  <a:pt x="1892" y="787"/>
                  <a:pt x="1892" y="787"/>
                  <a:pt x="1892" y="787"/>
                </a:cubicBezTo>
                <a:cubicBezTo>
                  <a:pt x="1893" y="787"/>
                  <a:pt x="1893" y="787"/>
                  <a:pt x="1893" y="787"/>
                </a:cubicBezTo>
                <a:cubicBezTo>
                  <a:pt x="1893" y="790"/>
                  <a:pt x="1893" y="790"/>
                  <a:pt x="1893" y="790"/>
                </a:cubicBezTo>
                <a:cubicBezTo>
                  <a:pt x="1894" y="791"/>
                  <a:pt x="1894" y="791"/>
                  <a:pt x="1894" y="791"/>
                </a:cubicBezTo>
                <a:cubicBezTo>
                  <a:pt x="1895" y="794"/>
                  <a:pt x="1895" y="794"/>
                  <a:pt x="1895" y="794"/>
                </a:cubicBezTo>
                <a:cubicBezTo>
                  <a:pt x="1897" y="796"/>
                  <a:pt x="1897" y="796"/>
                  <a:pt x="1897" y="796"/>
                </a:cubicBezTo>
                <a:cubicBezTo>
                  <a:pt x="1898" y="800"/>
                  <a:pt x="1898" y="800"/>
                  <a:pt x="1898" y="800"/>
                </a:cubicBezTo>
                <a:cubicBezTo>
                  <a:pt x="1898" y="801"/>
                  <a:pt x="1898" y="801"/>
                  <a:pt x="1898" y="801"/>
                </a:cubicBezTo>
                <a:cubicBezTo>
                  <a:pt x="1898" y="804"/>
                  <a:pt x="1898" y="804"/>
                  <a:pt x="1898" y="804"/>
                </a:cubicBezTo>
                <a:cubicBezTo>
                  <a:pt x="1897" y="805"/>
                  <a:pt x="1897" y="805"/>
                  <a:pt x="1897" y="805"/>
                </a:cubicBezTo>
                <a:cubicBezTo>
                  <a:pt x="1898" y="806"/>
                  <a:pt x="1898" y="806"/>
                  <a:pt x="1898" y="806"/>
                </a:cubicBezTo>
                <a:cubicBezTo>
                  <a:pt x="1899" y="810"/>
                  <a:pt x="1899" y="810"/>
                  <a:pt x="1899" y="810"/>
                </a:cubicBezTo>
                <a:cubicBezTo>
                  <a:pt x="1899" y="814"/>
                  <a:pt x="1899" y="814"/>
                  <a:pt x="1899" y="814"/>
                </a:cubicBezTo>
                <a:cubicBezTo>
                  <a:pt x="1901" y="815"/>
                  <a:pt x="1901" y="815"/>
                  <a:pt x="1901" y="815"/>
                </a:cubicBezTo>
                <a:cubicBezTo>
                  <a:pt x="1901" y="817"/>
                  <a:pt x="1901" y="817"/>
                  <a:pt x="1901" y="817"/>
                </a:cubicBezTo>
                <a:cubicBezTo>
                  <a:pt x="1906" y="822"/>
                  <a:pt x="1906" y="822"/>
                  <a:pt x="1906" y="822"/>
                </a:cubicBezTo>
                <a:cubicBezTo>
                  <a:pt x="1908" y="823"/>
                  <a:pt x="1908" y="823"/>
                  <a:pt x="1908" y="823"/>
                </a:cubicBezTo>
                <a:cubicBezTo>
                  <a:pt x="1910" y="823"/>
                  <a:pt x="1910" y="823"/>
                  <a:pt x="1910" y="823"/>
                </a:cubicBezTo>
                <a:cubicBezTo>
                  <a:pt x="1912" y="825"/>
                  <a:pt x="1912" y="825"/>
                  <a:pt x="1912" y="825"/>
                </a:cubicBezTo>
                <a:cubicBezTo>
                  <a:pt x="1913" y="825"/>
                  <a:pt x="1913" y="825"/>
                  <a:pt x="1913" y="825"/>
                </a:cubicBezTo>
                <a:cubicBezTo>
                  <a:pt x="1915" y="828"/>
                  <a:pt x="1915" y="828"/>
                  <a:pt x="1915" y="828"/>
                </a:cubicBezTo>
                <a:cubicBezTo>
                  <a:pt x="1916" y="829"/>
                  <a:pt x="1916" y="829"/>
                  <a:pt x="1916" y="829"/>
                </a:cubicBezTo>
                <a:cubicBezTo>
                  <a:pt x="1918" y="830"/>
                  <a:pt x="1918" y="830"/>
                  <a:pt x="1918" y="830"/>
                </a:cubicBezTo>
                <a:cubicBezTo>
                  <a:pt x="1918" y="831"/>
                  <a:pt x="1918" y="831"/>
                  <a:pt x="1918" y="831"/>
                </a:cubicBezTo>
                <a:cubicBezTo>
                  <a:pt x="1919" y="832"/>
                  <a:pt x="1919" y="832"/>
                  <a:pt x="1919" y="832"/>
                </a:cubicBezTo>
                <a:cubicBezTo>
                  <a:pt x="1921" y="840"/>
                  <a:pt x="1921" y="840"/>
                  <a:pt x="1921" y="840"/>
                </a:cubicBezTo>
                <a:cubicBezTo>
                  <a:pt x="1924" y="842"/>
                  <a:pt x="1924" y="842"/>
                  <a:pt x="1924" y="842"/>
                </a:cubicBezTo>
                <a:cubicBezTo>
                  <a:pt x="1924" y="844"/>
                  <a:pt x="1924" y="844"/>
                  <a:pt x="1924" y="844"/>
                </a:cubicBezTo>
                <a:cubicBezTo>
                  <a:pt x="1931" y="852"/>
                  <a:pt x="1931" y="852"/>
                  <a:pt x="1931" y="852"/>
                </a:cubicBezTo>
                <a:cubicBezTo>
                  <a:pt x="1933" y="852"/>
                  <a:pt x="1933" y="852"/>
                  <a:pt x="1933" y="852"/>
                </a:cubicBezTo>
                <a:cubicBezTo>
                  <a:pt x="1933" y="856"/>
                  <a:pt x="1933" y="856"/>
                  <a:pt x="1933" y="856"/>
                </a:cubicBezTo>
                <a:cubicBezTo>
                  <a:pt x="1936" y="857"/>
                  <a:pt x="1936" y="857"/>
                  <a:pt x="1936" y="857"/>
                </a:cubicBezTo>
                <a:cubicBezTo>
                  <a:pt x="1938" y="863"/>
                  <a:pt x="1938" y="863"/>
                  <a:pt x="1938" y="863"/>
                </a:cubicBezTo>
                <a:cubicBezTo>
                  <a:pt x="1939" y="864"/>
                  <a:pt x="1939" y="864"/>
                  <a:pt x="1939" y="864"/>
                </a:cubicBezTo>
                <a:cubicBezTo>
                  <a:pt x="1940" y="870"/>
                  <a:pt x="1940" y="870"/>
                  <a:pt x="1940" y="870"/>
                </a:cubicBezTo>
                <a:cubicBezTo>
                  <a:pt x="1940" y="873"/>
                  <a:pt x="1940" y="873"/>
                  <a:pt x="1940" y="873"/>
                </a:cubicBezTo>
                <a:cubicBezTo>
                  <a:pt x="1939" y="873"/>
                  <a:pt x="1939" y="873"/>
                  <a:pt x="1939" y="873"/>
                </a:cubicBezTo>
                <a:cubicBezTo>
                  <a:pt x="1939" y="874"/>
                  <a:pt x="1939" y="874"/>
                  <a:pt x="1939" y="874"/>
                </a:cubicBezTo>
                <a:cubicBezTo>
                  <a:pt x="1937" y="873"/>
                  <a:pt x="1937" y="873"/>
                  <a:pt x="1937" y="873"/>
                </a:cubicBezTo>
                <a:cubicBezTo>
                  <a:pt x="1938" y="875"/>
                  <a:pt x="1938" y="875"/>
                  <a:pt x="1938" y="875"/>
                </a:cubicBezTo>
                <a:cubicBezTo>
                  <a:pt x="1939" y="875"/>
                  <a:pt x="1939" y="875"/>
                  <a:pt x="1939" y="875"/>
                </a:cubicBezTo>
                <a:cubicBezTo>
                  <a:pt x="1939" y="876"/>
                  <a:pt x="1939" y="876"/>
                  <a:pt x="1939" y="876"/>
                </a:cubicBezTo>
                <a:cubicBezTo>
                  <a:pt x="1941" y="879"/>
                  <a:pt x="1941" y="879"/>
                  <a:pt x="1941" y="879"/>
                </a:cubicBezTo>
                <a:cubicBezTo>
                  <a:pt x="1943" y="889"/>
                  <a:pt x="1943" y="889"/>
                  <a:pt x="1943" y="889"/>
                </a:cubicBezTo>
                <a:cubicBezTo>
                  <a:pt x="1945" y="891"/>
                  <a:pt x="1945" y="891"/>
                  <a:pt x="1945" y="891"/>
                </a:cubicBezTo>
                <a:cubicBezTo>
                  <a:pt x="1945" y="894"/>
                  <a:pt x="1945" y="894"/>
                  <a:pt x="1945" y="894"/>
                </a:cubicBezTo>
                <a:cubicBezTo>
                  <a:pt x="1944" y="895"/>
                  <a:pt x="1944" y="895"/>
                  <a:pt x="1944" y="895"/>
                </a:cubicBezTo>
                <a:cubicBezTo>
                  <a:pt x="1945" y="897"/>
                  <a:pt x="1945" y="897"/>
                  <a:pt x="1945" y="897"/>
                </a:cubicBezTo>
                <a:cubicBezTo>
                  <a:pt x="1947" y="900"/>
                  <a:pt x="1947" y="900"/>
                  <a:pt x="1947" y="900"/>
                </a:cubicBezTo>
                <a:cubicBezTo>
                  <a:pt x="1948" y="902"/>
                  <a:pt x="1948" y="902"/>
                  <a:pt x="1948" y="902"/>
                </a:cubicBezTo>
                <a:cubicBezTo>
                  <a:pt x="1949" y="904"/>
                  <a:pt x="1949" y="904"/>
                  <a:pt x="1949" y="904"/>
                </a:cubicBezTo>
                <a:cubicBezTo>
                  <a:pt x="1951" y="904"/>
                  <a:pt x="1951" y="904"/>
                  <a:pt x="1951" y="904"/>
                </a:cubicBezTo>
                <a:cubicBezTo>
                  <a:pt x="1951" y="903"/>
                  <a:pt x="1951" y="903"/>
                  <a:pt x="1951" y="903"/>
                </a:cubicBezTo>
                <a:cubicBezTo>
                  <a:pt x="1954" y="904"/>
                  <a:pt x="1954" y="904"/>
                  <a:pt x="1954" y="904"/>
                </a:cubicBezTo>
                <a:cubicBezTo>
                  <a:pt x="1956" y="903"/>
                  <a:pt x="1956" y="903"/>
                  <a:pt x="1956" y="903"/>
                </a:cubicBezTo>
                <a:cubicBezTo>
                  <a:pt x="1958" y="902"/>
                  <a:pt x="1958" y="902"/>
                  <a:pt x="1958" y="902"/>
                </a:cubicBezTo>
                <a:cubicBezTo>
                  <a:pt x="1960" y="902"/>
                  <a:pt x="1960" y="902"/>
                  <a:pt x="1960" y="902"/>
                </a:cubicBezTo>
                <a:cubicBezTo>
                  <a:pt x="1961" y="903"/>
                  <a:pt x="1961" y="903"/>
                  <a:pt x="1961" y="903"/>
                </a:cubicBezTo>
                <a:cubicBezTo>
                  <a:pt x="1963" y="902"/>
                  <a:pt x="1963" y="902"/>
                  <a:pt x="1963" y="902"/>
                </a:cubicBezTo>
                <a:cubicBezTo>
                  <a:pt x="1965" y="899"/>
                  <a:pt x="1965" y="899"/>
                  <a:pt x="1965" y="899"/>
                </a:cubicBezTo>
                <a:cubicBezTo>
                  <a:pt x="1966" y="899"/>
                  <a:pt x="1966" y="899"/>
                  <a:pt x="1966" y="899"/>
                </a:cubicBezTo>
                <a:cubicBezTo>
                  <a:pt x="1967" y="896"/>
                  <a:pt x="1967" y="896"/>
                  <a:pt x="1967" y="896"/>
                </a:cubicBezTo>
                <a:cubicBezTo>
                  <a:pt x="1969" y="895"/>
                  <a:pt x="1969" y="895"/>
                  <a:pt x="1969" y="895"/>
                </a:cubicBezTo>
                <a:cubicBezTo>
                  <a:pt x="1971" y="894"/>
                  <a:pt x="1971" y="894"/>
                  <a:pt x="1971" y="894"/>
                </a:cubicBezTo>
                <a:cubicBezTo>
                  <a:pt x="1972" y="895"/>
                  <a:pt x="1972" y="895"/>
                  <a:pt x="1972" y="895"/>
                </a:cubicBezTo>
                <a:cubicBezTo>
                  <a:pt x="1973" y="895"/>
                  <a:pt x="1973" y="895"/>
                  <a:pt x="1973" y="895"/>
                </a:cubicBezTo>
                <a:cubicBezTo>
                  <a:pt x="1976" y="895"/>
                  <a:pt x="1976" y="895"/>
                  <a:pt x="1976" y="895"/>
                </a:cubicBezTo>
                <a:cubicBezTo>
                  <a:pt x="1976" y="896"/>
                  <a:pt x="1976" y="896"/>
                  <a:pt x="1976" y="896"/>
                </a:cubicBezTo>
                <a:cubicBezTo>
                  <a:pt x="1978" y="896"/>
                  <a:pt x="1978" y="896"/>
                  <a:pt x="1978" y="896"/>
                </a:cubicBezTo>
                <a:cubicBezTo>
                  <a:pt x="1983" y="894"/>
                  <a:pt x="1983" y="894"/>
                  <a:pt x="1983" y="894"/>
                </a:cubicBezTo>
                <a:cubicBezTo>
                  <a:pt x="1987" y="894"/>
                  <a:pt x="1987" y="894"/>
                  <a:pt x="1987" y="894"/>
                </a:cubicBezTo>
                <a:cubicBezTo>
                  <a:pt x="1988" y="893"/>
                  <a:pt x="1988" y="893"/>
                  <a:pt x="1988" y="893"/>
                </a:cubicBezTo>
                <a:cubicBezTo>
                  <a:pt x="1988" y="892"/>
                  <a:pt x="1988" y="892"/>
                  <a:pt x="1988" y="892"/>
                </a:cubicBezTo>
                <a:cubicBezTo>
                  <a:pt x="1992" y="889"/>
                  <a:pt x="1992" y="889"/>
                  <a:pt x="1992" y="889"/>
                </a:cubicBezTo>
                <a:cubicBezTo>
                  <a:pt x="1993" y="889"/>
                  <a:pt x="1993" y="889"/>
                  <a:pt x="1993" y="889"/>
                </a:cubicBezTo>
                <a:cubicBezTo>
                  <a:pt x="1995" y="890"/>
                  <a:pt x="1995" y="890"/>
                  <a:pt x="1995" y="890"/>
                </a:cubicBezTo>
                <a:cubicBezTo>
                  <a:pt x="1996" y="890"/>
                  <a:pt x="1996" y="890"/>
                  <a:pt x="1996" y="890"/>
                </a:cubicBezTo>
                <a:cubicBezTo>
                  <a:pt x="1997" y="889"/>
                  <a:pt x="1997" y="889"/>
                  <a:pt x="1997" y="889"/>
                </a:cubicBezTo>
                <a:cubicBezTo>
                  <a:pt x="1998" y="889"/>
                  <a:pt x="1998" y="889"/>
                  <a:pt x="1998" y="889"/>
                </a:cubicBezTo>
                <a:cubicBezTo>
                  <a:pt x="1999" y="889"/>
                  <a:pt x="1999" y="889"/>
                  <a:pt x="1999" y="889"/>
                </a:cubicBezTo>
                <a:cubicBezTo>
                  <a:pt x="2002" y="887"/>
                  <a:pt x="2002" y="887"/>
                  <a:pt x="2002" y="887"/>
                </a:cubicBezTo>
                <a:cubicBezTo>
                  <a:pt x="2004" y="883"/>
                  <a:pt x="2004" y="883"/>
                  <a:pt x="2004" y="883"/>
                </a:cubicBezTo>
                <a:cubicBezTo>
                  <a:pt x="2006" y="883"/>
                  <a:pt x="2006" y="883"/>
                  <a:pt x="2006" y="883"/>
                </a:cubicBezTo>
                <a:cubicBezTo>
                  <a:pt x="2007" y="883"/>
                  <a:pt x="2007" y="883"/>
                  <a:pt x="2007" y="883"/>
                </a:cubicBezTo>
                <a:cubicBezTo>
                  <a:pt x="2018" y="879"/>
                  <a:pt x="2018" y="879"/>
                  <a:pt x="2018" y="879"/>
                </a:cubicBezTo>
                <a:cubicBezTo>
                  <a:pt x="2019" y="878"/>
                  <a:pt x="2019" y="878"/>
                  <a:pt x="2019" y="878"/>
                </a:cubicBezTo>
                <a:cubicBezTo>
                  <a:pt x="2026" y="877"/>
                  <a:pt x="2026" y="877"/>
                  <a:pt x="2026" y="877"/>
                </a:cubicBezTo>
                <a:cubicBezTo>
                  <a:pt x="2030" y="875"/>
                  <a:pt x="2030" y="875"/>
                  <a:pt x="2030" y="875"/>
                </a:cubicBezTo>
                <a:cubicBezTo>
                  <a:pt x="2032" y="873"/>
                  <a:pt x="2032" y="873"/>
                  <a:pt x="2032" y="873"/>
                </a:cubicBezTo>
                <a:cubicBezTo>
                  <a:pt x="2036" y="872"/>
                  <a:pt x="2036" y="872"/>
                  <a:pt x="2036" y="872"/>
                </a:cubicBezTo>
                <a:cubicBezTo>
                  <a:pt x="2036" y="871"/>
                  <a:pt x="2036" y="871"/>
                  <a:pt x="2036" y="871"/>
                </a:cubicBezTo>
                <a:cubicBezTo>
                  <a:pt x="2036" y="871"/>
                  <a:pt x="2036" y="871"/>
                  <a:pt x="2036" y="871"/>
                </a:cubicBezTo>
                <a:cubicBezTo>
                  <a:pt x="2035" y="870"/>
                  <a:pt x="2035" y="870"/>
                  <a:pt x="2035" y="870"/>
                </a:cubicBezTo>
                <a:cubicBezTo>
                  <a:pt x="2035" y="867"/>
                  <a:pt x="2035" y="867"/>
                  <a:pt x="2035" y="867"/>
                </a:cubicBezTo>
                <a:cubicBezTo>
                  <a:pt x="2039" y="863"/>
                  <a:pt x="2039" y="863"/>
                  <a:pt x="2039" y="863"/>
                </a:cubicBezTo>
                <a:cubicBezTo>
                  <a:pt x="2043" y="862"/>
                  <a:pt x="2043" y="862"/>
                  <a:pt x="2043" y="862"/>
                </a:cubicBezTo>
                <a:cubicBezTo>
                  <a:pt x="2045" y="862"/>
                  <a:pt x="2045" y="862"/>
                  <a:pt x="2045" y="862"/>
                </a:cubicBezTo>
                <a:cubicBezTo>
                  <a:pt x="2046" y="861"/>
                  <a:pt x="2046" y="861"/>
                  <a:pt x="2046" y="861"/>
                </a:cubicBezTo>
                <a:cubicBezTo>
                  <a:pt x="2047" y="862"/>
                  <a:pt x="2047" y="862"/>
                  <a:pt x="2047" y="862"/>
                </a:cubicBezTo>
                <a:cubicBezTo>
                  <a:pt x="2049" y="862"/>
                  <a:pt x="2049" y="862"/>
                  <a:pt x="2049" y="862"/>
                </a:cubicBezTo>
                <a:cubicBezTo>
                  <a:pt x="2050" y="859"/>
                  <a:pt x="2050" y="859"/>
                  <a:pt x="2050" y="859"/>
                </a:cubicBezTo>
                <a:cubicBezTo>
                  <a:pt x="2052" y="860"/>
                  <a:pt x="2052" y="860"/>
                  <a:pt x="2052" y="860"/>
                </a:cubicBezTo>
                <a:cubicBezTo>
                  <a:pt x="2056" y="858"/>
                  <a:pt x="2056" y="858"/>
                  <a:pt x="2056" y="858"/>
                </a:cubicBezTo>
                <a:cubicBezTo>
                  <a:pt x="2058" y="858"/>
                  <a:pt x="2058" y="858"/>
                  <a:pt x="2058" y="858"/>
                </a:cubicBezTo>
                <a:cubicBezTo>
                  <a:pt x="2060" y="857"/>
                  <a:pt x="2060" y="857"/>
                  <a:pt x="2060" y="857"/>
                </a:cubicBezTo>
                <a:cubicBezTo>
                  <a:pt x="2061" y="858"/>
                  <a:pt x="2061" y="858"/>
                  <a:pt x="2061" y="858"/>
                </a:cubicBezTo>
                <a:cubicBezTo>
                  <a:pt x="2062" y="858"/>
                  <a:pt x="2062" y="858"/>
                  <a:pt x="2062" y="858"/>
                </a:cubicBezTo>
                <a:cubicBezTo>
                  <a:pt x="2065" y="855"/>
                  <a:pt x="2065" y="855"/>
                  <a:pt x="2065" y="855"/>
                </a:cubicBezTo>
                <a:cubicBezTo>
                  <a:pt x="2065" y="854"/>
                  <a:pt x="2065" y="854"/>
                  <a:pt x="2065" y="854"/>
                </a:cubicBezTo>
                <a:cubicBezTo>
                  <a:pt x="2065" y="854"/>
                  <a:pt x="2065" y="854"/>
                  <a:pt x="2065" y="854"/>
                </a:cubicBezTo>
                <a:cubicBezTo>
                  <a:pt x="2065" y="853"/>
                  <a:pt x="2065" y="853"/>
                  <a:pt x="2065" y="853"/>
                </a:cubicBezTo>
                <a:cubicBezTo>
                  <a:pt x="2064" y="852"/>
                  <a:pt x="2064" y="852"/>
                  <a:pt x="2064" y="852"/>
                </a:cubicBezTo>
                <a:cubicBezTo>
                  <a:pt x="2065" y="851"/>
                  <a:pt x="2065" y="851"/>
                  <a:pt x="2065" y="851"/>
                </a:cubicBezTo>
                <a:cubicBezTo>
                  <a:pt x="2064" y="850"/>
                  <a:pt x="2064" y="850"/>
                  <a:pt x="2064" y="850"/>
                </a:cubicBezTo>
                <a:cubicBezTo>
                  <a:pt x="2066" y="849"/>
                  <a:pt x="2066" y="849"/>
                  <a:pt x="2066" y="849"/>
                </a:cubicBezTo>
                <a:cubicBezTo>
                  <a:pt x="2067" y="848"/>
                  <a:pt x="2067" y="848"/>
                  <a:pt x="2067" y="848"/>
                </a:cubicBezTo>
                <a:cubicBezTo>
                  <a:pt x="2070" y="848"/>
                  <a:pt x="2070" y="848"/>
                  <a:pt x="2070" y="848"/>
                </a:cubicBezTo>
                <a:cubicBezTo>
                  <a:pt x="2073" y="847"/>
                  <a:pt x="2073" y="847"/>
                  <a:pt x="2073" y="847"/>
                </a:cubicBezTo>
                <a:cubicBezTo>
                  <a:pt x="2074" y="848"/>
                  <a:pt x="2074" y="848"/>
                  <a:pt x="2074" y="848"/>
                </a:cubicBezTo>
                <a:cubicBezTo>
                  <a:pt x="2076" y="846"/>
                  <a:pt x="2076" y="846"/>
                  <a:pt x="2076" y="846"/>
                </a:cubicBezTo>
                <a:cubicBezTo>
                  <a:pt x="2077" y="845"/>
                  <a:pt x="2077" y="845"/>
                  <a:pt x="2077" y="845"/>
                </a:cubicBezTo>
                <a:cubicBezTo>
                  <a:pt x="2077" y="842"/>
                  <a:pt x="2077" y="842"/>
                  <a:pt x="2077" y="842"/>
                </a:cubicBezTo>
                <a:cubicBezTo>
                  <a:pt x="2080" y="838"/>
                  <a:pt x="2080" y="838"/>
                  <a:pt x="2080" y="838"/>
                </a:cubicBezTo>
                <a:cubicBezTo>
                  <a:pt x="2083" y="837"/>
                  <a:pt x="2083" y="837"/>
                  <a:pt x="2083" y="837"/>
                </a:cubicBezTo>
                <a:cubicBezTo>
                  <a:pt x="2084" y="838"/>
                  <a:pt x="2084" y="838"/>
                  <a:pt x="2084" y="838"/>
                </a:cubicBezTo>
                <a:cubicBezTo>
                  <a:pt x="2085" y="837"/>
                  <a:pt x="2085" y="837"/>
                  <a:pt x="2085" y="837"/>
                </a:cubicBezTo>
                <a:cubicBezTo>
                  <a:pt x="2090" y="836"/>
                  <a:pt x="2090" y="836"/>
                  <a:pt x="2090" y="836"/>
                </a:cubicBezTo>
                <a:cubicBezTo>
                  <a:pt x="2091" y="835"/>
                  <a:pt x="2091" y="835"/>
                  <a:pt x="2091" y="835"/>
                </a:cubicBezTo>
                <a:cubicBezTo>
                  <a:pt x="2090" y="835"/>
                  <a:pt x="2090" y="835"/>
                  <a:pt x="2090" y="835"/>
                </a:cubicBezTo>
                <a:cubicBezTo>
                  <a:pt x="2088" y="831"/>
                  <a:pt x="2088" y="831"/>
                  <a:pt x="2088" y="831"/>
                </a:cubicBezTo>
                <a:cubicBezTo>
                  <a:pt x="2089" y="831"/>
                  <a:pt x="2089" y="831"/>
                  <a:pt x="2089" y="831"/>
                </a:cubicBezTo>
                <a:cubicBezTo>
                  <a:pt x="2088" y="829"/>
                  <a:pt x="2088" y="829"/>
                  <a:pt x="2088" y="829"/>
                </a:cubicBezTo>
                <a:cubicBezTo>
                  <a:pt x="2088" y="829"/>
                  <a:pt x="2088" y="829"/>
                  <a:pt x="2088" y="829"/>
                </a:cubicBezTo>
                <a:cubicBezTo>
                  <a:pt x="2088" y="827"/>
                  <a:pt x="2088" y="827"/>
                  <a:pt x="2088" y="827"/>
                </a:cubicBezTo>
                <a:cubicBezTo>
                  <a:pt x="2088" y="826"/>
                  <a:pt x="2088" y="826"/>
                  <a:pt x="2088" y="826"/>
                </a:cubicBezTo>
                <a:cubicBezTo>
                  <a:pt x="2090" y="822"/>
                  <a:pt x="2090" y="822"/>
                  <a:pt x="2090" y="822"/>
                </a:cubicBezTo>
                <a:cubicBezTo>
                  <a:pt x="2091" y="822"/>
                  <a:pt x="2091" y="822"/>
                  <a:pt x="2091" y="822"/>
                </a:cubicBezTo>
                <a:cubicBezTo>
                  <a:pt x="2090" y="821"/>
                  <a:pt x="2090" y="821"/>
                  <a:pt x="2090" y="821"/>
                </a:cubicBezTo>
                <a:cubicBezTo>
                  <a:pt x="2091" y="821"/>
                  <a:pt x="2091" y="821"/>
                  <a:pt x="2091" y="821"/>
                </a:cubicBezTo>
                <a:cubicBezTo>
                  <a:pt x="2092" y="818"/>
                  <a:pt x="2092" y="818"/>
                  <a:pt x="2092" y="818"/>
                </a:cubicBezTo>
                <a:cubicBezTo>
                  <a:pt x="2093" y="818"/>
                  <a:pt x="2093" y="818"/>
                  <a:pt x="2093" y="818"/>
                </a:cubicBezTo>
                <a:cubicBezTo>
                  <a:pt x="2094" y="818"/>
                  <a:pt x="2094" y="818"/>
                  <a:pt x="2094" y="818"/>
                </a:cubicBezTo>
                <a:cubicBezTo>
                  <a:pt x="2094" y="819"/>
                  <a:pt x="2094" y="819"/>
                  <a:pt x="2094" y="819"/>
                </a:cubicBezTo>
                <a:cubicBezTo>
                  <a:pt x="2093" y="820"/>
                  <a:pt x="2093" y="820"/>
                  <a:pt x="2093" y="820"/>
                </a:cubicBezTo>
                <a:cubicBezTo>
                  <a:pt x="2094" y="821"/>
                  <a:pt x="2094" y="821"/>
                  <a:pt x="2094" y="821"/>
                </a:cubicBezTo>
                <a:cubicBezTo>
                  <a:pt x="2096" y="821"/>
                  <a:pt x="2096" y="821"/>
                  <a:pt x="2096" y="821"/>
                </a:cubicBezTo>
                <a:cubicBezTo>
                  <a:pt x="2097" y="817"/>
                  <a:pt x="2097" y="817"/>
                  <a:pt x="2097" y="817"/>
                </a:cubicBezTo>
                <a:cubicBezTo>
                  <a:pt x="2098" y="816"/>
                  <a:pt x="2098" y="816"/>
                  <a:pt x="2098" y="816"/>
                </a:cubicBezTo>
                <a:cubicBezTo>
                  <a:pt x="2099" y="814"/>
                  <a:pt x="2099" y="814"/>
                  <a:pt x="2099" y="814"/>
                </a:cubicBezTo>
                <a:cubicBezTo>
                  <a:pt x="2102" y="811"/>
                  <a:pt x="2102" y="811"/>
                  <a:pt x="2102" y="811"/>
                </a:cubicBezTo>
                <a:cubicBezTo>
                  <a:pt x="2105" y="805"/>
                  <a:pt x="2105" y="805"/>
                  <a:pt x="2105" y="805"/>
                </a:cubicBezTo>
                <a:cubicBezTo>
                  <a:pt x="2106" y="804"/>
                  <a:pt x="2106" y="804"/>
                  <a:pt x="2106" y="804"/>
                </a:cubicBezTo>
                <a:cubicBezTo>
                  <a:pt x="2105" y="803"/>
                  <a:pt x="2105" y="803"/>
                  <a:pt x="2105" y="803"/>
                </a:cubicBezTo>
                <a:cubicBezTo>
                  <a:pt x="2107" y="800"/>
                  <a:pt x="2107" y="800"/>
                  <a:pt x="2107" y="800"/>
                </a:cubicBezTo>
                <a:cubicBezTo>
                  <a:pt x="2107" y="798"/>
                  <a:pt x="2107" y="798"/>
                  <a:pt x="2107" y="798"/>
                </a:cubicBezTo>
                <a:cubicBezTo>
                  <a:pt x="2106" y="798"/>
                  <a:pt x="2106" y="798"/>
                  <a:pt x="2106" y="798"/>
                </a:cubicBezTo>
                <a:cubicBezTo>
                  <a:pt x="2104" y="797"/>
                  <a:pt x="2104" y="797"/>
                  <a:pt x="2104" y="797"/>
                </a:cubicBezTo>
                <a:cubicBezTo>
                  <a:pt x="2101" y="794"/>
                  <a:pt x="2101" y="794"/>
                  <a:pt x="2101" y="794"/>
                </a:cubicBezTo>
                <a:cubicBezTo>
                  <a:pt x="2100" y="792"/>
                  <a:pt x="2100" y="792"/>
                  <a:pt x="2100" y="792"/>
                </a:cubicBezTo>
                <a:cubicBezTo>
                  <a:pt x="2098" y="791"/>
                  <a:pt x="2098" y="791"/>
                  <a:pt x="2098" y="791"/>
                </a:cubicBezTo>
                <a:cubicBezTo>
                  <a:pt x="2097" y="788"/>
                  <a:pt x="2097" y="788"/>
                  <a:pt x="2097" y="788"/>
                </a:cubicBezTo>
                <a:cubicBezTo>
                  <a:pt x="2094" y="784"/>
                  <a:pt x="2094" y="784"/>
                  <a:pt x="2094" y="784"/>
                </a:cubicBezTo>
                <a:cubicBezTo>
                  <a:pt x="2093" y="784"/>
                  <a:pt x="2093" y="784"/>
                  <a:pt x="2093" y="784"/>
                </a:cubicBezTo>
                <a:cubicBezTo>
                  <a:pt x="2090" y="785"/>
                  <a:pt x="2090" y="785"/>
                  <a:pt x="2090" y="785"/>
                </a:cubicBezTo>
                <a:cubicBezTo>
                  <a:pt x="2086" y="784"/>
                  <a:pt x="2086" y="784"/>
                  <a:pt x="2086" y="784"/>
                </a:cubicBezTo>
                <a:cubicBezTo>
                  <a:pt x="2084" y="784"/>
                  <a:pt x="2084" y="784"/>
                  <a:pt x="2084" y="784"/>
                </a:cubicBezTo>
                <a:cubicBezTo>
                  <a:pt x="2083" y="785"/>
                  <a:pt x="2083" y="785"/>
                  <a:pt x="2083" y="785"/>
                </a:cubicBezTo>
                <a:cubicBezTo>
                  <a:pt x="2080" y="784"/>
                  <a:pt x="2080" y="784"/>
                  <a:pt x="2080" y="784"/>
                </a:cubicBezTo>
                <a:cubicBezTo>
                  <a:pt x="2074" y="779"/>
                  <a:pt x="2074" y="779"/>
                  <a:pt x="2074" y="779"/>
                </a:cubicBezTo>
                <a:cubicBezTo>
                  <a:pt x="2074" y="778"/>
                  <a:pt x="2074" y="778"/>
                  <a:pt x="2074" y="778"/>
                </a:cubicBezTo>
                <a:cubicBezTo>
                  <a:pt x="2071" y="774"/>
                  <a:pt x="2071" y="774"/>
                  <a:pt x="2071" y="774"/>
                </a:cubicBezTo>
                <a:cubicBezTo>
                  <a:pt x="2070" y="768"/>
                  <a:pt x="2070" y="768"/>
                  <a:pt x="2070" y="768"/>
                </a:cubicBezTo>
                <a:cubicBezTo>
                  <a:pt x="2070" y="765"/>
                  <a:pt x="2070" y="765"/>
                  <a:pt x="2070" y="765"/>
                </a:cubicBezTo>
                <a:cubicBezTo>
                  <a:pt x="2070" y="764"/>
                  <a:pt x="2070" y="764"/>
                  <a:pt x="2070" y="764"/>
                </a:cubicBezTo>
                <a:cubicBezTo>
                  <a:pt x="2069" y="764"/>
                  <a:pt x="2069" y="764"/>
                  <a:pt x="2069" y="764"/>
                </a:cubicBezTo>
                <a:cubicBezTo>
                  <a:pt x="2068" y="764"/>
                  <a:pt x="2068" y="764"/>
                  <a:pt x="2068" y="764"/>
                </a:cubicBezTo>
                <a:cubicBezTo>
                  <a:pt x="2068" y="763"/>
                  <a:pt x="2068" y="763"/>
                  <a:pt x="2068" y="763"/>
                </a:cubicBezTo>
                <a:cubicBezTo>
                  <a:pt x="2068" y="762"/>
                  <a:pt x="2068" y="762"/>
                  <a:pt x="2068" y="762"/>
                </a:cubicBezTo>
                <a:cubicBezTo>
                  <a:pt x="2069" y="761"/>
                  <a:pt x="2069" y="761"/>
                  <a:pt x="2069" y="761"/>
                </a:cubicBezTo>
                <a:cubicBezTo>
                  <a:pt x="2069" y="758"/>
                  <a:pt x="2069" y="758"/>
                  <a:pt x="2069" y="758"/>
                </a:cubicBezTo>
                <a:cubicBezTo>
                  <a:pt x="2069" y="757"/>
                  <a:pt x="2069" y="757"/>
                  <a:pt x="2069" y="757"/>
                </a:cubicBezTo>
                <a:cubicBezTo>
                  <a:pt x="2069" y="756"/>
                  <a:pt x="2069" y="756"/>
                  <a:pt x="2069" y="756"/>
                </a:cubicBezTo>
                <a:cubicBezTo>
                  <a:pt x="2069" y="756"/>
                  <a:pt x="2069" y="756"/>
                  <a:pt x="2069" y="756"/>
                </a:cubicBezTo>
                <a:cubicBezTo>
                  <a:pt x="2069" y="755"/>
                  <a:pt x="2069" y="755"/>
                  <a:pt x="2069" y="755"/>
                </a:cubicBezTo>
                <a:cubicBezTo>
                  <a:pt x="2070" y="755"/>
                  <a:pt x="2070" y="755"/>
                  <a:pt x="2070" y="755"/>
                </a:cubicBezTo>
                <a:cubicBezTo>
                  <a:pt x="2069" y="755"/>
                  <a:pt x="2069" y="755"/>
                  <a:pt x="2069" y="755"/>
                </a:cubicBezTo>
                <a:cubicBezTo>
                  <a:pt x="2069" y="755"/>
                  <a:pt x="2069" y="755"/>
                  <a:pt x="2069" y="755"/>
                </a:cubicBezTo>
                <a:cubicBezTo>
                  <a:pt x="2068" y="755"/>
                  <a:pt x="2068" y="755"/>
                  <a:pt x="2068" y="755"/>
                </a:cubicBezTo>
                <a:cubicBezTo>
                  <a:pt x="2067" y="758"/>
                  <a:pt x="2067" y="758"/>
                  <a:pt x="2067" y="758"/>
                </a:cubicBezTo>
                <a:cubicBezTo>
                  <a:pt x="2067" y="758"/>
                  <a:pt x="2067" y="758"/>
                  <a:pt x="2067" y="758"/>
                </a:cubicBezTo>
                <a:cubicBezTo>
                  <a:pt x="2066" y="758"/>
                  <a:pt x="2066" y="758"/>
                  <a:pt x="2066" y="758"/>
                </a:cubicBezTo>
                <a:cubicBezTo>
                  <a:pt x="2066" y="759"/>
                  <a:pt x="2066" y="759"/>
                  <a:pt x="2066" y="759"/>
                </a:cubicBezTo>
                <a:cubicBezTo>
                  <a:pt x="2066" y="759"/>
                  <a:pt x="2066" y="759"/>
                  <a:pt x="2066" y="759"/>
                </a:cubicBezTo>
                <a:cubicBezTo>
                  <a:pt x="2066" y="761"/>
                  <a:pt x="2066" y="761"/>
                  <a:pt x="2066" y="761"/>
                </a:cubicBezTo>
                <a:cubicBezTo>
                  <a:pt x="2065" y="762"/>
                  <a:pt x="2065" y="762"/>
                  <a:pt x="2065" y="762"/>
                </a:cubicBezTo>
                <a:cubicBezTo>
                  <a:pt x="2059" y="766"/>
                  <a:pt x="2059" y="766"/>
                  <a:pt x="2059" y="766"/>
                </a:cubicBezTo>
                <a:cubicBezTo>
                  <a:pt x="2059" y="768"/>
                  <a:pt x="2059" y="768"/>
                  <a:pt x="2059" y="768"/>
                </a:cubicBezTo>
                <a:cubicBezTo>
                  <a:pt x="2053" y="773"/>
                  <a:pt x="2053" y="773"/>
                  <a:pt x="2053" y="773"/>
                </a:cubicBezTo>
                <a:cubicBezTo>
                  <a:pt x="2052" y="775"/>
                  <a:pt x="2052" y="775"/>
                  <a:pt x="2052" y="775"/>
                </a:cubicBezTo>
                <a:cubicBezTo>
                  <a:pt x="2053" y="775"/>
                  <a:pt x="2053" y="775"/>
                  <a:pt x="2053" y="775"/>
                </a:cubicBezTo>
                <a:cubicBezTo>
                  <a:pt x="2054" y="776"/>
                  <a:pt x="2054" y="776"/>
                  <a:pt x="2054" y="776"/>
                </a:cubicBezTo>
                <a:cubicBezTo>
                  <a:pt x="2051" y="779"/>
                  <a:pt x="2051" y="779"/>
                  <a:pt x="2051" y="779"/>
                </a:cubicBezTo>
                <a:cubicBezTo>
                  <a:pt x="2050" y="778"/>
                  <a:pt x="2050" y="778"/>
                  <a:pt x="2050" y="778"/>
                </a:cubicBezTo>
                <a:cubicBezTo>
                  <a:pt x="2049" y="778"/>
                  <a:pt x="2049" y="778"/>
                  <a:pt x="2049" y="778"/>
                </a:cubicBezTo>
                <a:cubicBezTo>
                  <a:pt x="2048" y="778"/>
                  <a:pt x="2048" y="778"/>
                  <a:pt x="2048" y="778"/>
                </a:cubicBezTo>
                <a:cubicBezTo>
                  <a:pt x="2048" y="780"/>
                  <a:pt x="2048" y="780"/>
                  <a:pt x="2048" y="780"/>
                </a:cubicBezTo>
                <a:cubicBezTo>
                  <a:pt x="2047" y="780"/>
                  <a:pt x="2047" y="780"/>
                  <a:pt x="2047" y="780"/>
                </a:cubicBezTo>
                <a:cubicBezTo>
                  <a:pt x="2047" y="781"/>
                  <a:pt x="2047" y="781"/>
                  <a:pt x="2047" y="781"/>
                </a:cubicBezTo>
                <a:cubicBezTo>
                  <a:pt x="2044" y="782"/>
                  <a:pt x="2044" y="782"/>
                  <a:pt x="2044" y="782"/>
                </a:cubicBezTo>
                <a:cubicBezTo>
                  <a:pt x="2042" y="782"/>
                  <a:pt x="2042" y="782"/>
                  <a:pt x="2042" y="782"/>
                </a:cubicBezTo>
                <a:cubicBezTo>
                  <a:pt x="2041" y="781"/>
                  <a:pt x="2041" y="781"/>
                  <a:pt x="2041" y="781"/>
                </a:cubicBezTo>
                <a:cubicBezTo>
                  <a:pt x="2039" y="781"/>
                  <a:pt x="2039" y="781"/>
                  <a:pt x="2039" y="781"/>
                </a:cubicBezTo>
                <a:cubicBezTo>
                  <a:pt x="2038" y="780"/>
                  <a:pt x="2038" y="780"/>
                  <a:pt x="2038" y="780"/>
                </a:cubicBezTo>
                <a:cubicBezTo>
                  <a:pt x="2037" y="781"/>
                  <a:pt x="2037" y="781"/>
                  <a:pt x="2037" y="781"/>
                </a:cubicBezTo>
                <a:cubicBezTo>
                  <a:pt x="2033" y="780"/>
                  <a:pt x="2033" y="780"/>
                  <a:pt x="2033" y="780"/>
                </a:cubicBezTo>
                <a:cubicBezTo>
                  <a:pt x="2029" y="783"/>
                  <a:pt x="2029" y="783"/>
                  <a:pt x="2029" y="783"/>
                </a:cubicBezTo>
                <a:cubicBezTo>
                  <a:pt x="2027" y="783"/>
                  <a:pt x="2027" y="783"/>
                  <a:pt x="2027" y="783"/>
                </a:cubicBezTo>
                <a:cubicBezTo>
                  <a:pt x="2026" y="783"/>
                  <a:pt x="2026" y="783"/>
                  <a:pt x="2026" y="783"/>
                </a:cubicBezTo>
                <a:cubicBezTo>
                  <a:pt x="2024" y="783"/>
                  <a:pt x="2024" y="783"/>
                  <a:pt x="2024" y="783"/>
                </a:cubicBezTo>
                <a:cubicBezTo>
                  <a:pt x="2024" y="779"/>
                  <a:pt x="2024" y="779"/>
                  <a:pt x="2024" y="779"/>
                </a:cubicBezTo>
                <a:cubicBezTo>
                  <a:pt x="2023" y="780"/>
                  <a:pt x="2023" y="780"/>
                  <a:pt x="2023" y="780"/>
                </a:cubicBezTo>
                <a:cubicBezTo>
                  <a:pt x="2022" y="779"/>
                  <a:pt x="2022" y="779"/>
                  <a:pt x="2022" y="779"/>
                </a:cubicBezTo>
                <a:cubicBezTo>
                  <a:pt x="2022" y="779"/>
                  <a:pt x="2022" y="779"/>
                  <a:pt x="2022" y="779"/>
                </a:cubicBezTo>
                <a:cubicBezTo>
                  <a:pt x="2021" y="778"/>
                  <a:pt x="2021" y="778"/>
                  <a:pt x="2021" y="778"/>
                </a:cubicBezTo>
                <a:cubicBezTo>
                  <a:pt x="2021" y="777"/>
                  <a:pt x="2021" y="777"/>
                  <a:pt x="2021" y="777"/>
                </a:cubicBezTo>
                <a:cubicBezTo>
                  <a:pt x="2022" y="776"/>
                  <a:pt x="2022" y="776"/>
                  <a:pt x="2022" y="776"/>
                </a:cubicBezTo>
                <a:cubicBezTo>
                  <a:pt x="2020" y="776"/>
                  <a:pt x="2020" y="776"/>
                  <a:pt x="2020" y="776"/>
                </a:cubicBezTo>
                <a:cubicBezTo>
                  <a:pt x="2020" y="775"/>
                  <a:pt x="2020" y="775"/>
                  <a:pt x="2020" y="775"/>
                </a:cubicBezTo>
                <a:cubicBezTo>
                  <a:pt x="2020" y="775"/>
                  <a:pt x="2020" y="775"/>
                  <a:pt x="2020" y="775"/>
                </a:cubicBezTo>
                <a:cubicBezTo>
                  <a:pt x="2021" y="775"/>
                  <a:pt x="2021" y="775"/>
                  <a:pt x="2021" y="775"/>
                </a:cubicBezTo>
                <a:cubicBezTo>
                  <a:pt x="2022" y="770"/>
                  <a:pt x="2022" y="770"/>
                  <a:pt x="2022" y="770"/>
                </a:cubicBezTo>
                <a:cubicBezTo>
                  <a:pt x="2020" y="768"/>
                  <a:pt x="2020" y="768"/>
                  <a:pt x="2020" y="768"/>
                </a:cubicBezTo>
                <a:cubicBezTo>
                  <a:pt x="2020" y="768"/>
                  <a:pt x="2020" y="768"/>
                  <a:pt x="2020" y="768"/>
                </a:cubicBezTo>
                <a:cubicBezTo>
                  <a:pt x="2019" y="765"/>
                  <a:pt x="2019" y="765"/>
                  <a:pt x="2019" y="765"/>
                </a:cubicBezTo>
                <a:cubicBezTo>
                  <a:pt x="2020" y="765"/>
                  <a:pt x="2020" y="765"/>
                  <a:pt x="2020" y="765"/>
                </a:cubicBezTo>
                <a:cubicBezTo>
                  <a:pt x="2021" y="761"/>
                  <a:pt x="2021" y="761"/>
                  <a:pt x="2021" y="761"/>
                </a:cubicBezTo>
                <a:cubicBezTo>
                  <a:pt x="2020" y="761"/>
                  <a:pt x="2020" y="761"/>
                  <a:pt x="2020" y="761"/>
                </a:cubicBezTo>
                <a:cubicBezTo>
                  <a:pt x="2019" y="761"/>
                  <a:pt x="2019" y="761"/>
                  <a:pt x="2019" y="761"/>
                </a:cubicBezTo>
                <a:cubicBezTo>
                  <a:pt x="2019" y="759"/>
                  <a:pt x="2019" y="759"/>
                  <a:pt x="2019" y="759"/>
                </a:cubicBezTo>
                <a:cubicBezTo>
                  <a:pt x="2017" y="758"/>
                  <a:pt x="2017" y="758"/>
                  <a:pt x="2017" y="758"/>
                </a:cubicBezTo>
                <a:cubicBezTo>
                  <a:pt x="2017" y="758"/>
                  <a:pt x="2017" y="758"/>
                  <a:pt x="2017" y="758"/>
                </a:cubicBezTo>
                <a:cubicBezTo>
                  <a:pt x="2016" y="759"/>
                  <a:pt x="2016" y="759"/>
                  <a:pt x="2016" y="759"/>
                </a:cubicBezTo>
                <a:cubicBezTo>
                  <a:pt x="2016" y="759"/>
                  <a:pt x="2016" y="759"/>
                  <a:pt x="2016" y="759"/>
                </a:cubicBezTo>
                <a:cubicBezTo>
                  <a:pt x="2016" y="760"/>
                  <a:pt x="2016" y="760"/>
                  <a:pt x="2016" y="760"/>
                </a:cubicBezTo>
                <a:cubicBezTo>
                  <a:pt x="2015" y="760"/>
                  <a:pt x="2015" y="760"/>
                  <a:pt x="2015" y="760"/>
                </a:cubicBezTo>
                <a:cubicBezTo>
                  <a:pt x="2015" y="762"/>
                  <a:pt x="2015" y="762"/>
                  <a:pt x="2015" y="762"/>
                </a:cubicBezTo>
                <a:cubicBezTo>
                  <a:pt x="2015" y="762"/>
                  <a:pt x="2015" y="762"/>
                  <a:pt x="2015" y="762"/>
                </a:cubicBezTo>
                <a:cubicBezTo>
                  <a:pt x="2015" y="765"/>
                  <a:pt x="2015" y="765"/>
                  <a:pt x="2015" y="765"/>
                </a:cubicBezTo>
                <a:cubicBezTo>
                  <a:pt x="2015" y="765"/>
                  <a:pt x="2015" y="765"/>
                  <a:pt x="2015" y="765"/>
                </a:cubicBezTo>
                <a:cubicBezTo>
                  <a:pt x="2014" y="765"/>
                  <a:pt x="2014" y="765"/>
                  <a:pt x="2014" y="765"/>
                </a:cubicBezTo>
                <a:cubicBezTo>
                  <a:pt x="2014" y="768"/>
                  <a:pt x="2014" y="768"/>
                  <a:pt x="2014" y="768"/>
                </a:cubicBezTo>
                <a:cubicBezTo>
                  <a:pt x="2014" y="769"/>
                  <a:pt x="2014" y="769"/>
                  <a:pt x="2014" y="769"/>
                </a:cubicBezTo>
                <a:cubicBezTo>
                  <a:pt x="2015" y="770"/>
                  <a:pt x="2015" y="770"/>
                  <a:pt x="2015" y="770"/>
                </a:cubicBezTo>
                <a:cubicBezTo>
                  <a:pt x="2015" y="772"/>
                  <a:pt x="2015" y="772"/>
                  <a:pt x="2015" y="772"/>
                </a:cubicBezTo>
                <a:cubicBezTo>
                  <a:pt x="2014" y="772"/>
                  <a:pt x="2014" y="772"/>
                  <a:pt x="2014" y="772"/>
                </a:cubicBezTo>
                <a:cubicBezTo>
                  <a:pt x="2014" y="773"/>
                  <a:pt x="2014" y="773"/>
                  <a:pt x="2014" y="773"/>
                </a:cubicBezTo>
                <a:cubicBezTo>
                  <a:pt x="2012" y="770"/>
                  <a:pt x="2012" y="770"/>
                  <a:pt x="2012" y="770"/>
                </a:cubicBezTo>
                <a:cubicBezTo>
                  <a:pt x="2012" y="768"/>
                  <a:pt x="2012" y="768"/>
                  <a:pt x="2012" y="768"/>
                </a:cubicBezTo>
                <a:cubicBezTo>
                  <a:pt x="2006" y="761"/>
                  <a:pt x="2006" y="761"/>
                  <a:pt x="2006" y="761"/>
                </a:cubicBezTo>
                <a:cubicBezTo>
                  <a:pt x="2005" y="759"/>
                  <a:pt x="2005" y="759"/>
                  <a:pt x="2005" y="759"/>
                </a:cubicBezTo>
                <a:cubicBezTo>
                  <a:pt x="2006" y="759"/>
                  <a:pt x="2006" y="759"/>
                  <a:pt x="2006" y="759"/>
                </a:cubicBezTo>
                <a:cubicBezTo>
                  <a:pt x="2006" y="758"/>
                  <a:pt x="2006" y="758"/>
                  <a:pt x="2006" y="758"/>
                </a:cubicBezTo>
                <a:cubicBezTo>
                  <a:pt x="2004" y="753"/>
                  <a:pt x="2004" y="753"/>
                  <a:pt x="2004" y="753"/>
                </a:cubicBezTo>
                <a:cubicBezTo>
                  <a:pt x="2004" y="752"/>
                  <a:pt x="2004" y="752"/>
                  <a:pt x="2004" y="752"/>
                </a:cubicBezTo>
                <a:cubicBezTo>
                  <a:pt x="2003" y="750"/>
                  <a:pt x="2003" y="750"/>
                  <a:pt x="2003" y="750"/>
                </a:cubicBezTo>
                <a:cubicBezTo>
                  <a:pt x="2002" y="750"/>
                  <a:pt x="2002" y="750"/>
                  <a:pt x="2002" y="750"/>
                </a:cubicBezTo>
                <a:cubicBezTo>
                  <a:pt x="1999" y="745"/>
                  <a:pt x="1999" y="745"/>
                  <a:pt x="1999" y="745"/>
                </a:cubicBezTo>
                <a:cubicBezTo>
                  <a:pt x="1998" y="745"/>
                  <a:pt x="1998" y="745"/>
                  <a:pt x="1998" y="745"/>
                </a:cubicBezTo>
                <a:cubicBezTo>
                  <a:pt x="1996" y="744"/>
                  <a:pt x="1996" y="744"/>
                  <a:pt x="1996" y="744"/>
                </a:cubicBezTo>
                <a:cubicBezTo>
                  <a:pt x="1996" y="743"/>
                  <a:pt x="1996" y="743"/>
                  <a:pt x="1996" y="743"/>
                </a:cubicBezTo>
                <a:cubicBezTo>
                  <a:pt x="1997" y="743"/>
                  <a:pt x="1997" y="743"/>
                  <a:pt x="1997" y="743"/>
                </a:cubicBezTo>
                <a:cubicBezTo>
                  <a:pt x="1998" y="743"/>
                  <a:pt x="1998" y="743"/>
                  <a:pt x="1998" y="743"/>
                </a:cubicBezTo>
                <a:cubicBezTo>
                  <a:pt x="1997" y="742"/>
                  <a:pt x="1997" y="742"/>
                  <a:pt x="1997" y="742"/>
                </a:cubicBezTo>
                <a:cubicBezTo>
                  <a:pt x="1995" y="742"/>
                  <a:pt x="1995" y="742"/>
                  <a:pt x="1995" y="742"/>
                </a:cubicBezTo>
                <a:cubicBezTo>
                  <a:pt x="1992" y="741"/>
                  <a:pt x="1992" y="741"/>
                  <a:pt x="1992" y="741"/>
                </a:cubicBezTo>
                <a:cubicBezTo>
                  <a:pt x="1990" y="736"/>
                  <a:pt x="1990" y="736"/>
                  <a:pt x="1990" y="736"/>
                </a:cubicBezTo>
                <a:cubicBezTo>
                  <a:pt x="1989" y="733"/>
                  <a:pt x="1989" y="733"/>
                  <a:pt x="1989" y="733"/>
                </a:cubicBezTo>
                <a:cubicBezTo>
                  <a:pt x="1988" y="733"/>
                  <a:pt x="1988" y="733"/>
                  <a:pt x="1988" y="733"/>
                </a:cubicBezTo>
                <a:cubicBezTo>
                  <a:pt x="1988" y="731"/>
                  <a:pt x="1988" y="731"/>
                  <a:pt x="1988" y="731"/>
                </a:cubicBezTo>
                <a:cubicBezTo>
                  <a:pt x="1987" y="731"/>
                  <a:pt x="1987" y="731"/>
                  <a:pt x="1987" y="731"/>
                </a:cubicBezTo>
                <a:cubicBezTo>
                  <a:pt x="1986" y="730"/>
                  <a:pt x="1986" y="730"/>
                  <a:pt x="1986" y="730"/>
                </a:cubicBezTo>
                <a:cubicBezTo>
                  <a:pt x="1985" y="729"/>
                  <a:pt x="1985" y="729"/>
                  <a:pt x="1985" y="729"/>
                </a:cubicBezTo>
                <a:cubicBezTo>
                  <a:pt x="1985" y="729"/>
                  <a:pt x="1985" y="729"/>
                  <a:pt x="1985" y="729"/>
                </a:cubicBezTo>
                <a:cubicBezTo>
                  <a:pt x="1986" y="729"/>
                  <a:pt x="1986" y="729"/>
                  <a:pt x="1986" y="729"/>
                </a:cubicBezTo>
                <a:cubicBezTo>
                  <a:pt x="1985" y="728"/>
                  <a:pt x="1985" y="728"/>
                  <a:pt x="1985" y="728"/>
                </a:cubicBezTo>
                <a:cubicBezTo>
                  <a:pt x="1985" y="726"/>
                  <a:pt x="1985" y="726"/>
                  <a:pt x="1985" y="726"/>
                </a:cubicBezTo>
                <a:cubicBezTo>
                  <a:pt x="1984" y="724"/>
                  <a:pt x="1984" y="724"/>
                  <a:pt x="1984" y="724"/>
                </a:cubicBezTo>
                <a:cubicBezTo>
                  <a:pt x="1983" y="725"/>
                  <a:pt x="1983" y="725"/>
                  <a:pt x="1983" y="725"/>
                </a:cubicBezTo>
                <a:cubicBezTo>
                  <a:pt x="1979" y="723"/>
                  <a:pt x="1979" y="723"/>
                  <a:pt x="1979" y="723"/>
                </a:cubicBezTo>
                <a:cubicBezTo>
                  <a:pt x="1985" y="722"/>
                  <a:pt x="1985" y="722"/>
                  <a:pt x="1985" y="722"/>
                </a:cubicBezTo>
                <a:cubicBezTo>
                  <a:pt x="1984" y="717"/>
                  <a:pt x="1984" y="717"/>
                  <a:pt x="1984" y="717"/>
                </a:cubicBezTo>
                <a:cubicBezTo>
                  <a:pt x="1985" y="716"/>
                  <a:pt x="1985" y="716"/>
                  <a:pt x="1985" y="716"/>
                </a:cubicBezTo>
                <a:cubicBezTo>
                  <a:pt x="1986" y="714"/>
                  <a:pt x="1986" y="714"/>
                  <a:pt x="1986" y="714"/>
                </a:cubicBezTo>
                <a:cubicBezTo>
                  <a:pt x="1987" y="714"/>
                  <a:pt x="1987" y="714"/>
                  <a:pt x="1987" y="714"/>
                </a:cubicBezTo>
                <a:cubicBezTo>
                  <a:pt x="1988" y="713"/>
                  <a:pt x="1988" y="713"/>
                  <a:pt x="1988" y="713"/>
                </a:cubicBezTo>
                <a:cubicBezTo>
                  <a:pt x="1988" y="714"/>
                  <a:pt x="1988" y="714"/>
                  <a:pt x="1988" y="714"/>
                </a:cubicBezTo>
                <a:cubicBezTo>
                  <a:pt x="1989" y="716"/>
                  <a:pt x="1989" y="716"/>
                  <a:pt x="1989" y="716"/>
                </a:cubicBezTo>
                <a:cubicBezTo>
                  <a:pt x="1990" y="716"/>
                  <a:pt x="1990" y="716"/>
                  <a:pt x="1990" y="716"/>
                </a:cubicBezTo>
                <a:cubicBezTo>
                  <a:pt x="1991" y="715"/>
                  <a:pt x="1991" y="715"/>
                  <a:pt x="1991" y="715"/>
                </a:cubicBezTo>
                <a:cubicBezTo>
                  <a:pt x="1991" y="713"/>
                  <a:pt x="1991" y="713"/>
                  <a:pt x="1991" y="713"/>
                </a:cubicBezTo>
                <a:cubicBezTo>
                  <a:pt x="1990" y="712"/>
                  <a:pt x="1990" y="712"/>
                  <a:pt x="1990" y="712"/>
                </a:cubicBezTo>
                <a:cubicBezTo>
                  <a:pt x="1991" y="712"/>
                  <a:pt x="1991" y="712"/>
                  <a:pt x="1991" y="712"/>
                </a:cubicBezTo>
                <a:cubicBezTo>
                  <a:pt x="1993" y="712"/>
                  <a:pt x="1993" y="712"/>
                  <a:pt x="1993" y="712"/>
                </a:cubicBezTo>
                <a:cubicBezTo>
                  <a:pt x="1993" y="711"/>
                  <a:pt x="1993" y="711"/>
                  <a:pt x="1993" y="711"/>
                </a:cubicBezTo>
                <a:cubicBezTo>
                  <a:pt x="1993" y="712"/>
                  <a:pt x="1993" y="712"/>
                  <a:pt x="1993" y="712"/>
                </a:cubicBezTo>
                <a:cubicBezTo>
                  <a:pt x="1992" y="713"/>
                  <a:pt x="1992" y="713"/>
                  <a:pt x="1992" y="713"/>
                </a:cubicBezTo>
                <a:cubicBezTo>
                  <a:pt x="1995" y="715"/>
                  <a:pt x="1995" y="715"/>
                  <a:pt x="1995" y="715"/>
                </a:cubicBezTo>
                <a:cubicBezTo>
                  <a:pt x="1996" y="714"/>
                  <a:pt x="1996" y="714"/>
                  <a:pt x="1996" y="714"/>
                </a:cubicBezTo>
                <a:cubicBezTo>
                  <a:pt x="1997" y="716"/>
                  <a:pt x="1997" y="716"/>
                  <a:pt x="1997" y="716"/>
                </a:cubicBezTo>
                <a:cubicBezTo>
                  <a:pt x="1998" y="716"/>
                  <a:pt x="1998" y="716"/>
                  <a:pt x="1998" y="716"/>
                </a:cubicBezTo>
                <a:cubicBezTo>
                  <a:pt x="2001" y="713"/>
                  <a:pt x="2001" y="713"/>
                  <a:pt x="2001" y="713"/>
                </a:cubicBezTo>
                <a:cubicBezTo>
                  <a:pt x="2002" y="714"/>
                  <a:pt x="2002" y="714"/>
                  <a:pt x="2002" y="714"/>
                </a:cubicBezTo>
                <a:cubicBezTo>
                  <a:pt x="2004" y="717"/>
                  <a:pt x="2004" y="717"/>
                  <a:pt x="2004" y="717"/>
                </a:cubicBezTo>
                <a:cubicBezTo>
                  <a:pt x="2004" y="719"/>
                  <a:pt x="2004" y="719"/>
                  <a:pt x="2004" y="719"/>
                </a:cubicBezTo>
                <a:cubicBezTo>
                  <a:pt x="2008" y="723"/>
                  <a:pt x="2008" y="723"/>
                  <a:pt x="2008" y="723"/>
                </a:cubicBezTo>
                <a:cubicBezTo>
                  <a:pt x="2008" y="726"/>
                  <a:pt x="2008" y="726"/>
                  <a:pt x="2008" y="726"/>
                </a:cubicBezTo>
                <a:cubicBezTo>
                  <a:pt x="2009" y="727"/>
                  <a:pt x="2009" y="727"/>
                  <a:pt x="2009" y="727"/>
                </a:cubicBezTo>
                <a:cubicBezTo>
                  <a:pt x="2011" y="727"/>
                  <a:pt x="2011" y="727"/>
                  <a:pt x="2011" y="727"/>
                </a:cubicBezTo>
                <a:cubicBezTo>
                  <a:pt x="2012" y="729"/>
                  <a:pt x="2012" y="729"/>
                  <a:pt x="2012" y="729"/>
                </a:cubicBezTo>
                <a:cubicBezTo>
                  <a:pt x="2011" y="729"/>
                  <a:pt x="2011" y="729"/>
                  <a:pt x="2011" y="729"/>
                </a:cubicBezTo>
                <a:cubicBezTo>
                  <a:pt x="2010" y="728"/>
                  <a:pt x="2010" y="728"/>
                  <a:pt x="2010" y="728"/>
                </a:cubicBezTo>
                <a:cubicBezTo>
                  <a:pt x="2010" y="729"/>
                  <a:pt x="2010" y="729"/>
                  <a:pt x="2010" y="729"/>
                </a:cubicBezTo>
                <a:cubicBezTo>
                  <a:pt x="2012" y="730"/>
                  <a:pt x="2012" y="730"/>
                  <a:pt x="2012" y="730"/>
                </a:cubicBezTo>
                <a:cubicBezTo>
                  <a:pt x="2013" y="730"/>
                  <a:pt x="2013" y="730"/>
                  <a:pt x="2013" y="730"/>
                </a:cubicBezTo>
                <a:cubicBezTo>
                  <a:pt x="2013" y="732"/>
                  <a:pt x="2013" y="732"/>
                  <a:pt x="2013" y="732"/>
                </a:cubicBezTo>
                <a:cubicBezTo>
                  <a:pt x="2016" y="738"/>
                  <a:pt x="2016" y="738"/>
                  <a:pt x="2016" y="738"/>
                </a:cubicBezTo>
                <a:cubicBezTo>
                  <a:pt x="2018" y="740"/>
                  <a:pt x="2018" y="740"/>
                  <a:pt x="2018" y="740"/>
                </a:cubicBezTo>
                <a:cubicBezTo>
                  <a:pt x="2022" y="739"/>
                  <a:pt x="2022" y="739"/>
                  <a:pt x="2022" y="739"/>
                </a:cubicBezTo>
                <a:cubicBezTo>
                  <a:pt x="2024" y="740"/>
                  <a:pt x="2024" y="740"/>
                  <a:pt x="2024" y="740"/>
                </a:cubicBezTo>
                <a:cubicBezTo>
                  <a:pt x="2026" y="741"/>
                  <a:pt x="2026" y="741"/>
                  <a:pt x="2026" y="741"/>
                </a:cubicBezTo>
                <a:cubicBezTo>
                  <a:pt x="2029" y="741"/>
                  <a:pt x="2029" y="741"/>
                  <a:pt x="2029" y="741"/>
                </a:cubicBezTo>
                <a:cubicBezTo>
                  <a:pt x="2029" y="742"/>
                  <a:pt x="2029" y="742"/>
                  <a:pt x="2029" y="742"/>
                </a:cubicBezTo>
                <a:cubicBezTo>
                  <a:pt x="2031" y="742"/>
                  <a:pt x="2031" y="742"/>
                  <a:pt x="2031" y="742"/>
                </a:cubicBezTo>
                <a:cubicBezTo>
                  <a:pt x="2031" y="743"/>
                  <a:pt x="2031" y="743"/>
                  <a:pt x="2031" y="743"/>
                </a:cubicBezTo>
                <a:cubicBezTo>
                  <a:pt x="2030" y="744"/>
                  <a:pt x="2030" y="744"/>
                  <a:pt x="2030" y="744"/>
                </a:cubicBezTo>
                <a:cubicBezTo>
                  <a:pt x="2033" y="747"/>
                  <a:pt x="2033" y="747"/>
                  <a:pt x="2033" y="747"/>
                </a:cubicBezTo>
                <a:cubicBezTo>
                  <a:pt x="2036" y="748"/>
                  <a:pt x="2036" y="748"/>
                  <a:pt x="2036" y="748"/>
                </a:cubicBezTo>
                <a:cubicBezTo>
                  <a:pt x="2037" y="749"/>
                  <a:pt x="2037" y="749"/>
                  <a:pt x="2037" y="749"/>
                </a:cubicBezTo>
                <a:cubicBezTo>
                  <a:pt x="2039" y="749"/>
                  <a:pt x="2039" y="749"/>
                  <a:pt x="2039" y="749"/>
                </a:cubicBezTo>
                <a:cubicBezTo>
                  <a:pt x="2042" y="752"/>
                  <a:pt x="2042" y="752"/>
                  <a:pt x="2042" y="752"/>
                </a:cubicBezTo>
                <a:cubicBezTo>
                  <a:pt x="2043" y="752"/>
                  <a:pt x="2043" y="752"/>
                  <a:pt x="2043" y="752"/>
                </a:cubicBezTo>
                <a:cubicBezTo>
                  <a:pt x="2046" y="751"/>
                  <a:pt x="2046" y="751"/>
                  <a:pt x="2046" y="751"/>
                </a:cubicBezTo>
                <a:cubicBezTo>
                  <a:pt x="2049" y="752"/>
                  <a:pt x="2049" y="752"/>
                  <a:pt x="2049" y="752"/>
                </a:cubicBezTo>
                <a:cubicBezTo>
                  <a:pt x="2053" y="755"/>
                  <a:pt x="2053" y="755"/>
                  <a:pt x="2053" y="755"/>
                </a:cubicBezTo>
                <a:cubicBezTo>
                  <a:pt x="2057" y="752"/>
                  <a:pt x="2057" y="752"/>
                  <a:pt x="2057" y="752"/>
                </a:cubicBezTo>
                <a:cubicBezTo>
                  <a:pt x="2061" y="749"/>
                  <a:pt x="2061" y="749"/>
                  <a:pt x="2061" y="749"/>
                </a:cubicBezTo>
                <a:cubicBezTo>
                  <a:pt x="2061" y="748"/>
                  <a:pt x="2061" y="748"/>
                  <a:pt x="2061" y="748"/>
                </a:cubicBezTo>
                <a:cubicBezTo>
                  <a:pt x="2061" y="749"/>
                  <a:pt x="2061" y="749"/>
                  <a:pt x="2061" y="749"/>
                </a:cubicBezTo>
                <a:cubicBezTo>
                  <a:pt x="2063" y="749"/>
                  <a:pt x="2063" y="749"/>
                  <a:pt x="2063" y="749"/>
                </a:cubicBezTo>
                <a:cubicBezTo>
                  <a:pt x="2066" y="747"/>
                  <a:pt x="2066" y="747"/>
                  <a:pt x="2066" y="747"/>
                </a:cubicBezTo>
                <a:cubicBezTo>
                  <a:pt x="2068" y="746"/>
                  <a:pt x="2068" y="746"/>
                  <a:pt x="2068" y="746"/>
                </a:cubicBezTo>
                <a:cubicBezTo>
                  <a:pt x="2071" y="747"/>
                  <a:pt x="2071" y="747"/>
                  <a:pt x="2071" y="747"/>
                </a:cubicBezTo>
                <a:cubicBezTo>
                  <a:pt x="2071" y="748"/>
                  <a:pt x="2071" y="748"/>
                  <a:pt x="2071" y="748"/>
                </a:cubicBezTo>
                <a:cubicBezTo>
                  <a:pt x="2072" y="748"/>
                  <a:pt x="2072" y="748"/>
                  <a:pt x="2072" y="748"/>
                </a:cubicBezTo>
                <a:cubicBezTo>
                  <a:pt x="2073" y="749"/>
                  <a:pt x="2073" y="749"/>
                  <a:pt x="2073" y="749"/>
                </a:cubicBezTo>
                <a:cubicBezTo>
                  <a:pt x="2074" y="751"/>
                  <a:pt x="2074" y="751"/>
                  <a:pt x="2074" y="751"/>
                </a:cubicBezTo>
                <a:cubicBezTo>
                  <a:pt x="2076" y="755"/>
                  <a:pt x="2076" y="755"/>
                  <a:pt x="2076" y="755"/>
                </a:cubicBezTo>
                <a:cubicBezTo>
                  <a:pt x="2078" y="759"/>
                  <a:pt x="2078" y="759"/>
                  <a:pt x="2078" y="759"/>
                </a:cubicBezTo>
                <a:cubicBezTo>
                  <a:pt x="2078" y="761"/>
                  <a:pt x="2078" y="761"/>
                  <a:pt x="2078" y="761"/>
                </a:cubicBezTo>
                <a:cubicBezTo>
                  <a:pt x="2079" y="762"/>
                  <a:pt x="2079" y="762"/>
                  <a:pt x="2079" y="762"/>
                </a:cubicBezTo>
                <a:cubicBezTo>
                  <a:pt x="2079" y="763"/>
                  <a:pt x="2079" y="763"/>
                  <a:pt x="2079" y="763"/>
                </a:cubicBezTo>
                <a:cubicBezTo>
                  <a:pt x="2085" y="763"/>
                  <a:pt x="2085" y="763"/>
                  <a:pt x="2085" y="763"/>
                </a:cubicBezTo>
                <a:cubicBezTo>
                  <a:pt x="2087" y="763"/>
                  <a:pt x="2087" y="763"/>
                  <a:pt x="2087" y="763"/>
                </a:cubicBezTo>
                <a:cubicBezTo>
                  <a:pt x="2089" y="765"/>
                  <a:pt x="2089" y="765"/>
                  <a:pt x="2089" y="765"/>
                </a:cubicBezTo>
                <a:cubicBezTo>
                  <a:pt x="2091" y="763"/>
                  <a:pt x="2091" y="763"/>
                  <a:pt x="2091" y="763"/>
                </a:cubicBezTo>
                <a:cubicBezTo>
                  <a:pt x="2092" y="763"/>
                  <a:pt x="2092" y="763"/>
                  <a:pt x="2092" y="763"/>
                </a:cubicBezTo>
                <a:cubicBezTo>
                  <a:pt x="2095" y="765"/>
                  <a:pt x="2095" y="765"/>
                  <a:pt x="2095" y="765"/>
                </a:cubicBezTo>
                <a:cubicBezTo>
                  <a:pt x="2100" y="765"/>
                  <a:pt x="2100" y="765"/>
                  <a:pt x="2100" y="765"/>
                </a:cubicBezTo>
                <a:cubicBezTo>
                  <a:pt x="2103" y="766"/>
                  <a:pt x="2103" y="766"/>
                  <a:pt x="2103" y="766"/>
                </a:cubicBezTo>
                <a:cubicBezTo>
                  <a:pt x="2108" y="766"/>
                  <a:pt x="2108" y="766"/>
                  <a:pt x="2108" y="766"/>
                </a:cubicBezTo>
                <a:cubicBezTo>
                  <a:pt x="2110" y="767"/>
                  <a:pt x="2110" y="767"/>
                  <a:pt x="2110" y="767"/>
                </a:cubicBezTo>
                <a:cubicBezTo>
                  <a:pt x="2110" y="767"/>
                  <a:pt x="2110" y="767"/>
                  <a:pt x="2110" y="767"/>
                </a:cubicBezTo>
                <a:cubicBezTo>
                  <a:pt x="2112" y="768"/>
                  <a:pt x="2112" y="768"/>
                  <a:pt x="2112" y="768"/>
                </a:cubicBezTo>
                <a:cubicBezTo>
                  <a:pt x="2112" y="768"/>
                  <a:pt x="2112" y="768"/>
                  <a:pt x="2112" y="768"/>
                </a:cubicBezTo>
                <a:cubicBezTo>
                  <a:pt x="2113" y="766"/>
                  <a:pt x="2113" y="766"/>
                  <a:pt x="2113" y="766"/>
                </a:cubicBezTo>
                <a:cubicBezTo>
                  <a:pt x="2114" y="766"/>
                  <a:pt x="2114" y="766"/>
                  <a:pt x="2114" y="766"/>
                </a:cubicBezTo>
                <a:cubicBezTo>
                  <a:pt x="2115" y="767"/>
                  <a:pt x="2115" y="767"/>
                  <a:pt x="2115" y="767"/>
                </a:cubicBezTo>
                <a:cubicBezTo>
                  <a:pt x="2118" y="768"/>
                  <a:pt x="2118" y="768"/>
                  <a:pt x="2118" y="768"/>
                </a:cubicBezTo>
                <a:cubicBezTo>
                  <a:pt x="2121" y="770"/>
                  <a:pt x="2121" y="770"/>
                  <a:pt x="2121" y="770"/>
                </a:cubicBezTo>
                <a:cubicBezTo>
                  <a:pt x="2123" y="769"/>
                  <a:pt x="2123" y="769"/>
                  <a:pt x="2123" y="769"/>
                </a:cubicBezTo>
                <a:cubicBezTo>
                  <a:pt x="2123" y="768"/>
                  <a:pt x="2123" y="768"/>
                  <a:pt x="2123" y="768"/>
                </a:cubicBezTo>
                <a:cubicBezTo>
                  <a:pt x="2125" y="768"/>
                  <a:pt x="2125" y="768"/>
                  <a:pt x="2125" y="768"/>
                </a:cubicBezTo>
                <a:cubicBezTo>
                  <a:pt x="2125" y="769"/>
                  <a:pt x="2125" y="769"/>
                  <a:pt x="2125" y="769"/>
                </a:cubicBezTo>
                <a:cubicBezTo>
                  <a:pt x="2126" y="770"/>
                  <a:pt x="2126" y="770"/>
                  <a:pt x="2126" y="770"/>
                </a:cubicBezTo>
                <a:cubicBezTo>
                  <a:pt x="2129" y="768"/>
                  <a:pt x="2129" y="768"/>
                  <a:pt x="2129" y="768"/>
                </a:cubicBezTo>
                <a:cubicBezTo>
                  <a:pt x="2131" y="768"/>
                  <a:pt x="2131" y="768"/>
                  <a:pt x="2131" y="768"/>
                </a:cubicBezTo>
                <a:cubicBezTo>
                  <a:pt x="2131" y="769"/>
                  <a:pt x="2131" y="769"/>
                  <a:pt x="2131" y="769"/>
                </a:cubicBezTo>
                <a:cubicBezTo>
                  <a:pt x="2132" y="768"/>
                  <a:pt x="2132" y="768"/>
                  <a:pt x="2132" y="768"/>
                </a:cubicBezTo>
                <a:cubicBezTo>
                  <a:pt x="2133" y="767"/>
                  <a:pt x="2133" y="767"/>
                  <a:pt x="2133" y="767"/>
                </a:cubicBezTo>
                <a:cubicBezTo>
                  <a:pt x="2136" y="767"/>
                  <a:pt x="2136" y="767"/>
                  <a:pt x="2136" y="767"/>
                </a:cubicBezTo>
                <a:cubicBezTo>
                  <a:pt x="2137" y="768"/>
                  <a:pt x="2137" y="768"/>
                  <a:pt x="2137" y="768"/>
                </a:cubicBezTo>
                <a:cubicBezTo>
                  <a:pt x="2138" y="767"/>
                  <a:pt x="2138" y="767"/>
                  <a:pt x="2138" y="767"/>
                </a:cubicBezTo>
                <a:cubicBezTo>
                  <a:pt x="2140" y="767"/>
                  <a:pt x="2140" y="767"/>
                  <a:pt x="2140" y="767"/>
                </a:cubicBezTo>
                <a:cubicBezTo>
                  <a:pt x="2141" y="767"/>
                  <a:pt x="2141" y="767"/>
                  <a:pt x="2141" y="767"/>
                </a:cubicBezTo>
                <a:cubicBezTo>
                  <a:pt x="2141" y="766"/>
                  <a:pt x="2141" y="766"/>
                  <a:pt x="2141" y="766"/>
                </a:cubicBezTo>
                <a:cubicBezTo>
                  <a:pt x="2142" y="765"/>
                  <a:pt x="2142" y="765"/>
                  <a:pt x="2142" y="765"/>
                </a:cubicBezTo>
                <a:cubicBezTo>
                  <a:pt x="2144" y="767"/>
                  <a:pt x="2144" y="767"/>
                  <a:pt x="2144" y="767"/>
                </a:cubicBezTo>
                <a:cubicBezTo>
                  <a:pt x="2145" y="767"/>
                  <a:pt x="2145" y="767"/>
                  <a:pt x="2145" y="767"/>
                </a:cubicBezTo>
                <a:cubicBezTo>
                  <a:pt x="2145" y="766"/>
                  <a:pt x="2145" y="766"/>
                  <a:pt x="2145" y="766"/>
                </a:cubicBezTo>
                <a:cubicBezTo>
                  <a:pt x="2146" y="766"/>
                  <a:pt x="2146" y="766"/>
                  <a:pt x="2146" y="766"/>
                </a:cubicBezTo>
                <a:cubicBezTo>
                  <a:pt x="2147" y="767"/>
                  <a:pt x="2147" y="767"/>
                  <a:pt x="2147" y="767"/>
                </a:cubicBezTo>
                <a:cubicBezTo>
                  <a:pt x="2149" y="767"/>
                  <a:pt x="2149" y="767"/>
                  <a:pt x="2149" y="767"/>
                </a:cubicBezTo>
                <a:cubicBezTo>
                  <a:pt x="2150" y="768"/>
                  <a:pt x="2150" y="768"/>
                  <a:pt x="2150" y="768"/>
                </a:cubicBezTo>
                <a:cubicBezTo>
                  <a:pt x="2152" y="768"/>
                  <a:pt x="2152" y="768"/>
                  <a:pt x="2152" y="768"/>
                </a:cubicBezTo>
                <a:cubicBezTo>
                  <a:pt x="2154" y="766"/>
                  <a:pt x="2154" y="766"/>
                  <a:pt x="2154" y="766"/>
                </a:cubicBezTo>
                <a:cubicBezTo>
                  <a:pt x="2157" y="766"/>
                  <a:pt x="2157" y="766"/>
                  <a:pt x="2157" y="766"/>
                </a:cubicBezTo>
                <a:cubicBezTo>
                  <a:pt x="2158" y="766"/>
                  <a:pt x="2158" y="766"/>
                  <a:pt x="2158" y="766"/>
                </a:cubicBezTo>
                <a:cubicBezTo>
                  <a:pt x="2160" y="765"/>
                  <a:pt x="2160" y="765"/>
                  <a:pt x="2160" y="765"/>
                </a:cubicBezTo>
                <a:cubicBezTo>
                  <a:pt x="2161" y="765"/>
                  <a:pt x="2161" y="765"/>
                  <a:pt x="2161" y="765"/>
                </a:cubicBezTo>
                <a:cubicBezTo>
                  <a:pt x="2162" y="765"/>
                  <a:pt x="2162" y="765"/>
                  <a:pt x="2162" y="765"/>
                </a:cubicBezTo>
                <a:cubicBezTo>
                  <a:pt x="2162" y="765"/>
                  <a:pt x="2162" y="765"/>
                  <a:pt x="2162" y="765"/>
                </a:cubicBezTo>
                <a:cubicBezTo>
                  <a:pt x="2165" y="766"/>
                  <a:pt x="2165" y="766"/>
                  <a:pt x="2165" y="766"/>
                </a:cubicBezTo>
                <a:cubicBezTo>
                  <a:pt x="2168" y="765"/>
                  <a:pt x="2168" y="765"/>
                  <a:pt x="2168" y="765"/>
                </a:cubicBezTo>
                <a:cubicBezTo>
                  <a:pt x="2171" y="765"/>
                  <a:pt x="2171" y="765"/>
                  <a:pt x="2171" y="765"/>
                </a:cubicBezTo>
                <a:cubicBezTo>
                  <a:pt x="2173" y="766"/>
                  <a:pt x="2173" y="766"/>
                  <a:pt x="2173" y="766"/>
                </a:cubicBezTo>
                <a:cubicBezTo>
                  <a:pt x="2174" y="769"/>
                  <a:pt x="2174" y="769"/>
                  <a:pt x="2174" y="769"/>
                </a:cubicBezTo>
                <a:cubicBezTo>
                  <a:pt x="2173" y="770"/>
                  <a:pt x="2173" y="770"/>
                  <a:pt x="2173" y="770"/>
                </a:cubicBezTo>
                <a:cubicBezTo>
                  <a:pt x="2174" y="771"/>
                  <a:pt x="2174" y="771"/>
                  <a:pt x="2174" y="771"/>
                </a:cubicBezTo>
                <a:cubicBezTo>
                  <a:pt x="2173" y="771"/>
                  <a:pt x="2173" y="771"/>
                  <a:pt x="2173" y="771"/>
                </a:cubicBezTo>
                <a:cubicBezTo>
                  <a:pt x="2173" y="771"/>
                  <a:pt x="2173" y="771"/>
                  <a:pt x="2173" y="771"/>
                </a:cubicBezTo>
                <a:cubicBezTo>
                  <a:pt x="2175" y="771"/>
                  <a:pt x="2175" y="771"/>
                  <a:pt x="2175" y="771"/>
                </a:cubicBezTo>
                <a:cubicBezTo>
                  <a:pt x="2178" y="770"/>
                  <a:pt x="2178" y="770"/>
                  <a:pt x="2178" y="770"/>
                </a:cubicBezTo>
                <a:cubicBezTo>
                  <a:pt x="2178" y="772"/>
                  <a:pt x="2178" y="772"/>
                  <a:pt x="2178" y="772"/>
                </a:cubicBezTo>
                <a:cubicBezTo>
                  <a:pt x="2180" y="775"/>
                  <a:pt x="2180" y="775"/>
                  <a:pt x="2180" y="775"/>
                </a:cubicBezTo>
                <a:cubicBezTo>
                  <a:pt x="2181" y="778"/>
                  <a:pt x="2181" y="778"/>
                  <a:pt x="2181" y="778"/>
                </a:cubicBezTo>
                <a:cubicBezTo>
                  <a:pt x="2181" y="779"/>
                  <a:pt x="2181" y="779"/>
                  <a:pt x="2181" y="779"/>
                </a:cubicBezTo>
                <a:cubicBezTo>
                  <a:pt x="2181" y="780"/>
                  <a:pt x="2181" y="780"/>
                  <a:pt x="2181" y="780"/>
                </a:cubicBezTo>
                <a:cubicBezTo>
                  <a:pt x="2180" y="781"/>
                  <a:pt x="2180" y="781"/>
                  <a:pt x="2180" y="781"/>
                </a:cubicBezTo>
                <a:cubicBezTo>
                  <a:pt x="2181" y="781"/>
                  <a:pt x="2181" y="781"/>
                  <a:pt x="2181" y="781"/>
                </a:cubicBezTo>
                <a:cubicBezTo>
                  <a:pt x="2182" y="781"/>
                  <a:pt x="2182" y="781"/>
                  <a:pt x="2182" y="781"/>
                </a:cubicBezTo>
                <a:cubicBezTo>
                  <a:pt x="2182" y="783"/>
                  <a:pt x="2182" y="783"/>
                  <a:pt x="2182" y="783"/>
                </a:cubicBezTo>
                <a:cubicBezTo>
                  <a:pt x="2184" y="783"/>
                  <a:pt x="2184" y="783"/>
                  <a:pt x="2184" y="783"/>
                </a:cubicBezTo>
                <a:cubicBezTo>
                  <a:pt x="2187" y="783"/>
                  <a:pt x="2187" y="783"/>
                  <a:pt x="2187" y="783"/>
                </a:cubicBezTo>
                <a:cubicBezTo>
                  <a:pt x="2191" y="785"/>
                  <a:pt x="2191" y="785"/>
                  <a:pt x="2191" y="785"/>
                </a:cubicBezTo>
                <a:cubicBezTo>
                  <a:pt x="2190" y="786"/>
                  <a:pt x="2190" y="786"/>
                  <a:pt x="2190" y="786"/>
                </a:cubicBezTo>
                <a:cubicBezTo>
                  <a:pt x="2192" y="785"/>
                  <a:pt x="2192" y="785"/>
                  <a:pt x="2192" y="785"/>
                </a:cubicBezTo>
                <a:cubicBezTo>
                  <a:pt x="2195" y="783"/>
                  <a:pt x="2195" y="783"/>
                  <a:pt x="2195" y="783"/>
                </a:cubicBezTo>
                <a:cubicBezTo>
                  <a:pt x="2198" y="782"/>
                  <a:pt x="2198" y="782"/>
                  <a:pt x="2198" y="782"/>
                </a:cubicBezTo>
                <a:cubicBezTo>
                  <a:pt x="2196" y="784"/>
                  <a:pt x="2196" y="784"/>
                  <a:pt x="2196" y="784"/>
                </a:cubicBezTo>
                <a:cubicBezTo>
                  <a:pt x="2194" y="786"/>
                  <a:pt x="2194" y="786"/>
                  <a:pt x="2194" y="786"/>
                </a:cubicBezTo>
                <a:cubicBezTo>
                  <a:pt x="2193" y="788"/>
                  <a:pt x="2193" y="788"/>
                  <a:pt x="2193" y="788"/>
                </a:cubicBezTo>
                <a:cubicBezTo>
                  <a:pt x="2195" y="789"/>
                  <a:pt x="2195" y="789"/>
                  <a:pt x="2195" y="789"/>
                </a:cubicBezTo>
                <a:cubicBezTo>
                  <a:pt x="2198" y="792"/>
                  <a:pt x="2198" y="792"/>
                  <a:pt x="2198" y="792"/>
                </a:cubicBezTo>
                <a:cubicBezTo>
                  <a:pt x="2204" y="795"/>
                  <a:pt x="2204" y="795"/>
                  <a:pt x="2204" y="795"/>
                </a:cubicBezTo>
                <a:cubicBezTo>
                  <a:pt x="2206" y="794"/>
                  <a:pt x="2206" y="794"/>
                  <a:pt x="2206" y="794"/>
                </a:cubicBezTo>
                <a:cubicBezTo>
                  <a:pt x="2209" y="794"/>
                  <a:pt x="2209" y="794"/>
                  <a:pt x="2209" y="794"/>
                </a:cubicBezTo>
                <a:cubicBezTo>
                  <a:pt x="2213" y="792"/>
                  <a:pt x="2213" y="792"/>
                  <a:pt x="2213" y="792"/>
                </a:cubicBezTo>
                <a:cubicBezTo>
                  <a:pt x="2213" y="791"/>
                  <a:pt x="2213" y="791"/>
                  <a:pt x="2213" y="791"/>
                </a:cubicBezTo>
                <a:cubicBezTo>
                  <a:pt x="2213" y="791"/>
                  <a:pt x="2213" y="791"/>
                  <a:pt x="2213" y="791"/>
                </a:cubicBezTo>
                <a:cubicBezTo>
                  <a:pt x="2213" y="791"/>
                  <a:pt x="2213" y="791"/>
                  <a:pt x="2213" y="791"/>
                </a:cubicBezTo>
                <a:cubicBezTo>
                  <a:pt x="2216" y="791"/>
                  <a:pt x="2216" y="791"/>
                  <a:pt x="2216" y="791"/>
                </a:cubicBezTo>
                <a:cubicBezTo>
                  <a:pt x="2215" y="793"/>
                  <a:pt x="2215" y="793"/>
                  <a:pt x="2215" y="793"/>
                </a:cubicBezTo>
                <a:cubicBezTo>
                  <a:pt x="2214" y="793"/>
                  <a:pt x="2214" y="793"/>
                  <a:pt x="2214" y="793"/>
                </a:cubicBezTo>
                <a:cubicBezTo>
                  <a:pt x="2212" y="796"/>
                  <a:pt x="2212" y="796"/>
                  <a:pt x="2212" y="796"/>
                </a:cubicBezTo>
                <a:cubicBezTo>
                  <a:pt x="2211" y="796"/>
                  <a:pt x="2211" y="796"/>
                  <a:pt x="2211" y="796"/>
                </a:cubicBezTo>
                <a:cubicBezTo>
                  <a:pt x="2207" y="799"/>
                  <a:pt x="2207" y="799"/>
                  <a:pt x="2207" y="799"/>
                </a:cubicBezTo>
                <a:cubicBezTo>
                  <a:pt x="2207" y="800"/>
                  <a:pt x="2207" y="800"/>
                  <a:pt x="2207" y="800"/>
                </a:cubicBezTo>
                <a:cubicBezTo>
                  <a:pt x="2205" y="799"/>
                  <a:pt x="2205" y="799"/>
                  <a:pt x="2205" y="799"/>
                </a:cubicBezTo>
                <a:cubicBezTo>
                  <a:pt x="2205" y="799"/>
                  <a:pt x="2205" y="799"/>
                  <a:pt x="2205" y="799"/>
                </a:cubicBezTo>
                <a:cubicBezTo>
                  <a:pt x="2204" y="800"/>
                  <a:pt x="2204" y="800"/>
                  <a:pt x="2204" y="800"/>
                </a:cubicBezTo>
                <a:cubicBezTo>
                  <a:pt x="2202" y="800"/>
                  <a:pt x="2202" y="800"/>
                  <a:pt x="2202" y="800"/>
                </a:cubicBezTo>
                <a:cubicBezTo>
                  <a:pt x="2202" y="798"/>
                  <a:pt x="2202" y="798"/>
                  <a:pt x="2202" y="798"/>
                </a:cubicBezTo>
                <a:cubicBezTo>
                  <a:pt x="2201" y="798"/>
                  <a:pt x="2201" y="798"/>
                  <a:pt x="2201" y="798"/>
                </a:cubicBezTo>
                <a:cubicBezTo>
                  <a:pt x="2200" y="798"/>
                  <a:pt x="2200" y="798"/>
                  <a:pt x="2200" y="798"/>
                </a:cubicBezTo>
                <a:cubicBezTo>
                  <a:pt x="2199" y="798"/>
                  <a:pt x="2199" y="798"/>
                  <a:pt x="2199" y="798"/>
                </a:cubicBezTo>
                <a:cubicBezTo>
                  <a:pt x="2199" y="799"/>
                  <a:pt x="2199" y="799"/>
                  <a:pt x="2199" y="799"/>
                </a:cubicBezTo>
                <a:cubicBezTo>
                  <a:pt x="2199" y="800"/>
                  <a:pt x="2199" y="800"/>
                  <a:pt x="2199" y="800"/>
                </a:cubicBezTo>
                <a:cubicBezTo>
                  <a:pt x="2204" y="805"/>
                  <a:pt x="2204" y="805"/>
                  <a:pt x="2204" y="805"/>
                </a:cubicBezTo>
                <a:cubicBezTo>
                  <a:pt x="2205" y="805"/>
                  <a:pt x="2205" y="805"/>
                  <a:pt x="2205" y="805"/>
                </a:cubicBezTo>
                <a:cubicBezTo>
                  <a:pt x="2206" y="805"/>
                  <a:pt x="2206" y="805"/>
                  <a:pt x="2206" y="805"/>
                </a:cubicBezTo>
                <a:cubicBezTo>
                  <a:pt x="2206" y="806"/>
                  <a:pt x="2206" y="806"/>
                  <a:pt x="2206" y="806"/>
                </a:cubicBezTo>
                <a:cubicBezTo>
                  <a:pt x="2209" y="810"/>
                  <a:pt x="2209" y="810"/>
                  <a:pt x="2209" y="810"/>
                </a:cubicBezTo>
                <a:cubicBezTo>
                  <a:pt x="2217" y="817"/>
                  <a:pt x="2217" y="817"/>
                  <a:pt x="2217" y="817"/>
                </a:cubicBezTo>
                <a:cubicBezTo>
                  <a:pt x="2221" y="817"/>
                  <a:pt x="2221" y="817"/>
                  <a:pt x="2221" y="817"/>
                </a:cubicBezTo>
                <a:cubicBezTo>
                  <a:pt x="2223" y="817"/>
                  <a:pt x="2223" y="817"/>
                  <a:pt x="2223" y="817"/>
                </a:cubicBezTo>
                <a:cubicBezTo>
                  <a:pt x="2228" y="813"/>
                  <a:pt x="2228" y="813"/>
                  <a:pt x="2228" y="813"/>
                </a:cubicBezTo>
                <a:cubicBezTo>
                  <a:pt x="2232" y="812"/>
                  <a:pt x="2232" y="812"/>
                  <a:pt x="2232" y="812"/>
                </a:cubicBezTo>
                <a:cubicBezTo>
                  <a:pt x="2232" y="810"/>
                  <a:pt x="2232" y="810"/>
                  <a:pt x="2232" y="810"/>
                </a:cubicBezTo>
                <a:cubicBezTo>
                  <a:pt x="2233" y="809"/>
                  <a:pt x="2233" y="809"/>
                  <a:pt x="2233" y="809"/>
                </a:cubicBezTo>
                <a:cubicBezTo>
                  <a:pt x="2234" y="805"/>
                  <a:pt x="2234" y="805"/>
                  <a:pt x="2234" y="805"/>
                </a:cubicBezTo>
                <a:cubicBezTo>
                  <a:pt x="2232" y="803"/>
                  <a:pt x="2232" y="803"/>
                  <a:pt x="2232" y="803"/>
                </a:cubicBezTo>
                <a:cubicBezTo>
                  <a:pt x="2234" y="799"/>
                  <a:pt x="2234" y="799"/>
                  <a:pt x="2234" y="799"/>
                </a:cubicBezTo>
                <a:cubicBezTo>
                  <a:pt x="2234" y="797"/>
                  <a:pt x="2234" y="797"/>
                  <a:pt x="2234" y="797"/>
                </a:cubicBezTo>
                <a:cubicBezTo>
                  <a:pt x="2234" y="796"/>
                  <a:pt x="2234" y="796"/>
                  <a:pt x="2234" y="796"/>
                </a:cubicBezTo>
                <a:cubicBezTo>
                  <a:pt x="2235" y="798"/>
                  <a:pt x="2235" y="798"/>
                  <a:pt x="2235" y="798"/>
                </a:cubicBezTo>
                <a:cubicBezTo>
                  <a:pt x="2237" y="798"/>
                  <a:pt x="2237" y="798"/>
                  <a:pt x="2237" y="798"/>
                </a:cubicBezTo>
                <a:cubicBezTo>
                  <a:pt x="2238" y="798"/>
                  <a:pt x="2238" y="798"/>
                  <a:pt x="2238" y="798"/>
                </a:cubicBezTo>
                <a:cubicBezTo>
                  <a:pt x="2240" y="797"/>
                  <a:pt x="2240" y="797"/>
                  <a:pt x="2240" y="797"/>
                </a:cubicBezTo>
                <a:cubicBezTo>
                  <a:pt x="2239" y="798"/>
                  <a:pt x="2239" y="798"/>
                  <a:pt x="2239" y="798"/>
                </a:cubicBezTo>
                <a:cubicBezTo>
                  <a:pt x="2238" y="800"/>
                  <a:pt x="2238" y="800"/>
                  <a:pt x="2238" y="800"/>
                </a:cubicBezTo>
                <a:cubicBezTo>
                  <a:pt x="2236" y="800"/>
                  <a:pt x="2236" y="800"/>
                  <a:pt x="2236" y="800"/>
                </a:cubicBezTo>
                <a:cubicBezTo>
                  <a:pt x="2236" y="800"/>
                  <a:pt x="2236" y="800"/>
                  <a:pt x="2236" y="800"/>
                </a:cubicBezTo>
                <a:cubicBezTo>
                  <a:pt x="2236" y="802"/>
                  <a:pt x="2236" y="802"/>
                  <a:pt x="2236" y="802"/>
                </a:cubicBezTo>
                <a:cubicBezTo>
                  <a:pt x="2237" y="804"/>
                  <a:pt x="2237" y="804"/>
                  <a:pt x="2237" y="804"/>
                </a:cubicBezTo>
                <a:cubicBezTo>
                  <a:pt x="2236" y="806"/>
                  <a:pt x="2236" y="806"/>
                  <a:pt x="2236" y="806"/>
                </a:cubicBezTo>
                <a:cubicBezTo>
                  <a:pt x="2238" y="806"/>
                  <a:pt x="2238" y="806"/>
                  <a:pt x="2238" y="806"/>
                </a:cubicBezTo>
                <a:cubicBezTo>
                  <a:pt x="2240" y="805"/>
                  <a:pt x="2240" y="805"/>
                  <a:pt x="2240" y="805"/>
                </a:cubicBezTo>
                <a:cubicBezTo>
                  <a:pt x="2242" y="806"/>
                  <a:pt x="2242" y="806"/>
                  <a:pt x="2242" y="806"/>
                </a:cubicBezTo>
                <a:cubicBezTo>
                  <a:pt x="2240" y="806"/>
                  <a:pt x="2240" y="806"/>
                  <a:pt x="2240" y="806"/>
                </a:cubicBezTo>
                <a:cubicBezTo>
                  <a:pt x="2239" y="807"/>
                  <a:pt x="2239" y="807"/>
                  <a:pt x="2239" y="807"/>
                </a:cubicBezTo>
                <a:cubicBezTo>
                  <a:pt x="2237" y="808"/>
                  <a:pt x="2237" y="808"/>
                  <a:pt x="2237" y="808"/>
                </a:cubicBezTo>
                <a:cubicBezTo>
                  <a:pt x="2238" y="813"/>
                  <a:pt x="2238" y="813"/>
                  <a:pt x="2238" y="813"/>
                </a:cubicBezTo>
                <a:cubicBezTo>
                  <a:pt x="2239" y="814"/>
                  <a:pt x="2239" y="814"/>
                  <a:pt x="2239" y="814"/>
                </a:cubicBezTo>
                <a:cubicBezTo>
                  <a:pt x="2240" y="817"/>
                  <a:pt x="2240" y="817"/>
                  <a:pt x="2240" y="817"/>
                </a:cubicBezTo>
                <a:cubicBezTo>
                  <a:pt x="2240" y="820"/>
                  <a:pt x="2240" y="820"/>
                  <a:pt x="2240" y="820"/>
                </a:cubicBezTo>
                <a:cubicBezTo>
                  <a:pt x="2239" y="822"/>
                  <a:pt x="2239" y="822"/>
                  <a:pt x="2239" y="822"/>
                </a:cubicBezTo>
                <a:cubicBezTo>
                  <a:pt x="2239" y="824"/>
                  <a:pt x="2239" y="824"/>
                  <a:pt x="2239" y="824"/>
                </a:cubicBezTo>
                <a:cubicBezTo>
                  <a:pt x="2241" y="825"/>
                  <a:pt x="2241" y="825"/>
                  <a:pt x="2241" y="825"/>
                </a:cubicBezTo>
                <a:cubicBezTo>
                  <a:pt x="2239" y="826"/>
                  <a:pt x="2239" y="826"/>
                  <a:pt x="2239" y="826"/>
                </a:cubicBezTo>
                <a:cubicBezTo>
                  <a:pt x="2240" y="829"/>
                  <a:pt x="2240" y="829"/>
                  <a:pt x="2240" y="829"/>
                </a:cubicBezTo>
                <a:cubicBezTo>
                  <a:pt x="2243" y="834"/>
                  <a:pt x="2243" y="834"/>
                  <a:pt x="2243" y="834"/>
                </a:cubicBezTo>
                <a:cubicBezTo>
                  <a:pt x="2243" y="836"/>
                  <a:pt x="2243" y="836"/>
                  <a:pt x="2243" y="836"/>
                </a:cubicBezTo>
                <a:cubicBezTo>
                  <a:pt x="2244" y="838"/>
                  <a:pt x="2244" y="838"/>
                  <a:pt x="2244" y="838"/>
                </a:cubicBezTo>
                <a:cubicBezTo>
                  <a:pt x="2242" y="838"/>
                  <a:pt x="2242" y="838"/>
                  <a:pt x="2242" y="838"/>
                </a:cubicBezTo>
                <a:cubicBezTo>
                  <a:pt x="2242" y="840"/>
                  <a:pt x="2242" y="840"/>
                  <a:pt x="2242" y="840"/>
                </a:cubicBezTo>
                <a:cubicBezTo>
                  <a:pt x="2245" y="844"/>
                  <a:pt x="2245" y="844"/>
                  <a:pt x="2245" y="844"/>
                </a:cubicBezTo>
                <a:cubicBezTo>
                  <a:pt x="2243" y="844"/>
                  <a:pt x="2243" y="844"/>
                  <a:pt x="2243" y="844"/>
                </a:cubicBezTo>
                <a:cubicBezTo>
                  <a:pt x="2245" y="847"/>
                  <a:pt x="2245" y="847"/>
                  <a:pt x="2245" y="847"/>
                </a:cubicBezTo>
                <a:cubicBezTo>
                  <a:pt x="2245" y="850"/>
                  <a:pt x="2245" y="850"/>
                  <a:pt x="2245" y="850"/>
                </a:cubicBezTo>
                <a:cubicBezTo>
                  <a:pt x="2249" y="858"/>
                  <a:pt x="2249" y="858"/>
                  <a:pt x="2249" y="858"/>
                </a:cubicBezTo>
                <a:cubicBezTo>
                  <a:pt x="2249" y="864"/>
                  <a:pt x="2249" y="864"/>
                  <a:pt x="2249" y="864"/>
                </a:cubicBezTo>
                <a:cubicBezTo>
                  <a:pt x="2251" y="868"/>
                  <a:pt x="2251" y="868"/>
                  <a:pt x="2251" y="868"/>
                </a:cubicBezTo>
                <a:cubicBezTo>
                  <a:pt x="2253" y="869"/>
                  <a:pt x="2253" y="869"/>
                  <a:pt x="2253" y="869"/>
                </a:cubicBezTo>
                <a:cubicBezTo>
                  <a:pt x="2253" y="872"/>
                  <a:pt x="2253" y="872"/>
                  <a:pt x="2253" y="872"/>
                </a:cubicBezTo>
                <a:cubicBezTo>
                  <a:pt x="2255" y="873"/>
                  <a:pt x="2255" y="873"/>
                  <a:pt x="2255" y="873"/>
                </a:cubicBezTo>
                <a:cubicBezTo>
                  <a:pt x="2255" y="874"/>
                  <a:pt x="2255" y="874"/>
                  <a:pt x="2255" y="874"/>
                </a:cubicBezTo>
                <a:cubicBezTo>
                  <a:pt x="2257" y="879"/>
                  <a:pt x="2257" y="879"/>
                  <a:pt x="2257" y="879"/>
                </a:cubicBezTo>
                <a:cubicBezTo>
                  <a:pt x="2258" y="879"/>
                  <a:pt x="2258" y="879"/>
                  <a:pt x="2258" y="879"/>
                </a:cubicBezTo>
                <a:cubicBezTo>
                  <a:pt x="2258" y="880"/>
                  <a:pt x="2258" y="880"/>
                  <a:pt x="2258" y="880"/>
                </a:cubicBezTo>
                <a:cubicBezTo>
                  <a:pt x="2261" y="883"/>
                  <a:pt x="2261" y="883"/>
                  <a:pt x="2261" y="883"/>
                </a:cubicBezTo>
                <a:cubicBezTo>
                  <a:pt x="2261" y="883"/>
                  <a:pt x="2261" y="883"/>
                  <a:pt x="2261" y="883"/>
                </a:cubicBezTo>
                <a:cubicBezTo>
                  <a:pt x="2261" y="887"/>
                  <a:pt x="2261" y="887"/>
                  <a:pt x="2261" y="887"/>
                </a:cubicBezTo>
                <a:cubicBezTo>
                  <a:pt x="2262" y="888"/>
                  <a:pt x="2262" y="888"/>
                  <a:pt x="2262" y="888"/>
                </a:cubicBezTo>
                <a:cubicBezTo>
                  <a:pt x="2264" y="891"/>
                  <a:pt x="2264" y="891"/>
                  <a:pt x="2264" y="891"/>
                </a:cubicBezTo>
                <a:cubicBezTo>
                  <a:pt x="2264" y="894"/>
                  <a:pt x="2264" y="894"/>
                  <a:pt x="2264" y="894"/>
                </a:cubicBezTo>
                <a:cubicBezTo>
                  <a:pt x="2266" y="898"/>
                  <a:pt x="2266" y="898"/>
                  <a:pt x="2266" y="898"/>
                </a:cubicBezTo>
                <a:cubicBezTo>
                  <a:pt x="2267" y="900"/>
                  <a:pt x="2267" y="900"/>
                  <a:pt x="2267" y="900"/>
                </a:cubicBezTo>
                <a:cubicBezTo>
                  <a:pt x="2267" y="904"/>
                  <a:pt x="2267" y="904"/>
                  <a:pt x="2267" y="904"/>
                </a:cubicBezTo>
                <a:cubicBezTo>
                  <a:pt x="2268" y="905"/>
                  <a:pt x="2268" y="905"/>
                  <a:pt x="2268" y="905"/>
                </a:cubicBezTo>
                <a:cubicBezTo>
                  <a:pt x="2269" y="908"/>
                  <a:pt x="2269" y="908"/>
                  <a:pt x="2269" y="908"/>
                </a:cubicBezTo>
                <a:cubicBezTo>
                  <a:pt x="2272" y="911"/>
                  <a:pt x="2272" y="911"/>
                  <a:pt x="2272" y="911"/>
                </a:cubicBezTo>
                <a:cubicBezTo>
                  <a:pt x="2273" y="911"/>
                  <a:pt x="2273" y="911"/>
                  <a:pt x="2273" y="911"/>
                </a:cubicBezTo>
                <a:cubicBezTo>
                  <a:pt x="2275" y="914"/>
                  <a:pt x="2275" y="914"/>
                  <a:pt x="2275" y="914"/>
                </a:cubicBezTo>
                <a:cubicBezTo>
                  <a:pt x="2278" y="917"/>
                  <a:pt x="2278" y="917"/>
                  <a:pt x="2278" y="917"/>
                </a:cubicBezTo>
                <a:cubicBezTo>
                  <a:pt x="2279" y="920"/>
                  <a:pt x="2279" y="920"/>
                  <a:pt x="2279" y="920"/>
                </a:cubicBezTo>
                <a:cubicBezTo>
                  <a:pt x="2280" y="923"/>
                  <a:pt x="2280" y="923"/>
                  <a:pt x="2280" y="923"/>
                </a:cubicBezTo>
                <a:cubicBezTo>
                  <a:pt x="2280" y="923"/>
                  <a:pt x="2280" y="923"/>
                  <a:pt x="2280" y="923"/>
                </a:cubicBezTo>
                <a:cubicBezTo>
                  <a:pt x="2280" y="925"/>
                  <a:pt x="2280" y="925"/>
                  <a:pt x="2280" y="925"/>
                </a:cubicBezTo>
                <a:cubicBezTo>
                  <a:pt x="2283" y="929"/>
                  <a:pt x="2283" y="929"/>
                  <a:pt x="2283" y="929"/>
                </a:cubicBezTo>
                <a:cubicBezTo>
                  <a:pt x="2284" y="933"/>
                  <a:pt x="2284" y="933"/>
                  <a:pt x="2284" y="933"/>
                </a:cubicBezTo>
                <a:cubicBezTo>
                  <a:pt x="2284" y="937"/>
                  <a:pt x="2284" y="937"/>
                  <a:pt x="2284" y="937"/>
                </a:cubicBezTo>
                <a:cubicBezTo>
                  <a:pt x="2288" y="945"/>
                  <a:pt x="2288" y="945"/>
                  <a:pt x="2288" y="945"/>
                </a:cubicBezTo>
                <a:cubicBezTo>
                  <a:pt x="2291" y="948"/>
                  <a:pt x="2291" y="948"/>
                  <a:pt x="2291" y="948"/>
                </a:cubicBezTo>
                <a:cubicBezTo>
                  <a:pt x="2294" y="951"/>
                  <a:pt x="2294" y="951"/>
                  <a:pt x="2294" y="951"/>
                </a:cubicBezTo>
                <a:cubicBezTo>
                  <a:pt x="2297" y="951"/>
                  <a:pt x="2297" y="951"/>
                  <a:pt x="2297" y="951"/>
                </a:cubicBezTo>
                <a:cubicBezTo>
                  <a:pt x="2301" y="948"/>
                  <a:pt x="2301" y="948"/>
                  <a:pt x="2301" y="948"/>
                </a:cubicBezTo>
                <a:cubicBezTo>
                  <a:pt x="2302" y="946"/>
                  <a:pt x="2302" y="946"/>
                  <a:pt x="2302" y="946"/>
                </a:cubicBezTo>
                <a:cubicBezTo>
                  <a:pt x="2301" y="945"/>
                  <a:pt x="2301" y="945"/>
                  <a:pt x="2301" y="945"/>
                </a:cubicBezTo>
                <a:cubicBezTo>
                  <a:pt x="2302" y="945"/>
                  <a:pt x="2302" y="945"/>
                  <a:pt x="2302" y="945"/>
                </a:cubicBezTo>
                <a:cubicBezTo>
                  <a:pt x="2302" y="944"/>
                  <a:pt x="2302" y="944"/>
                  <a:pt x="2302" y="944"/>
                </a:cubicBezTo>
                <a:cubicBezTo>
                  <a:pt x="2303" y="942"/>
                  <a:pt x="2303" y="942"/>
                  <a:pt x="2303" y="942"/>
                </a:cubicBezTo>
                <a:cubicBezTo>
                  <a:pt x="2307" y="940"/>
                  <a:pt x="2307" y="940"/>
                  <a:pt x="2307" y="940"/>
                </a:cubicBezTo>
                <a:cubicBezTo>
                  <a:pt x="2307" y="940"/>
                  <a:pt x="2307" y="940"/>
                  <a:pt x="2307" y="940"/>
                </a:cubicBezTo>
                <a:cubicBezTo>
                  <a:pt x="2312" y="939"/>
                  <a:pt x="2312" y="939"/>
                  <a:pt x="2312" y="939"/>
                </a:cubicBezTo>
                <a:cubicBezTo>
                  <a:pt x="2313" y="939"/>
                  <a:pt x="2313" y="939"/>
                  <a:pt x="2313" y="939"/>
                </a:cubicBezTo>
                <a:cubicBezTo>
                  <a:pt x="2314" y="940"/>
                  <a:pt x="2314" y="940"/>
                  <a:pt x="2314" y="940"/>
                </a:cubicBezTo>
                <a:cubicBezTo>
                  <a:pt x="2314" y="939"/>
                  <a:pt x="2314" y="939"/>
                  <a:pt x="2314" y="939"/>
                </a:cubicBezTo>
                <a:cubicBezTo>
                  <a:pt x="2313" y="939"/>
                  <a:pt x="2313" y="939"/>
                  <a:pt x="2313" y="939"/>
                </a:cubicBezTo>
                <a:cubicBezTo>
                  <a:pt x="2310" y="937"/>
                  <a:pt x="2310" y="937"/>
                  <a:pt x="2310" y="937"/>
                </a:cubicBezTo>
                <a:cubicBezTo>
                  <a:pt x="2310" y="936"/>
                  <a:pt x="2310" y="936"/>
                  <a:pt x="2310" y="936"/>
                </a:cubicBezTo>
                <a:cubicBezTo>
                  <a:pt x="2311" y="935"/>
                  <a:pt x="2311" y="935"/>
                  <a:pt x="2311" y="935"/>
                </a:cubicBezTo>
                <a:cubicBezTo>
                  <a:pt x="2313" y="931"/>
                  <a:pt x="2313" y="931"/>
                  <a:pt x="2313" y="931"/>
                </a:cubicBezTo>
                <a:cubicBezTo>
                  <a:pt x="2313" y="931"/>
                  <a:pt x="2313" y="931"/>
                  <a:pt x="2313" y="931"/>
                </a:cubicBezTo>
                <a:cubicBezTo>
                  <a:pt x="2314" y="928"/>
                  <a:pt x="2314" y="928"/>
                  <a:pt x="2314" y="928"/>
                </a:cubicBezTo>
                <a:cubicBezTo>
                  <a:pt x="2316" y="928"/>
                  <a:pt x="2316" y="928"/>
                  <a:pt x="2316" y="928"/>
                </a:cubicBezTo>
                <a:cubicBezTo>
                  <a:pt x="2318" y="929"/>
                  <a:pt x="2318" y="929"/>
                  <a:pt x="2318" y="929"/>
                </a:cubicBezTo>
                <a:cubicBezTo>
                  <a:pt x="2319" y="928"/>
                  <a:pt x="2319" y="928"/>
                  <a:pt x="2319" y="928"/>
                </a:cubicBezTo>
                <a:cubicBezTo>
                  <a:pt x="2319" y="926"/>
                  <a:pt x="2319" y="926"/>
                  <a:pt x="2319" y="926"/>
                </a:cubicBezTo>
                <a:cubicBezTo>
                  <a:pt x="2319" y="917"/>
                  <a:pt x="2319" y="917"/>
                  <a:pt x="2319" y="917"/>
                </a:cubicBezTo>
                <a:cubicBezTo>
                  <a:pt x="2318" y="916"/>
                  <a:pt x="2318" y="916"/>
                  <a:pt x="2318" y="916"/>
                </a:cubicBezTo>
                <a:cubicBezTo>
                  <a:pt x="2318" y="912"/>
                  <a:pt x="2318" y="912"/>
                  <a:pt x="2318" y="912"/>
                </a:cubicBezTo>
                <a:cubicBezTo>
                  <a:pt x="2320" y="907"/>
                  <a:pt x="2320" y="907"/>
                  <a:pt x="2320" y="907"/>
                </a:cubicBezTo>
                <a:cubicBezTo>
                  <a:pt x="2323" y="900"/>
                  <a:pt x="2323" y="900"/>
                  <a:pt x="2323" y="900"/>
                </a:cubicBezTo>
                <a:cubicBezTo>
                  <a:pt x="2322" y="895"/>
                  <a:pt x="2322" y="895"/>
                  <a:pt x="2322" y="895"/>
                </a:cubicBezTo>
                <a:cubicBezTo>
                  <a:pt x="2320" y="895"/>
                  <a:pt x="2320" y="895"/>
                  <a:pt x="2320" y="895"/>
                </a:cubicBezTo>
                <a:cubicBezTo>
                  <a:pt x="2320" y="887"/>
                  <a:pt x="2320" y="887"/>
                  <a:pt x="2320" y="887"/>
                </a:cubicBezTo>
                <a:cubicBezTo>
                  <a:pt x="2319" y="884"/>
                  <a:pt x="2319" y="884"/>
                  <a:pt x="2319" y="884"/>
                </a:cubicBezTo>
                <a:cubicBezTo>
                  <a:pt x="2321" y="882"/>
                  <a:pt x="2321" y="882"/>
                  <a:pt x="2321" y="882"/>
                </a:cubicBezTo>
                <a:cubicBezTo>
                  <a:pt x="2319" y="877"/>
                  <a:pt x="2319" y="877"/>
                  <a:pt x="2319" y="877"/>
                </a:cubicBezTo>
                <a:cubicBezTo>
                  <a:pt x="2319" y="874"/>
                  <a:pt x="2319" y="874"/>
                  <a:pt x="2319" y="874"/>
                </a:cubicBezTo>
                <a:cubicBezTo>
                  <a:pt x="2320" y="872"/>
                  <a:pt x="2320" y="872"/>
                  <a:pt x="2320" y="872"/>
                </a:cubicBezTo>
                <a:cubicBezTo>
                  <a:pt x="2324" y="868"/>
                  <a:pt x="2324" y="868"/>
                  <a:pt x="2324" y="868"/>
                </a:cubicBezTo>
                <a:cubicBezTo>
                  <a:pt x="2324" y="868"/>
                  <a:pt x="2324" y="868"/>
                  <a:pt x="2324" y="868"/>
                </a:cubicBezTo>
                <a:cubicBezTo>
                  <a:pt x="2325" y="870"/>
                  <a:pt x="2325" y="870"/>
                  <a:pt x="2325" y="870"/>
                </a:cubicBezTo>
                <a:cubicBezTo>
                  <a:pt x="2327" y="870"/>
                  <a:pt x="2327" y="870"/>
                  <a:pt x="2327" y="870"/>
                </a:cubicBezTo>
                <a:cubicBezTo>
                  <a:pt x="2330" y="867"/>
                  <a:pt x="2330" y="867"/>
                  <a:pt x="2330" y="867"/>
                </a:cubicBezTo>
                <a:cubicBezTo>
                  <a:pt x="2330" y="864"/>
                  <a:pt x="2330" y="864"/>
                  <a:pt x="2330" y="864"/>
                </a:cubicBezTo>
                <a:cubicBezTo>
                  <a:pt x="2332" y="863"/>
                  <a:pt x="2332" y="863"/>
                  <a:pt x="2332" y="863"/>
                </a:cubicBezTo>
                <a:cubicBezTo>
                  <a:pt x="2336" y="863"/>
                  <a:pt x="2336" y="863"/>
                  <a:pt x="2336" y="863"/>
                </a:cubicBezTo>
                <a:cubicBezTo>
                  <a:pt x="2339" y="862"/>
                  <a:pt x="2339" y="862"/>
                  <a:pt x="2339" y="862"/>
                </a:cubicBezTo>
                <a:cubicBezTo>
                  <a:pt x="2340" y="859"/>
                  <a:pt x="2340" y="859"/>
                  <a:pt x="2340" y="859"/>
                </a:cubicBezTo>
                <a:cubicBezTo>
                  <a:pt x="2340" y="857"/>
                  <a:pt x="2340" y="857"/>
                  <a:pt x="2340" y="857"/>
                </a:cubicBezTo>
                <a:cubicBezTo>
                  <a:pt x="2340" y="855"/>
                  <a:pt x="2340" y="855"/>
                  <a:pt x="2340" y="855"/>
                </a:cubicBezTo>
                <a:cubicBezTo>
                  <a:pt x="2343" y="853"/>
                  <a:pt x="2343" y="853"/>
                  <a:pt x="2343" y="853"/>
                </a:cubicBezTo>
                <a:cubicBezTo>
                  <a:pt x="2347" y="851"/>
                  <a:pt x="2347" y="851"/>
                  <a:pt x="2347" y="851"/>
                </a:cubicBezTo>
                <a:cubicBezTo>
                  <a:pt x="2349" y="849"/>
                  <a:pt x="2349" y="849"/>
                  <a:pt x="2349" y="849"/>
                </a:cubicBezTo>
                <a:cubicBezTo>
                  <a:pt x="2350" y="847"/>
                  <a:pt x="2350" y="847"/>
                  <a:pt x="2350" y="847"/>
                </a:cubicBezTo>
                <a:cubicBezTo>
                  <a:pt x="2359" y="839"/>
                  <a:pt x="2359" y="839"/>
                  <a:pt x="2359" y="839"/>
                </a:cubicBezTo>
                <a:cubicBezTo>
                  <a:pt x="2361" y="834"/>
                  <a:pt x="2361" y="834"/>
                  <a:pt x="2361" y="834"/>
                </a:cubicBezTo>
                <a:cubicBezTo>
                  <a:pt x="2368" y="828"/>
                  <a:pt x="2368" y="828"/>
                  <a:pt x="2368" y="828"/>
                </a:cubicBezTo>
                <a:cubicBezTo>
                  <a:pt x="2367" y="828"/>
                  <a:pt x="2367" y="828"/>
                  <a:pt x="2367" y="828"/>
                </a:cubicBezTo>
                <a:cubicBezTo>
                  <a:pt x="2367" y="829"/>
                  <a:pt x="2367" y="829"/>
                  <a:pt x="2367" y="829"/>
                </a:cubicBezTo>
                <a:cubicBezTo>
                  <a:pt x="2365" y="829"/>
                  <a:pt x="2365" y="829"/>
                  <a:pt x="2365" y="829"/>
                </a:cubicBezTo>
                <a:cubicBezTo>
                  <a:pt x="2365" y="827"/>
                  <a:pt x="2365" y="827"/>
                  <a:pt x="2365" y="827"/>
                </a:cubicBezTo>
                <a:cubicBezTo>
                  <a:pt x="2366" y="826"/>
                  <a:pt x="2366" y="826"/>
                  <a:pt x="2366" y="826"/>
                </a:cubicBezTo>
                <a:cubicBezTo>
                  <a:pt x="2368" y="825"/>
                  <a:pt x="2368" y="825"/>
                  <a:pt x="2368" y="825"/>
                </a:cubicBezTo>
                <a:cubicBezTo>
                  <a:pt x="2369" y="825"/>
                  <a:pt x="2369" y="825"/>
                  <a:pt x="2369" y="825"/>
                </a:cubicBezTo>
                <a:cubicBezTo>
                  <a:pt x="2369" y="826"/>
                  <a:pt x="2369" y="826"/>
                  <a:pt x="2369" y="826"/>
                </a:cubicBezTo>
                <a:cubicBezTo>
                  <a:pt x="2369" y="827"/>
                  <a:pt x="2369" y="827"/>
                  <a:pt x="2369" y="827"/>
                </a:cubicBezTo>
                <a:cubicBezTo>
                  <a:pt x="2370" y="827"/>
                  <a:pt x="2370" y="827"/>
                  <a:pt x="2370" y="827"/>
                </a:cubicBezTo>
                <a:cubicBezTo>
                  <a:pt x="2376" y="824"/>
                  <a:pt x="2376" y="824"/>
                  <a:pt x="2376" y="824"/>
                </a:cubicBezTo>
                <a:cubicBezTo>
                  <a:pt x="2376" y="823"/>
                  <a:pt x="2376" y="823"/>
                  <a:pt x="2376" y="823"/>
                </a:cubicBezTo>
                <a:cubicBezTo>
                  <a:pt x="2379" y="821"/>
                  <a:pt x="2379" y="821"/>
                  <a:pt x="2379" y="821"/>
                </a:cubicBezTo>
                <a:cubicBezTo>
                  <a:pt x="2379" y="819"/>
                  <a:pt x="2379" y="819"/>
                  <a:pt x="2379" y="819"/>
                </a:cubicBezTo>
                <a:cubicBezTo>
                  <a:pt x="2380" y="819"/>
                  <a:pt x="2380" y="819"/>
                  <a:pt x="2380" y="819"/>
                </a:cubicBezTo>
                <a:cubicBezTo>
                  <a:pt x="2381" y="817"/>
                  <a:pt x="2381" y="817"/>
                  <a:pt x="2381" y="817"/>
                </a:cubicBezTo>
                <a:cubicBezTo>
                  <a:pt x="2383" y="815"/>
                  <a:pt x="2383" y="815"/>
                  <a:pt x="2383" y="815"/>
                </a:cubicBezTo>
                <a:cubicBezTo>
                  <a:pt x="2382" y="815"/>
                  <a:pt x="2382" y="815"/>
                  <a:pt x="2382" y="815"/>
                </a:cubicBezTo>
                <a:cubicBezTo>
                  <a:pt x="2382" y="814"/>
                  <a:pt x="2382" y="814"/>
                  <a:pt x="2382" y="814"/>
                </a:cubicBezTo>
                <a:cubicBezTo>
                  <a:pt x="2381" y="812"/>
                  <a:pt x="2381" y="812"/>
                  <a:pt x="2381" y="812"/>
                </a:cubicBezTo>
                <a:cubicBezTo>
                  <a:pt x="2381" y="811"/>
                  <a:pt x="2381" y="811"/>
                  <a:pt x="2381" y="811"/>
                </a:cubicBezTo>
                <a:cubicBezTo>
                  <a:pt x="2382" y="809"/>
                  <a:pt x="2382" y="809"/>
                  <a:pt x="2382" y="809"/>
                </a:cubicBezTo>
                <a:cubicBezTo>
                  <a:pt x="2382" y="808"/>
                  <a:pt x="2382" y="808"/>
                  <a:pt x="2382" y="808"/>
                </a:cubicBezTo>
                <a:cubicBezTo>
                  <a:pt x="2383" y="807"/>
                  <a:pt x="2383" y="807"/>
                  <a:pt x="2383" y="807"/>
                </a:cubicBezTo>
                <a:cubicBezTo>
                  <a:pt x="2390" y="804"/>
                  <a:pt x="2390" y="804"/>
                  <a:pt x="2390" y="804"/>
                </a:cubicBezTo>
                <a:cubicBezTo>
                  <a:pt x="2391" y="803"/>
                  <a:pt x="2391" y="803"/>
                  <a:pt x="2391" y="803"/>
                </a:cubicBezTo>
                <a:cubicBezTo>
                  <a:pt x="2391" y="801"/>
                  <a:pt x="2391" y="801"/>
                  <a:pt x="2391" y="801"/>
                </a:cubicBezTo>
                <a:cubicBezTo>
                  <a:pt x="2392" y="800"/>
                  <a:pt x="2392" y="800"/>
                  <a:pt x="2392" y="800"/>
                </a:cubicBezTo>
                <a:cubicBezTo>
                  <a:pt x="2393" y="799"/>
                  <a:pt x="2393" y="799"/>
                  <a:pt x="2393" y="799"/>
                </a:cubicBezTo>
                <a:cubicBezTo>
                  <a:pt x="2392" y="798"/>
                  <a:pt x="2392" y="798"/>
                  <a:pt x="2392" y="798"/>
                </a:cubicBezTo>
                <a:cubicBezTo>
                  <a:pt x="2391" y="798"/>
                  <a:pt x="2391" y="798"/>
                  <a:pt x="2391" y="798"/>
                </a:cubicBezTo>
                <a:cubicBezTo>
                  <a:pt x="2390" y="797"/>
                  <a:pt x="2390" y="797"/>
                  <a:pt x="2390" y="797"/>
                </a:cubicBezTo>
                <a:cubicBezTo>
                  <a:pt x="2392" y="797"/>
                  <a:pt x="2392" y="797"/>
                  <a:pt x="2392" y="797"/>
                </a:cubicBezTo>
                <a:cubicBezTo>
                  <a:pt x="2394" y="799"/>
                  <a:pt x="2394" y="799"/>
                  <a:pt x="2394" y="799"/>
                </a:cubicBezTo>
                <a:cubicBezTo>
                  <a:pt x="2393" y="800"/>
                  <a:pt x="2393" y="800"/>
                  <a:pt x="2393" y="800"/>
                </a:cubicBezTo>
                <a:cubicBezTo>
                  <a:pt x="2394" y="803"/>
                  <a:pt x="2394" y="803"/>
                  <a:pt x="2394" y="803"/>
                </a:cubicBezTo>
                <a:cubicBezTo>
                  <a:pt x="2396" y="803"/>
                  <a:pt x="2396" y="803"/>
                  <a:pt x="2396" y="803"/>
                </a:cubicBezTo>
                <a:cubicBezTo>
                  <a:pt x="2396" y="803"/>
                  <a:pt x="2396" y="803"/>
                  <a:pt x="2396" y="803"/>
                </a:cubicBezTo>
                <a:cubicBezTo>
                  <a:pt x="2397" y="803"/>
                  <a:pt x="2397" y="803"/>
                  <a:pt x="2397" y="803"/>
                </a:cubicBezTo>
                <a:cubicBezTo>
                  <a:pt x="2398" y="802"/>
                  <a:pt x="2398" y="802"/>
                  <a:pt x="2398" y="802"/>
                </a:cubicBezTo>
                <a:cubicBezTo>
                  <a:pt x="2398" y="803"/>
                  <a:pt x="2398" y="803"/>
                  <a:pt x="2398" y="803"/>
                </a:cubicBezTo>
                <a:cubicBezTo>
                  <a:pt x="2398" y="802"/>
                  <a:pt x="2398" y="802"/>
                  <a:pt x="2398" y="802"/>
                </a:cubicBezTo>
                <a:cubicBezTo>
                  <a:pt x="2398" y="801"/>
                  <a:pt x="2398" y="801"/>
                  <a:pt x="2398" y="801"/>
                </a:cubicBezTo>
                <a:cubicBezTo>
                  <a:pt x="2399" y="802"/>
                  <a:pt x="2399" y="802"/>
                  <a:pt x="2399" y="802"/>
                </a:cubicBezTo>
                <a:cubicBezTo>
                  <a:pt x="2400" y="804"/>
                  <a:pt x="2400" y="804"/>
                  <a:pt x="2400" y="804"/>
                </a:cubicBezTo>
                <a:cubicBezTo>
                  <a:pt x="2401" y="805"/>
                  <a:pt x="2401" y="805"/>
                  <a:pt x="2401" y="805"/>
                </a:cubicBezTo>
                <a:cubicBezTo>
                  <a:pt x="2401" y="804"/>
                  <a:pt x="2401" y="804"/>
                  <a:pt x="2401" y="804"/>
                </a:cubicBezTo>
                <a:cubicBezTo>
                  <a:pt x="2402" y="805"/>
                  <a:pt x="2402" y="805"/>
                  <a:pt x="2402" y="805"/>
                </a:cubicBezTo>
                <a:cubicBezTo>
                  <a:pt x="2403" y="804"/>
                  <a:pt x="2403" y="804"/>
                  <a:pt x="2403" y="804"/>
                </a:cubicBezTo>
                <a:cubicBezTo>
                  <a:pt x="2402" y="801"/>
                  <a:pt x="2402" y="801"/>
                  <a:pt x="2402" y="801"/>
                </a:cubicBezTo>
                <a:cubicBezTo>
                  <a:pt x="2403" y="801"/>
                  <a:pt x="2403" y="801"/>
                  <a:pt x="2403" y="801"/>
                </a:cubicBezTo>
                <a:cubicBezTo>
                  <a:pt x="2404" y="801"/>
                  <a:pt x="2404" y="801"/>
                  <a:pt x="2404" y="801"/>
                </a:cubicBezTo>
                <a:cubicBezTo>
                  <a:pt x="2404" y="803"/>
                  <a:pt x="2404" y="803"/>
                  <a:pt x="2404" y="803"/>
                </a:cubicBezTo>
                <a:cubicBezTo>
                  <a:pt x="2405" y="804"/>
                  <a:pt x="2405" y="804"/>
                  <a:pt x="2405" y="804"/>
                </a:cubicBezTo>
                <a:cubicBezTo>
                  <a:pt x="2406" y="804"/>
                  <a:pt x="2406" y="804"/>
                  <a:pt x="2406" y="804"/>
                </a:cubicBezTo>
                <a:cubicBezTo>
                  <a:pt x="2406" y="802"/>
                  <a:pt x="2406" y="802"/>
                  <a:pt x="2406" y="802"/>
                </a:cubicBezTo>
                <a:cubicBezTo>
                  <a:pt x="2407" y="802"/>
                  <a:pt x="2407" y="802"/>
                  <a:pt x="2407" y="802"/>
                </a:cubicBezTo>
                <a:cubicBezTo>
                  <a:pt x="2409" y="803"/>
                  <a:pt x="2409" y="803"/>
                  <a:pt x="2409" y="803"/>
                </a:cubicBezTo>
                <a:cubicBezTo>
                  <a:pt x="2409" y="803"/>
                  <a:pt x="2409" y="803"/>
                  <a:pt x="2409" y="803"/>
                </a:cubicBezTo>
                <a:cubicBezTo>
                  <a:pt x="2410" y="803"/>
                  <a:pt x="2410" y="803"/>
                  <a:pt x="2410" y="803"/>
                </a:cubicBezTo>
                <a:cubicBezTo>
                  <a:pt x="2410" y="801"/>
                  <a:pt x="2410" y="801"/>
                  <a:pt x="2410" y="801"/>
                </a:cubicBezTo>
                <a:cubicBezTo>
                  <a:pt x="2409" y="798"/>
                  <a:pt x="2409" y="798"/>
                  <a:pt x="2409" y="798"/>
                </a:cubicBezTo>
                <a:cubicBezTo>
                  <a:pt x="2409" y="798"/>
                  <a:pt x="2409" y="798"/>
                  <a:pt x="2409" y="798"/>
                </a:cubicBezTo>
                <a:cubicBezTo>
                  <a:pt x="2410" y="796"/>
                  <a:pt x="2410" y="796"/>
                  <a:pt x="2410" y="796"/>
                </a:cubicBezTo>
                <a:cubicBezTo>
                  <a:pt x="2410" y="795"/>
                  <a:pt x="2410" y="795"/>
                  <a:pt x="2410" y="795"/>
                </a:cubicBezTo>
                <a:cubicBezTo>
                  <a:pt x="2410" y="794"/>
                  <a:pt x="2410" y="794"/>
                  <a:pt x="2410" y="794"/>
                </a:cubicBezTo>
                <a:cubicBezTo>
                  <a:pt x="2411" y="795"/>
                  <a:pt x="2411" y="795"/>
                  <a:pt x="2411" y="795"/>
                </a:cubicBezTo>
                <a:cubicBezTo>
                  <a:pt x="2411" y="796"/>
                  <a:pt x="2411" y="796"/>
                  <a:pt x="2411" y="796"/>
                </a:cubicBezTo>
                <a:cubicBezTo>
                  <a:pt x="2410" y="799"/>
                  <a:pt x="2410" y="799"/>
                  <a:pt x="2410" y="799"/>
                </a:cubicBezTo>
                <a:cubicBezTo>
                  <a:pt x="2411" y="801"/>
                  <a:pt x="2411" y="801"/>
                  <a:pt x="2411" y="801"/>
                </a:cubicBezTo>
                <a:cubicBezTo>
                  <a:pt x="2412" y="799"/>
                  <a:pt x="2412" y="799"/>
                  <a:pt x="2412" y="799"/>
                </a:cubicBezTo>
                <a:cubicBezTo>
                  <a:pt x="2414" y="798"/>
                  <a:pt x="2414" y="798"/>
                  <a:pt x="2414" y="798"/>
                </a:cubicBezTo>
                <a:cubicBezTo>
                  <a:pt x="2413" y="799"/>
                  <a:pt x="2413" y="799"/>
                  <a:pt x="2413" y="799"/>
                </a:cubicBezTo>
                <a:cubicBezTo>
                  <a:pt x="2412" y="799"/>
                  <a:pt x="2412" y="799"/>
                  <a:pt x="2412" y="799"/>
                </a:cubicBezTo>
                <a:cubicBezTo>
                  <a:pt x="2412" y="801"/>
                  <a:pt x="2412" y="801"/>
                  <a:pt x="2412" y="801"/>
                </a:cubicBezTo>
                <a:cubicBezTo>
                  <a:pt x="2413" y="802"/>
                  <a:pt x="2413" y="802"/>
                  <a:pt x="2413" y="802"/>
                </a:cubicBezTo>
                <a:cubicBezTo>
                  <a:pt x="2415" y="799"/>
                  <a:pt x="2415" y="799"/>
                  <a:pt x="2415" y="799"/>
                </a:cubicBezTo>
                <a:cubicBezTo>
                  <a:pt x="2417" y="798"/>
                  <a:pt x="2417" y="798"/>
                  <a:pt x="2417" y="798"/>
                </a:cubicBezTo>
                <a:cubicBezTo>
                  <a:pt x="2417" y="796"/>
                  <a:pt x="2417" y="796"/>
                  <a:pt x="2417" y="796"/>
                </a:cubicBezTo>
                <a:cubicBezTo>
                  <a:pt x="2416" y="793"/>
                  <a:pt x="2416" y="793"/>
                  <a:pt x="2416" y="793"/>
                </a:cubicBezTo>
                <a:cubicBezTo>
                  <a:pt x="2414" y="793"/>
                  <a:pt x="2414" y="793"/>
                  <a:pt x="2414" y="793"/>
                </a:cubicBezTo>
                <a:cubicBezTo>
                  <a:pt x="2416" y="792"/>
                  <a:pt x="2416" y="792"/>
                  <a:pt x="2416" y="792"/>
                </a:cubicBezTo>
                <a:cubicBezTo>
                  <a:pt x="2417" y="791"/>
                  <a:pt x="2417" y="791"/>
                  <a:pt x="2417" y="791"/>
                </a:cubicBezTo>
                <a:cubicBezTo>
                  <a:pt x="2415" y="789"/>
                  <a:pt x="2415" y="789"/>
                  <a:pt x="2415" y="789"/>
                </a:cubicBezTo>
                <a:cubicBezTo>
                  <a:pt x="2415" y="785"/>
                  <a:pt x="2415" y="785"/>
                  <a:pt x="2415" y="785"/>
                </a:cubicBezTo>
                <a:cubicBezTo>
                  <a:pt x="2416" y="788"/>
                  <a:pt x="2416" y="788"/>
                  <a:pt x="2416" y="788"/>
                </a:cubicBezTo>
                <a:cubicBezTo>
                  <a:pt x="2417" y="790"/>
                  <a:pt x="2417" y="790"/>
                  <a:pt x="2417" y="790"/>
                </a:cubicBezTo>
                <a:cubicBezTo>
                  <a:pt x="2419" y="790"/>
                  <a:pt x="2419" y="790"/>
                  <a:pt x="2419" y="790"/>
                </a:cubicBezTo>
                <a:cubicBezTo>
                  <a:pt x="2419" y="791"/>
                  <a:pt x="2419" y="791"/>
                  <a:pt x="2419" y="791"/>
                </a:cubicBezTo>
                <a:cubicBezTo>
                  <a:pt x="2423" y="792"/>
                  <a:pt x="2423" y="792"/>
                  <a:pt x="2423" y="792"/>
                </a:cubicBezTo>
                <a:cubicBezTo>
                  <a:pt x="2425" y="791"/>
                  <a:pt x="2425" y="791"/>
                  <a:pt x="2425" y="791"/>
                </a:cubicBezTo>
                <a:cubicBezTo>
                  <a:pt x="2425" y="792"/>
                  <a:pt x="2425" y="792"/>
                  <a:pt x="2425" y="792"/>
                </a:cubicBezTo>
                <a:cubicBezTo>
                  <a:pt x="2425" y="791"/>
                  <a:pt x="2425" y="791"/>
                  <a:pt x="2425" y="791"/>
                </a:cubicBezTo>
                <a:cubicBezTo>
                  <a:pt x="2426" y="791"/>
                  <a:pt x="2426" y="791"/>
                  <a:pt x="2426" y="791"/>
                </a:cubicBezTo>
                <a:cubicBezTo>
                  <a:pt x="2429" y="798"/>
                  <a:pt x="2429" y="798"/>
                  <a:pt x="2429" y="798"/>
                </a:cubicBezTo>
                <a:cubicBezTo>
                  <a:pt x="2430" y="799"/>
                  <a:pt x="2430" y="799"/>
                  <a:pt x="2430" y="799"/>
                </a:cubicBezTo>
                <a:cubicBezTo>
                  <a:pt x="2430" y="800"/>
                  <a:pt x="2430" y="800"/>
                  <a:pt x="2430" y="800"/>
                </a:cubicBezTo>
                <a:cubicBezTo>
                  <a:pt x="2430" y="803"/>
                  <a:pt x="2430" y="803"/>
                  <a:pt x="2430" y="803"/>
                </a:cubicBezTo>
                <a:cubicBezTo>
                  <a:pt x="2431" y="803"/>
                  <a:pt x="2431" y="803"/>
                  <a:pt x="2431" y="803"/>
                </a:cubicBezTo>
                <a:cubicBezTo>
                  <a:pt x="2430" y="806"/>
                  <a:pt x="2430" y="806"/>
                  <a:pt x="2430" y="806"/>
                </a:cubicBezTo>
                <a:cubicBezTo>
                  <a:pt x="2430" y="807"/>
                  <a:pt x="2430" y="807"/>
                  <a:pt x="2430" y="807"/>
                </a:cubicBezTo>
                <a:cubicBezTo>
                  <a:pt x="2432" y="805"/>
                  <a:pt x="2432" y="805"/>
                  <a:pt x="2432" y="805"/>
                </a:cubicBezTo>
                <a:cubicBezTo>
                  <a:pt x="2432" y="805"/>
                  <a:pt x="2432" y="805"/>
                  <a:pt x="2432" y="805"/>
                </a:cubicBezTo>
                <a:cubicBezTo>
                  <a:pt x="2432" y="806"/>
                  <a:pt x="2432" y="806"/>
                  <a:pt x="2432" y="806"/>
                </a:cubicBezTo>
                <a:cubicBezTo>
                  <a:pt x="2431" y="807"/>
                  <a:pt x="2431" y="807"/>
                  <a:pt x="2431" y="807"/>
                </a:cubicBezTo>
                <a:cubicBezTo>
                  <a:pt x="2432" y="809"/>
                  <a:pt x="2432" y="809"/>
                  <a:pt x="2432" y="809"/>
                </a:cubicBezTo>
                <a:cubicBezTo>
                  <a:pt x="2434" y="811"/>
                  <a:pt x="2434" y="811"/>
                  <a:pt x="2434" y="811"/>
                </a:cubicBezTo>
                <a:cubicBezTo>
                  <a:pt x="2435" y="815"/>
                  <a:pt x="2435" y="815"/>
                  <a:pt x="2435" y="815"/>
                </a:cubicBezTo>
                <a:cubicBezTo>
                  <a:pt x="2436" y="815"/>
                  <a:pt x="2436" y="815"/>
                  <a:pt x="2436" y="815"/>
                </a:cubicBezTo>
                <a:cubicBezTo>
                  <a:pt x="2435" y="812"/>
                  <a:pt x="2435" y="812"/>
                  <a:pt x="2435" y="812"/>
                </a:cubicBezTo>
                <a:cubicBezTo>
                  <a:pt x="2436" y="812"/>
                  <a:pt x="2436" y="812"/>
                  <a:pt x="2436" y="812"/>
                </a:cubicBezTo>
                <a:cubicBezTo>
                  <a:pt x="2436" y="812"/>
                  <a:pt x="2436" y="812"/>
                  <a:pt x="2436" y="812"/>
                </a:cubicBezTo>
                <a:cubicBezTo>
                  <a:pt x="2437" y="814"/>
                  <a:pt x="2437" y="814"/>
                  <a:pt x="2437" y="814"/>
                </a:cubicBezTo>
                <a:cubicBezTo>
                  <a:pt x="2437" y="817"/>
                  <a:pt x="2437" y="817"/>
                  <a:pt x="2437" y="817"/>
                </a:cubicBezTo>
                <a:cubicBezTo>
                  <a:pt x="2442" y="821"/>
                  <a:pt x="2442" y="821"/>
                  <a:pt x="2442" y="821"/>
                </a:cubicBezTo>
                <a:cubicBezTo>
                  <a:pt x="2441" y="819"/>
                  <a:pt x="2441" y="819"/>
                  <a:pt x="2441" y="819"/>
                </a:cubicBezTo>
                <a:cubicBezTo>
                  <a:pt x="2441" y="818"/>
                  <a:pt x="2441" y="818"/>
                  <a:pt x="2441" y="818"/>
                </a:cubicBezTo>
                <a:cubicBezTo>
                  <a:pt x="2442" y="819"/>
                  <a:pt x="2442" y="819"/>
                  <a:pt x="2442" y="819"/>
                </a:cubicBezTo>
                <a:cubicBezTo>
                  <a:pt x="2444" y="819"/>
                  <a:pt x="2444" y="819"/>
                  <a:pt x="2444" y="819"/>
                </a:cubicBezTo>
                <a:cubicBezTo>
                  <a:pt x="2443" y="821"/>
                  <a:pt x="2443" y="821"/>
                  <a:pt x="2443" y="821"/>
                </a:cubicBezTo>
                <a:cubicBezTo>
                  <a:pt x="2443" y="822"/>
                  <a:pt x="2443" y="822"/>
                  <a:pt x="2443" y="822"/>
                </a:cubicBezTo>
                <a:cubicBezTo>
                  <a:pt x="2445" y="821"/>
                  <a:pt x="2445" y="821"/>
                  <a:pt x="2445" y="821"/>
                </a:cubicBezTo>
                <a:cubicBezTo>
                  <a:pt x="2445" y="820"/>
                  <a:pt x="2445" y="820"/>
                  <a:pt x="2445" y="820"/>
                </a:cubicBezTo>
                <a:cubicBezTo>
                  <a:pt x="2446" y="821"/>
                  <a:pt x="2446" y="821"/>
                  <a:pt x="2446" y="821"/>
                </a:cubicBezTo>
                <a:cubicBezTo>
                  <a:pt x="2447" y="822"/>
                  <a:pt x="2447" y="822"/>
                  <a:pt x="2447" y="822"/>
                </a:cubicBezTo>
                <a:cubicBezTo>
                  <a:pt x="2448" y="823"/>
                  <a:pt x="2448" y="823"/>
                  <a:pt x="2448" y="823"/>
                </a:cubicBezTo>
                <a:cubicBezTo>
                  <a:pt x="2451" y="824"/>
                  <a:pt x="2451" y="824"/>
                  <a:pt x="2451" y="824"/>
                </a:cubicBezTo>
                <a:cubicBezTo>
                  <a:pt x="2453" y="827"/>
                  <a:pt x="2453" y="827"/>
                  <a:pt x="2453" y="827"/>
                </a:cubicBezTo>
                <a:cubicBezTo>
                  <a:pt x="2453" y="828"/>
                  <a:pt x="2453" y="828"/>
                  <a:pt x="2453" y="828"/>
                </a:cubicBezTo>
                <a:cubicBezTo>
                  <a:pt x="2452" y="829"/>
                  <a:pt x="2452" y="829"/>
                  <a:pt x="2452" y="829"/>
                </a:cubicBezTo>
                <a:cubicBezTo>
                  <a:pt x="2451" y="828"/>
                  <a:pt x="2451" y="828"/>
                  <a:pt x="2451" y="828"/>
                </a:cubicBezTo>
                <a:cubicBezTo>
                  <a:pt x="2449" y="828"/>
                  <a:pt x="2449" y="828"/>
                  <a:pt x="2449" y="828"/>
                </a:cubicBezTo>
                <a:cubicBezTo>
                  <a:pt x="2451" y="830"/>
                  <a:pt x="2451" y="830"/>
                  <a:pt x="2451" y="830"/>
                </a:cubicBezTo>
                <a:cubicBezTo>
                  <a:pt x="2451" y="830"/>
                  <a:pt x="2451" y="830"/>
                  <a:pt x="2451" y="830"/>
                </a:cubicBezTo>
                <a:cubicBezTo>
                  <a:pt x="2451" y="831"/>
                  <a:pt x="2451" y="831"/>
                  <a:pt x="2451" y="831"/>
                </a:cubicBezTo>
                <a:cubicBezTo>
                  <a:pt x="2449" y="830"/>
                  <a:pt x="2449" y="830"/>
                  <a:pt x="2449" y="830"/>
                </a:cubicBezTo>
                <a:cubicBezTo>
                  <a:pt x="2449" y="829"/>
                  <a:pt x="2449" y="829"/>
                  <a:pt x="2449" y="829"/>
                </a:cubicBezTo>
                <a:cubicBezTo>
                  <a:pt x="2447" y="828"/>
                  <a:pt x="2447" y="828"/>
                  <a:pt x="2447" y="828"/>
                </a:cubicBezTo>
                <a:cubicBezTo>
                  <a:pt x="2447" y="829"/>
                  <a:pt x="2447" y="829"/>
                  <a:pt x="2447" y="829"/>
                </a:cubicBezTo>
                <a:cubicBezTo>
                  <a:pt x="2449" y="831"/>
                  <a:pt x="2449" y="831"/>
                  <a:pt x="2449" y="831"/>
                </a:cubicBezTo>
                <a:cubicBezTo>
                  <a:pt x="2449" y="832"/>
                  <a:pt x="2449" y="832"/>
                  <a:pt x="2449" y="832"/>
                </a:cubicBezTo>
                <a:cubicBezTo>
                  <a:pt x="2451" y="834"/>
                  <a:pt x="2451" y="834"/>
                  <a:pt x="2451" y="834"/>
                </a:cubicBezTo>
                <a:cubicBezTo>
                  <a:pt x="2455" y="836"/>
                  <a:pt x="2455" y="836"/>
                  <a:pt x="2455" y="836"/>
                </a:cubicBezTo>
                <a:cubicBezTo>
                  <a:pt x="2454" y="832"/>
                  <a:pt x="2454" y="832"/>
                  <a:pt x="2454" y="832"/>
                </a:cubicBezTo>
                <a:cubicBezTo>
                  <a:pt x="2453" y="830"/>
                  <a:pt x="2453" y="830"/>
                  <a:pt x="2453" y="830"/>
                </a:cubicBezTo>
                <a:cubicBezTo>
                  <a:pt x="2456" y="832"/>
                  <a:pt x="2456" y="832"/>
                  <a:pt x="2456" y="832"/>
                </a:cubicBezTo>
                <a:cubicBezTo>
                  <a:pt x="2456" y="834"/>
                  <a:pt x="2456" y="834"/>
                  <a:pt x="2456" y="834"/>
                </a:cubicBezTo>
                <a:cubicBezTo>
                  <a:pt x="2457" y="835"/>
                  <a:pt x="2457" y="835"/>
                  <a:pt x="2457" y="835"/>
                </a:cubicBezTo>
                <a:cubicBezTo>
                  <a:pt x="2458" y="837"/>
                  <a:pt x="2458" y="837"/>
                  <a:pt x="2458" y="837"/>
                </a:cubicBezTo>
                <a:cubicBezTo>
                  <a:pt x="2458" y="840"/>
                  <a:pt x="2458" y="840"/>
                  <a:pt x="2458" y="840"/>
                </a:cubicBezTo>
                <a:cubicBezTo>
                  <a:pt x="2460" y="841"/>
                  <a:pt x="2460" y="841"/>
                  <a:pt x="2460" y="841"/>
                </a:cubicBezTo>
                <a:cubicBezTo>
                  <a:pt x="2459" y="841"/>
                  <a:pt x="2459" y="841"/>
                  <a:pt x="2459" y="841"/>
                </a:cubicBezTo>
                <a:cubicBezTo>
                  <a:pt x="2460" y="842"/>
                  <a:pt x="2460" y="842"/>
                  <a:pt x="2460" y="842"/>
                </a:cubicBezTo>
                <a:cubicBezTo>
                  <a:pt x="2461" y="843"/>
                  <a:pt x="2461" y="843"/>
                  <a:pt x="2461" y="843"/>
                </a:cubicBezTo>
                <a:cubicBezTo>
                  <a:pt x="2461" y="847"/>
                  <a:pt x="2461" y="847"/>
                  <a:pt x="2461" y="847"/>
                </a:cubicBezTo>
                <a:cubicBezTo>
                  <a:pt x="2463" y="851"/>
                  <a:pt x="2463" y="851"/>
                  <a:pt x="2463" y="851"/>
                </a:cubicBezTo>
                <a:cubicBezTo>
                  <a:pt x="2464" y="852"/>
                  <a:pt x="2464" y="852"/>
                  <a:pt x="2464" y="852"/>
                </a:cubicBezTo>
                <a:cubicBezTo>
                  <a:pt x="2462" y="853"/>
                  <a:pt x="2462" y="853"/>
                  <a:pt x="2462" y="853"/>
                </a:cubicBezTo>
                <a:cubicBezTo>
                  <a:pt x="2460" y="864"/>
                  <a:pt x="2460" y="864"/>
                  <a:pt x="2460" y="864"/>
                </a:cubicBezTo>
                <a:cubicBezTo>
                  <a:pt x="2461" y="866"/>
                  <a:pt x="2461" y="866"/>
                  <a:pt x="2461" y="866"/>
                </a:cubicBezTo>
                <a:cubicBezTo>
                  <a:pt x="2460" y="866"/>
                  <a:pt x="2460" y="866"/>
                  <a:pt x="2460" y="866"/>
                </a:cubicBezTo>
                <a:cubicBezTo>
                  <a:pt x="2460" y="867"/>
                  <a:pt x="2460" y="867"/>
                  <a:pt x="2460" y="867"/>
                </a:cubicBezTo>
                <a:cubicBezTo>
                  <a:pt x="2462" y="865"/>
                  <a:pt x="2462" y="865"/>
                  <a:pt x="2462" y="865"/>
                </a:cubicBezTo>
                <a:cubicBezTo>
                  <a:pt x="2464" y="863"/>
                  <a:pt x="2464" y="863"/>
                  <a:pt x="2464" y="863"/>
                </a:cubicBezTo>
                <a:cubicBezTo>
                  <a:pt x="2465" y="860"/>
                  <a:pt x="2465" y="860"/>
                  <a:pt x="2465" y="860"/>
                </a:cubicBezTo>
                <a:cubicBezTo>
                  <a:pt x="2465" y="863"/>
                  <a:pt x="2465" y="863"/>
                  <a:pt x="2465" y="863"/>
                </a:cubicBezTo>
                <a:cubicBezTo>
                  <a:pt x="2463" y="866"/>
                  <a:pt x="2463" y="866"/>
                  <a:pt x="2463" y="866"/>
                </a:cubicBezTo>
                <a:cubicBezTo>
                  <a:pt x="2463" y="869"/>
                  <a:pt x="2463" y="869"/>
                  <a:pt x="2463" y="869"/>
                </a:cubicBezTo>
                <a:cubicBezTo>
                  <a:pt x="2464" y="869"/>
                  <a:pt x="2464" y="869"/>
                  <a:pt x="2464" y="869"/>
                </a:cubicBezTo>
                <a:cubicBezTo>
                  <a:pt x="2464" y="867"/>
                  <a:pt x="2464" y="867"/>
                  <a:pt x="2464" y="867"/>
                </a:cubicBezTo>
                <a:cubicBezTo>
                  <a:pt x="2467" y="866"/>
                  <a:pt x="2467" y="866"/>
                  <a:pt x="2467" y="866"/>
                </a:cubicBezTo>
                <a:cubicBezTo>
                  <a:pt x="2468" y="867"/>
                  <a:pt x="2468" y="867"/>
                  <a:pt x="2468" y="867"/>
                </a:cubicBezTo>
                <a:cubicBezTo>
                  <a:pt x="2469" y="867"/>
                  <a:pt x="2469" y="867"/>
                  <a:pt x="2469" y="867"/>
                </a:cubicBezTo>
                <a:cubicBezTo>
                  <a:pt x="2469" y="866"/>
                  <a:pt x="2469" y="866"/>
                  <a:pt x="2469" y="866"/>
                </a:cubicBezTo>
                <a:cubicBezTo>
                  <a:pt x="2469" y="867"/>
                  <a:pt x="2469" y="867"/>
                  <a:pt x="2469" y="867"/>
                </a:cubicBezTo>
                <a:cubicBezTo>
                  <a:pt x="2470" y="867"/>
                  <a:pt x="2470" y="867"/>
                  <a:pt x="2470" y="867"/>
                </a:cubicBezTo>
                <a:cubicBezTo>
                  <a:pt x="2471" y="866"/>
                  <a:pt x="2471" y="866"/>
                  <a:pt x="2471" y="866"/>
                </a:cubicBezTo>
                <a:cubicBezTo>
                  <a:pt x="2473" y="866"/>
                  <a:pt x="2473" y="866"/>
                  <a:pt x="2473" y="866"/>
                </a:cubicBezTo>
                <a:cubicBezTo>
                  <a:pt x="2477" y="864"/>
                  <a:pt x="2477" y="864"/>
                  <a:pt x="2477" y="864"/>
                </a:cubicBezTo>
                <a:cubicBezTo>
                  <a:pt x="2477" y="862"/>
                  <a:pt x="2477" y="862"/>
                  <a:pt x="2477" y="862"/>
                </a:cubicBezTo>
                <a:lnTo>
                  <a:pt x="2478" y="862"/>
                </a:lnTo>
                <a:close/>
                <a:moveTo>
                  <a:pt x="2594" y="883"/>
                </a:moveTo>
                <a:cubicBezTo>
                  <a:pt x="2594" y="883"/>
                  <a:pt x="2594" y="883"/>
                  <a:pt x="2594" y="883"/>
                </a:cubicBezTo>
                <a:cubicBezTo>
                  <a:pt x="2592" y="883"/>
                  <a:pt x="2592" y="883"/>
                  <a:pt x="2592" y="883"/>
                </a:cubicBezTo>
                <a:lnTo>
                  <a:pt x="2594" y="883"/>
                </a:lnTo>
                <a:close/>
                <a:moveTo>
                  <a:pt x="1735" y="173"/>
                </a:moveTo>
                <a:cubicBezTo>
                  <a:pt x="1734" y="169"/>
                  <a:pt x="1734" y="169"/>
                  <a:pt x="1734" y="169"/>
                </a:cubicBezTo>
                <a:cubicBezTo>
                  <a:pt x="1735" y="173"/>
                  <a:pt x="1735" y="173"/>
                  <a:pt x="1735" y="173"/>
                </a:cubicBezTo>
                <a:close/>
                <a:moveTo>
                  <a:pt x="1753" y="726"/>
                </a:moveTo>
                <a:cubicBezTo>
                  <a:pt x="1757" y="806"/>
                  <a:pt x="1757" y="806"/>
                  <a:pt x="1757" y="806"/>
                </a:cubicBezTo>
                <a:cubicBezTo>
                  <a:pt x="1758" y="826"/>
                  <a:pt x="1758" y="826"/>
                  <a:pt x="1758" y="826"/>
                </a:cubicBezTo>
                <a:lnTo>
                  <a:pt x="1753" y="726"/>
                </a:lnTo>
                <a:close/>
                <a:moveTo>
                  <a:pt x="1857" y="690"/>
                </a:moveTo>
                <a:cubicBezTo>
                  <a:pt x="1857" y="690"/>
                  <a:pt x="1857" y="690"/>
                  <a:pt x="1857" y="690"/>
                </a:cubicBezTo>
                <a:cubicBezTo>
                  <a:pt x="1858" y="690"/>
                  <a:pt x="1858" y="690"/>
                  <a:pt x="1858" y="690"/>
                </a:cubicBezTo>
                <a:lnTo>
                  <a:pt x="1857" y="690"/>
                </a:lnTo>
                <a:close/>
                <a:moveTo>
                  <a:pt x="1858" y="680"/>
                </a:moveTo>
                <a:cubicBezTo>
                  <a:pt x="1858" y="680"/>
                  <a:pt x="1858" y="680"/>
                  <a:pt x="1858" y="680"/>
                </a:cubicBezTo>
                <a:cubicBezTo>
                  <a:pt x="1857" y="680"/>
                  <a:pt x="1857" y="680"/>
                  <a:pt x="1857" y="680"/>
                </a:cubicBezTo>
                <a:cubicBezTo>
                  <a:pt x="1858" y="680"/>
                  <a:pt x="1858" y="680"/>
                  <a:pt x="1858" y="680"/>
                </a:cubicBezTo>
                <a:close/>
                <a:moveTo>
                  <a:pt x="2061" y="825"/>
                </a:moveTo>
                <a:cubicBezTo>
                  <a:pt x="2032" y="834"/>
                  <a:pt x="2032" y="834"/>
                  <a:pt x="2032" y="834"/>
                </a:cubicBezTo>
                <a:cubicBezTo>
                  <a:pt x="1994" y="845"/>
                  <a:pt x="1994" y="845"/>
                  <a:pt x="1994" y="845"/>
                </a:cubicBezTo>
                <a:lnTo>
                  <a:pt x="2061" y="825"/>
                </a:lnTo>
                <a:close/>
                <a:moveTo>
                  <a:pt x="1950" y="726"/>
                </a:moveTo>
                <a:cubicBezTo>
                  <a:pt x="1969" y="727"/>
                  <a:pt x="1969" y="727"/>
                  <a:pt x="1969" y="727"/>
                </a:cubicBezTo>
                <a:cubicBezTo>
                  <a:pt x="1970" y="727"/>
                  <a:pt x="1970" y="727"/>
                  <a:pt x="1970" y="727"/>
                </a:cubicBezTo>
                <a:lnTo>
                  <a:pt x="1950" y="726"/>
                </a:lnTo>
                <a:close/>
                <a:moveTo>
                  <a:pt x="2033" y="638"/>
                </a:moveTo>
                <a:cubicBezTo>
                  <a:pt x="2031" y="637"/>
                  <a:pt x="2031" y="637"/>
                  <a:pt x="2031" y="637"/>
                </a:cubicBezTo>
                <a:cubicBezTo>
                  <a:pt x="2025" y="637"/>
                  <a:pt x="2025" y="637"/>
                  <a:pt x="2025" y="637"/>
                </a:cubicBezTo>
                <a:cubicBezTo>
                  <a:pt x="2020" y="637"/>
                  <a:pt x="2020" y="637"/>
                  <a:pt x="2020" y="637"/>
                </a:cubicBezTo>
                <a:cubicBezTo>
                  <a:pt x="2014" y="639"/>
                  <a:pt x="2014" y="639"/>
                  <a:pt x="2014" y="639"/>
                </a:cubicBezTo>
                <a:cubicBezTo>
                  <a:pt x="2011" y="639"/>
                  <a:pt x="2011" y="639"/>
                  <a:pt x="2011" y="639"/>
                </a:cubicBezTo>
                <a:cubicBezTo>
                  <a:pt x="2004" y="637"/>
                  <a:pt x="2004" y="637"/>
                  <a:pt x="2004" y="637"/>
                </a:cubicBezTo>
                <a:cubicBezTo>
                  <a:pt x="2002" y="637"/>
                  <a:pt x="2002" y="637"/>
                  <a:pt x="2002" y="637"/>
                </a:cubicBezTo>
                <a:cubicBezTo>
                  <a:pt x="1997" y="635"/>
                  <a:pt x="1997" y="635"/>
                  <a:pt x="1997" y="635"/>
                </a:cubicBezTo>
                <a:cubicBezTo>
                  <a:pt x="1996" y="633"/>
                  <a:pt x="1996" y="633"/>
                  <a:pt x="1996" y="633"/>
                </a:cubicBezTo>
                <a:cubicBezTo>
                  <a:pt x="1995" y="631"/>
                  <a:pt x="1995" y="631"/>
                  <a:pt x="1995" y="631"/>
                </a:cubicBezTo>
                <a:cubicBezTo>
                  <a:pt x="1993" y="631"/>
                  <a:pt x="1993" y="631"/>
                  <a:pt x="1993" y="631"/>
                </a:cubicBezTo>
                <a:cubicBezTo>
                  <a:pt x="1991" y="629"/>
                  <a:pt x="1991" y="629"/>
                  <a:pt x="1991" y="629"/>
                </a:cubicBezTo>
                <a:cubicBezTo>
                  <a:pt x="1989" y="630"/>
                  <a:pt x="1989" y="630"/>
                  <a:pt x="1989" y="630"/>
                </a:cubicBezTo>
                <a:cubicBezTo>
                  <a:pt x="1987" y="630"/>
                  <a:pt x="1987" y="630"/>
                  <a:pt x="1987" y="630"/>
                </a:cubicBezTo>
                <a:cubicBezTo>
                  <a:pt x="1985" y="630"/>
                  <a:pt x="1985" y="630"/>
                  <a:pt x="1985" y="630"/>
                </a:cubicBezTo>
                <a:cubicBezTo>
                  <a:pt x="1983" y="628"/>
                  <a:pt x="1983" y="628"/>
                  <a:pt x="1983" y="628"/>
                </a:cubicBezTo>
                <a:cubicBezTo>
                  <a:pt x="1981" y="627"/>
                  <a:pt x="1981" y="627"/>
                  <a:pt x="1981" y="627"/>
                </a:cubicBezTo>
                <a:cubicBezTo>
                  <a:pt x="1980" y="627"/>
                  <a:pt x="1980" y="627"/>
                  <a:pt x="1980" y="627"/>
                </a:cubicBezTo>
                <a:cubicBezTo>
                  <a:pt x="1981" y="624"/>
                  <a:pt x="1981" y="624"/>
                  <a:pt x="1981" y="624"/>
                </a:cubicBezTo>
                <a:cubicBezTo>
                  <a:pt x="1981" y="622"/>
                  <a:pt x="1981" y="622"/>
                  <a:pt x="1981" y="622"/>
                </a:cubicBezTo>
                <a:cubicBezTo>
                  <a:pt x="1979" y="620"/>
                  <a:pt x="1979" y="620"/>
                  <a:pt x="1979" y="620"/>
                </a:cubicBezTo>
                <a:cubicBezTo>
                  <a:pt x="1979" y="619"/>
                  <a:pt x="1979" y="619"/>
                  <a:pt x="1979" y="619"/>
                </a:cubicBezTo>
                <a:cubicBezTo>
                  <a:pt x="1979" y="615"/>
                  <a:pt x="1979" y="615"/>
                  <a:pt x="1979" y="615"/>
                </a:cubicBezTo>
                <a:cubicBezTo>
                  <a:pt x="1979" y="614"/>
                  <a:pt x="1979" y="614"/>
                  <a:pt x="1979" y="614"/>
                </a:cubicBezTo>
                <a:cubicBezTo>
                  <a:pt x="1979" y="613"/>
                  <a:pt x="1979" y="613"/>
                  <a:pt x="1979" y="613"/>
                </a:cubicBezTo>
                <a:cubicBezTo>
                  <a:pt x="1978" y="610"/>
                  <a:pt x="1978" y="610"/>
                  <a:pt x="1978" y="610"/>
                </a:cubicBezTo>
                <a:cubicBezTo>
                  <a:pt x="1979" y="608"/>
                  <a:pt x="1979" y="608"/>
                  <a:pt x="1979" y="608"/>
                </a:cubicBezTo>
                <a:cubicBezTo>
                  <a:pt x="1980" y="608"/>
                  <a:pt x="1980" y="608"/>
                  <a:pt x="1980" y="608"/>
                </a:cubicBezTo>
                <a:cubicBezTo>
                  <a:pt x="1981" y="609"/>
                  <a:pt x="1981" y="609"/>
                  <a:pt x="1981" y="609"/>
                </a:cubicBezTo>
                <a:cubicBezTo>
                  <a:pt x="1980" y="611"/>
                  <a:pt x="1980" y="611"/>
                  <a:pt x="1980" y="611"/>
                </a:cubicBezTo>
                <a:cubicBezTo>
                  <a:pt x="1981" y="613"/>
                  <a:pt x="1981" y="613"/>
                  <a:pt x="1981" y="613"/>
                </a:cubicBezTo>
                <a:cubicBezTo>
                  <a:pt x="1982" y="611"/>
                  <a:pt x="1982" y="611"/>
                  <a:pt x="1982" y="611"/>
                </a:cubicBezTo>
                <a:cubicBezTo>
                  <a:pt x="1982" y="608"/>
                  <a:pt x="1982" y="608"/>
                  <a:pt x="1982" y="608"/>
                </a:cubicBezTo>
                <a:cubicBezTo>
                  <a:pt x="1982" y="607"/>
                  <a:pt x="1982" y="607"/>
                  <a:pt x="1982" y="607"/>
                </a:cubicBezTo>
                <a:cubicBezTo>
                  <a:pt x="1982" y="605"/>
                  <a:pt x="1982" y="605"/>
                  <a:pt x="1982" y="605"/>
                </a:cubicBezTo>
                <a:cubicBezTo>
                  <a:pt x="1982" y="604"/>
                  <a:pt x="1982" y="604"/>
                  <a:pt x="1982" y="604"/>
                </a:cubicBezTo>
                <a:cubicBezTo>
                  <a:pt x="1982" y="603"/>
                  <a:pt x="1982" y="603"/>
                  <a:pt x="1982" y="603"/>
                </a:cubicBezTo>
                <a:cubicBezTo>
                  <a:pt x="1983" y="601"/>
                  <a:pt x="1983" y="601"/>
                  <a:pt x="1983" y="601"/>
                </a:cubicBezTo>
                <a:cubicBezTo>
                  <a:pt x="1983" y="599"/>
                  <a:pt x="1983" y="599"/>
                  <a:pt x="1983" y="599"/>
                </a:cubicBezTo>
                <a:cubicBezTo>
                  <a:pt x="1982" y="597"/>
                  <a:pt x="1982" y="597"/>
                  <a:pt x="1982" y="597"/>
                </a:cubicBezTo>
                <a:cubicBezTo>
                  <a:pt x="1985" y="594"/>
                  <a:pt x="1985" y="594"/>
                  <a:pt x="1985" y="594"/>
                </a:cubicBezTo>
                <a:cubicBezTo>
                  <a:pt x="1988" y="594"/>
                  <a:pt x="1988" y="594"/>
                  <a:pt x="1988" y="594"/>
                </a:cubicBezTo>
                <a:cubicBezTo>
                  <a:pt x="1990" y="593"/>
                  <a:pt x="1990" y="593"/>
                  <a:pt x="1990" y="593"/>
                </a:cubicBezTo>
                <a:cubicBezTo>
                  <a:pt x="1991" y="593"/>
                  <a:pt x="1991" y="593"/>
                  <a:pt x="1991" y="593"/>
                </a:cubicBezTo>
                <a:cubicBezTo>
                  <a:pt x="1990" y="591"/>
                  <a:pt x="1990" y="591"/>
                  <a:pt x="1990" y="591"/>
                </a:cubicBezTo>
                <a:cubicBezTo>
                  <a:pt x="1987" y="590"/>
                  <a:pt x="1987" y="590"/>
                  <a:pt x="1987" y="590"/>
                </a:cubicBezTo>
                <a:cubicBezTo>
                  <a:pt x="1984" y="590"/>
                  <a:pt x="1984" y="590"/>
                  <a:pt x="1984" y="590"/>
                </a:cubicBezTo>
                <a:cubicBezTo>
                  <a:pt x="1982" y="588"/>
                  <a:pt x="1982" y="588"/>
                  <a:pt x="1982" y="588"/>
                </a:cubicBezTo>
                <a:cubicBezTo>
                  <a:pt x="1982" y="587"/>
                  <a:pt x="1982" y="587"/>
                  <a:pt x="1982" y="587"/>
                </a:cubicBezTo>
                <a:cubicBezTo>
                  <a:pt x="1978" y="584"/>
                  <a:pt x="1978" y="584"/>
                  <a:pt x="1978" y="584"/>
                </a:cubicBezTo>
                <a:cubicBezTo>
                  <a:pt x="1977" y="581"/>
                  <a:pt x="1977" y="581"/>
                  <a:pt x="1977" y="581"/>
                </a:cubicBezTo>
                <a:cubicBezTo>
                  <a:pt x="1977" y="579"/>
                  <a:pt x="1977" y="579"/>
                  <a:pt x="1977" y="579"/>
                </a:cubicBezTo>
                <a:cubicBezTo>
                  <a:pt x="1974" y="575"/>
                  <a:pt x="1974" y="575"/>
                  <a:pt x="1974" y="575"/>
                </a:cubicBezTo>
                <a:cubicBezTo>
                  <a:pt x="1972" y="574"/>
                  <a:pt x="1972" y="574"/>
                  <a:pt x="1972" y="574"/>
                </a:cubicBezTo>
                <a:cubicBezTo>
                  <a:pt x="1968" y="578"/>
                  <a:pt x="1968" y="578"/>
                  <a:pt x="1968" y="578"/>
                </a:cubicBezTo>
                <a:cubicBezTo>
                  <a:pt x="1971" y="574"/>
                  <a:pt x="1971" y="574"/>
                  <a:pt x="1971" y="574"/>
                </a:cubicBezTo>
                <a:cubicBezTo>
                  <a:pt x="1972" y="574"/>
                  <a:pt x="1972" y="574"/>
                  <a:pt x="1972" y="574"/>
                </a:cubicBezTo>
                <a:cubicBezTo>
                  <a:pt x="1971" y="573"/>
                  <a:pt x="1971" y="573"/>
                  <a:pt x="1971" y="573"/>
                </a:cubicBezTo>
                <a:cubicBezTo>
                  <a:pt x="1965" y="569"/>
                  <a:pt x="1965" y="569"/>
                  <a:pt x="1965" y="569"/>
                </a:cubicBezTo>
                <a:cubicBezTo>
                  <a:pt x="1961" y="564"/>
                  <a:pt x="1961" y="564"/>
                  <a:pt x="1961" y="564"/>
                </a:cubicBezTo>
                <a:cubicBezTo>
                  <a:pt x="1961" y="561"/>
                  <a:pt x="1961" y="561"/>
                  <a:pt x="1961" y="561"/>
                </a:cubicBezTo>
                <a:cubicBezTo>
                  <a:pt x="1959" y="559"/>
                  <a:pt x="1959" y="559"/>
                  <a:pt x="1959" y="559"/>
                </a:cubicBezTo>
                <a:cubicBezTo>
                  <a:pt x="1959" y="556"/>
                  <a:pt x="1959" y="556"/>
                  <a:pt x="1959" y="556"/>
                </a:cubicBezTo>
                <a:cubicBezTo>
                  <a:pt x="1958" y="555"/>
                  <a:pt x="1958" y="555"/>
                  <a:pt x="1958" y="555"/>
                </a:cubicBezTo>
                <a:cubicBezTo>
                  <a:pt x="1958" y="554"/>
                  <a:pt x="1958" y="554"/>
                  <a:pt x="1958" y="554"/>
                </a:cubicBezTo>
                <a:cubicBezTo>
                  <a:pt x="1957" y="554"/>
                  <a:pt x="1957" y="554"/>
                  <a:pt x="1957" y="554"/>
                </a:cubicBezTo>
                <a:cubicBezTo>
                  <a:pt x="1957" y="552"/>
                  <a:pt x="1957" y="552"/>
                  <a:pt x="1957" y="552"/>
                </a:cubicBezTo>
                <a:cubicBezTo>
                  <a:pt x="1958" y="553"/>
                  <a:pt x="1958" y="553"/>
                  <a:pt x="1958" y="553"/>
                </a:cubicBezTo>
                <a:cubicBezTo>
                  <a:pt x="1959" y="551"/>
                  <a:pt x="1959" y="551"/>
                  <a:pt x="1959" y="551"/>
                </a:cubicBezTo>
                <a:cubicBezTo>
                  <a:pt x="1959" y="549"/>
                  <a:pt x="1959" y="549"/>
                  <a:pt x="1959" y="549"/>
                </a:cubicBezTo>
                <a:cubicBezTo>
                  <a:pt x="1958" y="549"/>
                  <a:pt x="1958" y="549"/>
                  <a:pt x="1958" y="549"/>
                </a:cubicBezTo>
                <a:cubicBezTo>
                  <a:pt x="1957" y="550"/>
                  <a:pt x="1957" y="550"/>
                  <a:pt x="1957" y="550"/>
                </a:cubicBezTo>
                <a:cubicBezTo>
                  <a:pt x="1955" y="549"/>
                  <a:pt x="1955" y="549"/>
                  <a:pt x="1955" y="549"/>
                </a:cubicBezTo>
                <a:cubicBezTo>
                  <a:pt x="1955" y="545"/>
                  <a:pt x="1955" y="545"/>
                  <a:pt x="1955" y="545"/>
                </a:cubicBezTo>
                <a:cubicBezTo>
                  <a:pt x="1953" y="545"/>
                  <a:pt x="1953" y="545"/>
                  <a:pt x="1953" y="545"/>
                </a:cubicBezTo>
                <a:cubicBezTo>
                  <a:pt x="1952" y="543"/>
                  <a:pt x="1952" y="543"/>
                  <a:pt x="1952" y="543"/>
                </a:cubicBezTo>
                <a:cubicBezTo>
                  <a:pt x="1950" y="543"/>
                  <a:pt x="1950" y="543"/>
                  <a:pt x="1950" y="543"/>
                </a:cubicBezTo>
                <a:cubicBezTo>
                  <a:pt x="1949" y="543"/>
                  <a:pt x="1949" y="543"/>
                  <a:pt x="1949" y="543"/>
                </a:cubicBezTo>
                <a:cubicBezTo>
                  <a:pt x="1948" y="540"/>
                  <a:pt x="1948" y="540"/>
                  <a:pt x="1948" y="540"/>
                </a:cubicBezTo>
                <a:cubicBezTo>
                  <a:pt x="1948" y="538"/>
                  <a:pt x="1948" y="538"/>
                  <a:pt x="1948" y="538"/>
                </a:cubicBezTo>
                <a:cubicBezTo>
                  <a:pt x="1950" y="537"/>
                  <a:pt x="1950" y="537"/>
                  <a:pt x="1950" y="537"/>
                </a:cubicBezTo>
                <a:cubicBezTo>
                  <a:pt x="1950" y="533"/>
                  <a:pt x="1950" y="533"/>
                  <a:pt x="1950" y="533"/>
                </a:cubicBezTo>
                <a:cubicBezTo>
                  <a:pt x="1950" y="532"/>
                  <a:pt x="1950" y="532"/>
                  <a:pt x="1950" y="532"/>
                </a:cubicBezTo>
                <a:cubicBezTo>
                  <a:pt x="1951" y="530"/>
                  <a:pt x="1951" y="530"/>
                  <a:pt x="1951" y="530"/>
                </a:cubicBezTo>
                <a:cubicBezTo>
                  <a:pt x="1952" y="529"/>
                  <a:pt x="1952" y="529"/>
                  <a:pt x="1952" y="529"/>
                </a:cubicBezTo>
                <a:cubicBezTo>
                  <a:pt x="1953" y="527"/>
                  <a:pt x="1953" y="527"/>
                  <a:pt x="1953" y="527"/>
                </a:cubicBezTo>
                <a:cubicBezTo>
                  <a:pt x="1953" y="525"/>
                  <a:pt x="1953" y="525"/>
                  <a:pt x="1953" y="525"/>
                </a:cubicBezTo>
                <a:cubicBezTo>
                  <a:pt x="1953" y="524"/>
                  <a:pt x="1953" y="524"/>
                  <a:pt x="1953" y="524"/>
                </a:cubicBezTo>
                <a:cubicBezTo>
                  <a:pt x="1955" y="524"/>
                  <a:pt x="1955" y="524"/>
                  <a:pt x="1955" y="524"/>
                </a:cubicBezTo>
                <a:cubicBezTo>
                  <a:pt x="1955" y="525"/>
                  <a:pt x="1955" y="525"/>
                  <a:pt x="1955" y="525"/>
                </a:cubicBezTo>
                <a:cubicBezTo>
                  <a:pt x="1956" y="525"/>
                  <a:pt x="1956" y="525"/>
                  <a:pt x="1956" y="525"/>
                </a:cubicBezTo>
                <a:cubicBezTo>
                  <a:pt x="1957" y="523"/>
                  <a:pt x="1957" y="523"/>
                  <a:pt x="1957" y="523"/>
                </a:cubicBezTo>
                <a:cubicBezTo>
                  <a:pt x="1958" y="524"/>
                  <a:pt x="1958" y="524"/>
                  <a:pt x="1958" y="524"/>
                </a:cubicBezTo>
                <a:cubicBezTo>
                  <a:pt x="1959" y="523"/>
                  <a:pt x="1959" y="523"/>
                  <a:pt x="1959" y="523"/>
                </a:cubicBezTo>
                <a:cubicBezTo>
                  <a:pt x="1960" y="523"/>
                  <a:pt x="1960" y="523"/>
                  <a:pt x="1960" y="523"/>
                </a:cubicBezTo>
                <a:cubicBezTo>
                  <a:pt x="1961" y="522"/>
                  <a:pt x="1961" y="522"/>
                  <a:pt x="1961" y="522"/>
                </a:cubicBezTo>
                <a:cubicBezTo>
                  <a:pt x="1961" y="522"/>
                  <a:pt x="1961" y="522"/>
                  <a:pt x="1961" y="522"/>
                </a:cubicBezTo>
                <a:cubicBezTo>
                  <a:pt x="1960" y="521"/>
                  <a:pt x="1960" y="521"/>
                  <a:pt x="1960" y="521"/>
                </a:cubicBezTo>
                <a:cubicBezTo>
                  <a:pt x="1961" y="521"/>
                  <a:pt x="1961" y="521"/>
                  <a:pt x="1961" y="521"/>
                </a:cubicBezTo>
                <a:cubicBezTo>
                  <a:pt x="1961" y="521"/>
                  <a:pt x="1961" y="521"/>
                  <a:pt x="1961" y="521"/>
                </a:cubicBezTo>
                <a:cubicBezTo>
                  <a:pt x="1962" y="521"/>
                  <a:pt x="1963" y="521"/>
                  <a:pt x="1963" y="521"/>
                </a:cubicBezTo>
                <a:cubicBezTo>
                  <a:pt x="1964" y="522"/>
                  <a:pt x="1964" y="522"/>
                  <a:pt x="1964" y="522"/>
                </a:cubicBezTo>
                <a:cubicBezTo>
                  <a:pt x="1965" y="521"/>
                  <a:pt x="1965" y="521"/>
                  <a:pt x="1965" y="521"/>
                </a:cubicBezTo>
                <a:cubicBezTo>
                  <a:pt x="1964" y="520"/>
                  <a:pt x="1964" y="520"/>
                  <a:pt x="1964" y="520"/>
                </a:cubicBezTo>
                <a:cubicBezTo>
                  <a:pt x="1961" y="518"/>
                  <a:pt x="1961" y="518"/>
                  <a:pt x="1961" y="518"/>
                </a:cubicBezTo>
                <a:cubicBezTo>
                  <a:pt x="1963" y="518"/>
                  <a:pt x="1963" y="518"/>
                  <a:pt x="1963" y="518"/>
                </a:cubicBezTo>
                <a:cubicBezTo>
                  <a:pt x="1965" y="519"/>
                  <a:pt x="1965" y="519"/>
                  <a:pt x="1965" y="519"/>
                </a:cubicBezTo>
                <a:cubicBezTo>
                  <a:pt x="1965" y="518"/>
                  <a:pt x="1965" y="518"/>
                  <a:pt x="1965" y="518"/>
                </a:cubicBezTo>
                <a:cubicBezTo>
                  <a:pt x="1967" y="519"/>
                  <a:pt x="1967" y="519"/>
                  <a:pt x="1967" y="519"/>
                </a:cubicBezTo>
                <a:cubicBezTo>
                  <a:pt x="1967" y="518"/>
                  <a:pt x="1967" y="518"/>
                  <a:pt x="1967" y="518"/>
                </a:cubicBezTo>
                <a:cubicBezTo>
                  <a:pt x="1966" y="517"/>
                  <a:pt x="1966" y="517"/>
                  <a:pt x="1966" y="517"/>
                </a:cubicBezTo>
                <a:cubicBezTo>
                  <a:pt x="1967" y="517"/>
                  <a:pt x="1967" y="517"/>
                  <a:pt x="1967" y="517"/>
                </a:cubicBezTo>
                <a:cubicBezTo>
                  <a:pt x="1967" y="516"/>
                  <a:pt x="1967" y="516"/>
                  <a:pt x="1967" y="516"/>
                </a:cubicBezTo>
                <a:cubicBezTo>
                  <a:pt x="1966" y="515"/>
                  <a:pt x="1966" y="515"/>
                  <a:pt x="1966" y="515"/>
                </a:cubicBezTo>
                <a:cubicBezTo>
                  <a:pt x="1968" y="515"/>
                  <a:pt x="1968" y="515"/>
                  <a:pt x="1968" y="515"/>
                </a:cubicBezTo>
                <a:cubicBezTo>
                  <a:pt x="1968" y="514"/>
                  <a:pt x="1968" y="514"/>
                  <a:pt x="1968" y="514"/>
                </a:cubicBezTo>
                <a:cubicBezTo>
                  <a:pt x="1968" y="513"/>
                  <a:pt x="1968" y="513"/>
                  <a:pt x="1968" y="513"/>
                </a:cubicBezTo>
                <a:cubicBezTo>
                  <a:pt x="1968" y="513"/>
                  <a:pt x="1968" y="513"/>
                  <a:pt x="1968" y="513"/>
                </a:cubicBezTo>
                <a:cubicBezTo>
                  <a:pt x="1968" y="513"/>
                  <a:pt x="1968" y="513"/>
                  <a:pt x="1968" y="513"/>
                </a:cubicBezTo>
                <a:cubicBezTo>
                  <a:pt x="1965" y="511"/>
                  <a:pt x="1965" y="511"/>
                  <a:pt x="1965" y="511"/>
                </a:cubicBezTo>
                <a:cubicBezTo>
                  <a:pt x="1968" y="513"/>
                  <a:pt x="1968" y="513"/>
                  <a:pt x="1968" y="513"/>
                </a:cubicBezTo>
                <a:cubicBezTo>
                  <a:pt x="1969" y="513"/>
                  <a:pt x="1969" y="513"/>
                  <a:pt x="1969" y="513"/>
                </a:cubicBezTo>
                <a:cubicBezTo>
                  <a:pt x="1969" y="514"/>
                  <a:pt x="1969" y="514"/>
                  <a:pt x="1969" y="514"/>
                </a:cubicBezTo>
                <a:cubicBezTo>
                  <a:pt x="1971" y="514"/>
                  <a:pt x="1971" y="514"/>
                  <a:pt x="1971" y="514"/>
                </a:cubicBezTo>
                <a:cubicBezTo>
                  <a:pt x="1971" y="513"/>
                  <a:pt x="1971" y="513"/>
                  <a:pt x="1971" y="513"/>
                </a:cubicBezTo>
                <a:cubicBezTo>
                  <a:pt x="1972" y="513"/>
                  <a:pt x="1972" y="513"/>
                  <a:pt x="1972" y="513"/>
                </a:cubicBezTo>
                <a:cubicBezTo>
                  <a:pt x="1973" y="514"/>
                  <a:pt x="1973" y="514"/>
                  <a:pt x="1973" y="514"/>
                </a:cubicBezTo>
                <a:cubicBezTo>
                  <a:pt x="1974" y="513"/>
                  <a:pt x="1974" y="513"/>
                  <a:pt x="1974" y="513"/>
                </a:cubicBezTo>
                <a:cubicBezTo>
                  <a:pt x="1974" y="512"/>
                  <a:pt x="1974" y="512"/>
                  <a:pt x="1974" y="512"/>
                </a:cubicBezTo>
                <a:cubicBezTo>
                  <a:pt x="1975" y="512"/>
                  <a:pt x="1975" y="512"/>
                  <a:pt x="1975" y="512"/>
                </a:cubicBezTo>
                <a:cubicBezTo>
                  <a:pt x="1977" y="510"/>
                  <a:pt x="1977" y="510"/>
                  <a:pt x="1977" y="510"/>
                </a:cubicBezTo>
                <a:cubicBezTo>
                  <a:pt x="1977" y="509"/>
                  <a:pt x="1977" y="509"/>
                  <a:pt x="1977" y="509"/>
                </a:cubicBezTo>
                <a:cubicBezTo>
                  <a:pt x="1979" y="509"/>
                  <a:pt x="1979" y="509"/>
                  <a:pt x="1979" y="509"/>
                </a:cubicBezTo>
                <a:cubicBezTo>
                  <a:pt x="1980" y="508"/>
                  <a:pt x="1980" y="508"/>
                  <a:pt x="1980" y="508"/>
                </a:cubicBezTo>
                <a:cubicBezTo>
                  <a:pt x="1981" y="508"/>
                  <a:pt x="1981" y="508"/>
                  <a:pt x="1981" y="508"/>
                </a:cubicBezTo>
                <a:cubicBezTo>
                  <a:pt x="1981" y="508"/>
                  <a:pt x="1981" y="508"/>
                  <a:pt x="1981" y="508"/>
                </a:cubicBezTo>
                <a:cubicBezTo>
                  <a:pt x="1982" y="508"/>
                  <a:pt x="1982" y="508"/>
                  <a:pt x="1982" y="508"/>
                </a:cubicBezTo>
                <a:cubicBezTo>
                  <a:pt x="1982" y="507"/>
                  <a:pt x="1982" y="507"/>
                  <a:pt x="1982" y="507"/>
                </a:cubicBezTo>
                <a:cubicBezTo>
                  <a:pt x="1984" y="505"/>
                  <a:pt x="1984" y="505"/>
                  <a:pt x="1984" y="505"/>
                </a:cubicBezTo>
                <a:cubicBezTo>
                  <a:pt x="1986" y="505"/>
                  <a:pt x="1986" y="505"/>
                  <a:pt x="1986" y="505"/>
                </a:cubicBezTo>
                <a:cubicBezTo>
                  <a:pt x="1987" y="506"/>
                  <a:pt x="1987" y="506"/>
                  <a:pt x="1987" y="506"/>
                </a:cubicBezTo>
                <a:cubicBezTo>
                  <a:pt x="1989" y="506"/>
                  <a:pt x="1989" y="506"/>
                  <a:pt x="1989" y="506"/>
                </a:cubicBezTo>
                <a:cubicBezTo>
                  <a:pt x="1989" y="505"/>
                  <a:pt x="1989" y="505"/>
                  <a:pt x="1989" y="505"/>
                </a:cubicBezTo>
                <a:cubicBezTo>
                  <a:pt x="1990" y="506"/>
                  <a:pt x="1990" y="506"/>
                  <a:pt x="1990" y="506"/>
                </a:cubicBezTo>
                <a:cubicBezTo>
                  <a:pt x="1990" y="507"/>
                  <a:pt x="1990" y="507"/>
                  <a:pt x="1990" y="507"/>
                </a:cubicBezTo>
                <a:cubicBezTo>
                  <a:pt x="1991" y="508"/>
                  <a:pt x="1991" y="508"/>
                  <a:pt x="1991" y="508"/>
                </a:cubicBezTo>
                <a:cubicBezTo>
                  <a:pt x="1991" y="508"/>
                  <a:pt x="1991" y="508"/>
                  <a:pt x="1991" y="508"/>
                </a:cubicBezTo>
                <a:cubicBezTo>
                  <a:pt x="1993" y="508"/>
                  <a:pt x="1993" y="508"/>
                  <a:pt x="1993" y="508"/>
                </a:cubicBezTo>
                <a:cubicBezTo>
                  <a:pt x="1993" y="508"/>
                  <a:pt x="1993" y="508"/>
                  <a:pt x="1993" y="508"/>
                </a:cubicBezTo>
                <a:cubicBezTo>
                  <a:pt x="1994" y="509"/>
                  <a:pt x="1994" y="509"/>
                  <a:pt x="1994" y="509"/>
                </a:cubicBezTo>
                <a:cubicBezTo>
                  <a:pt x="1995" y="508"/>
                  <a:pt x="1995" y="508"/>
                  <a:pt x="1995" y="508"/>
                </a:cubicBezTo>
                <a:cubicBezTo>
                  <a:pt x="1995" y="507"/>
                  <a:pt x="1995" y="507"/>
                  <a:pt x="1995" y="507"/>
                </a:cubicBezTo>
                <a:cubicBezTo>
                  <a:pt x="1996" y="507"/>
                  <a:pt x="1996" y="507"/>
                  <a:pt x="1996" y="507"/>
                </a:cubicBezTo>
                <a:cubicBezTo>
                  <a:pt x="1997" y="506"/>
                  <a:pt x="1997" y="506"/>
                  <a:pt x="1997" y="506"/>
                </a:cubicBezTo>
                <a:cubicBezTo>
                  <a:pt x="1998" y="506"/>
                  <a:pt x="1998" y="506"/>
                  <a:pt x="1998" y="506"/>
                </a:cubicBezTo>
                <a:cubicBezTo>
                  <a:pt x="1999" y="506"/>
                  <a:pt x="1999" y="506"/>
                  <a:pt x="1999" y="506"/>
                </a:cubicBezTo>
                <a:cubicBezTo>
                  <a:pt x="2003" y="506"/>
                  <a:pt x="2003" y="506"/>
                  <a:pt x="2003" y="506"/>
                </a:cubicBezTo>
                <a:cubicBezTo>
                  <a:pt x="2003" y="507"/>
                  <a:pt x="2003" y="507"/>
                  <a:pt x="2003" y="507"/>
                </a:cubicBezTo>
                <a:cubicBezTo>
                  <a:pt x="2004" y="508"/>
                  <a:pt x="2004" y="508"/>
                  <a:pt x="2004" y="508"/>
                </a:cubicBezTo>
                <a:cubicBezTo>
                  <a:pt x="2005" y="509"/>
                  <a:pt x="2005" y="509"/>
                  <a:pt x="2005" y="509"/>
                </a:cubicBezTo>
                <a:cubicBezTo>
                  <a:pt x="2005" y="509"/>
                  <a:pt x="2005" y="509"/>
                  <a:pt x="2005" y="509"/>
                </a:cubicBezTo>
                <a:cubicBezTo>
                  <a:pt x="2004" y="511"/>
                  <a:pt x="2004" y="511"/>
                  <a:pt x="2004" y="511"/>
                </a:cubicBezTo>
                <a:cubicBezTo>
                  <a:pt x="2005" y="512"/>
                  <a:pt x="2005" y="512"/>
                  <a:pt x="2005" y="512"/>
                </a:cubicBezTo>
                <a:cubicBezTo>
                  <a:pt x="2006" y="513"/>
                  <a:pt x="2006" y="513"/>
                  <a:pt x="2006" y="513"/>
                </a:cubicBezTo>
                <a:cubicBezTo>
                  <a:pt x="2006" y="515"/>
                  <a:pt x="2006" y="515"/>
                  <a:pt x="2006" y="515"/>
                </a:cubicBezTo>
                <a:cubicBezTo>
                  <a:pt x="2005" y="517"/>
                  <a:pt x="2005" y="517"/>
                  <a:pt x="2005" y="517"/>
                </a:cubicBezTo>
                <a:cubicBezTo>
                  <a:pt x="2005" y="518"/>
                  <a:pt x="2005" y="518"/>
                  <a:pt x="2005" y="518"/>
                </a:cubicBezTo>
                <a:cubicBezTo>
                  <a:pt x="2006" y="519"/>
                  <a:pt x="2006" y="519"/>
                  <a:pt x="2006" y="519"/>
                </a:cubicBezTo>
                <a:cubicBezTo>
                  <a:pt x="2007" y="519"/>
                  <a:pt x="2007" y="519"/>
                  <a:pt x="2007" y="519"/>
                </a:cubicBezTo>
                <a:cubicBezTo>
                  <a:pt x="2006" y="520"/>
                  <a:pt x="2006" y="520"/>
                  <a:pt x="2006" y="520"/>
                </a:cubicBezTo>
                <a:cubicBezTo>
                  <a:pt x="2005" y="521"/>
                  <a:pt x="2005" y="521"/>
                  <a:pt x="2005" y="521"/>
                </a:cubicBezTo>
                <a:cubicBezTo>
                  <a:pt x="2004" y="523"/>
                  <a:pt x="2004" y="523"/>
                  <a:pt x="2004" y="523"/>
                </a:cubicBezTo>
                <a:cubicBezTo>
                  <a:pt x="2006" y="526"/>
                  <a:pt x="2006" y="526"/>
                  <a:pt x="2006" y="526"/>
                </a:cubicBezTo>
                <a:cubicBezTo>
                  <a:pt x="2007" y="526"/>
                  <a:pt x="2007" y="526"/>
                  <a:pt x="2007" y="526"/>
                </a:cubicBezTo>
                <a:cubicBezTo>
                  <a:pt x="2009" y="527"/>
                  <a:pt x="2009" y="527"/>
                  <a:pt x="2009" y="527"/>
                </a:cubicBezTo>
                <a:cubicBezTo>
                  <a:pt x="2009" y="528"/>
                  <a:pt x="2009" y="528"/>
                  <a:pt x="2009" y="528"/>
                </a:cubicBezTo>
                <a:cubicBezTo>
                  <a:pt x="2006" y="529"/>
                  <a:pt x="2006" y="529"/>
                  <a:pt x="2006" y="529"/>
                </a:cubicBezTo>
                <a:cubicBezTo>
                  <a:pt x="2005" y="529"/>
                  <a:pt x="2005" y="529"/>
                  <a:pt x="2005" y="529"/>
                </a:cubicBezTo>
                <a:cubicBezTo>
                  <a:pt x="2003" y="527"/>
                  <a:pt x="2003" y="527"/>
                  <a:pt x="2003" y="527"/>
                </a:cubicBezTo>
                <a:cubicBezTo>
                  <a:pt x="2002" y="527"/>
                  <a:pt x="2002" y="527"/>
                  <a:pt x="2002" y="527"/>
                </a:cubicBezTo>
                <a:cubicBezTo>
                  <a:pt x="2001" y="527"/>
                  <a:pt x="2001" y="527"/>
                  <a:pt x="2001" y="527"/>
                </a:cubicBezTo>
                <a:cubicBezTo>
                  <a:pt x="2000" y="527"/>
                  <a:pt x="2000" y="527"/>
                  <a:pt x="2000" y="527"/>
                </a:cubicBezTo>
                <a:cubicBezTo>
                  <a:pt x="1998" y="527"/>
                  <a:pt x="1998" y="527"/>
                  <a:pt x="1998" y="527"/>
                </a:cubicBezTo>
                <a:cubicBezTo>
                  <a:pt x="1996" y="527"/>
                  <a:pt x="1996" y="527"/>
                  <a:pt x="1996" y="527"/>
                </a:cubicBezTo>
                <a:cubicBezTo>
                  <a:pt x="1995" y="527"/>
                  <a:pt x="1995" y="527"/>
                  <a:pt x="1995" y="527"/>
                </a:cubicBezTo>
                <a:cubicBezTo>
                  <a:pt x="1993" y="527"/>
                  <a:pt x="1993" y="527"/>
                  <a:pt x="1993" y="527"/>
                </a:cubicBezTo>
                <a:cubicBezTo>
                  <a:pt x="1991" y="528"/>
                  <a:pt x="1991" y="528"/>
                  <a:pt x="1991" y="528"/>
                </a:cubicBezTo>
                <a:cubicBezTo>
                  <a:pt x="1990" y="529"/>
                  <a:pt x="1990" y="529"/>
                  <a:pt x="1990" y="529"/>
                </a:cubicBezTo>
                <a:cubicBezTo>
                  <a:pt x="1990" y="530"/>
                  <a:pt x="1990" y="530"/>
                  <a:pt x="1990" y="530"/>
                </a:cubicBezTo>
                <a:cubicBezTo>
                  <a:pt x="1990" y="532"/>
                  <a:pt x="1990" y="532"/>
                  <a:pt x="1990" y="532"/>
                </a:cubicBezTo>
                <a:cubicBezTo>
                  <a:pt x="1989" y="532"/>
                  <a:pt x="1989" y="532"/>
                  <a:pt x="1989" y="532"/>
                </a:cubicBezTo>
                <a:cubicBezTo>
                  <a:pt x="1989" y="533"/>
                  <a:pt x="1989" y="533"/>
                  <a:pt x="1989" y="533"/>
                </a:cubicBezTo>
                <a:cubicBezTo>
                  <a:pt x="1991" y="536"/>
                  <a:pt x="1991" y="536"/>
                  <a:pt x="1991" y="536"/>
                </a:cubicBezTo>
                <a:cubicBezTo>
                  <a:pt x="1991" y="537"/>
                  <a:pt x="1991" y="537"/>
                  <a:pt x="1991" y="537"/>
                </a:cubicBezTo>
                <a:cubicBezTo>
                  <a:pt x="1992" y="538"/>
                  <a:pt x="1992" y="538"/>
                  <a:pt x="1992" y="538"/>
                </a:cubicBezTo>
                <a:cubicBezTo>
                  <a:pt x="1994" y="537"/>
                  <a:pt x="1994" y="537"/>
                  <a:pt x="1994" y="537"/>
                </a:cubicBezTo>
                <a:cubicBezTo>
                  <a:pt x="1994" y="538"/>
                  <a:pt x="1994" y="538"/>
                  <a:pt x="1994" y="538"/>
                </a:cubicBezTo>
                <a:cubicBezTo>
                  <a:pt x="1994" y="539"/>
                  <a:pt x="1994" y="539"/>
                  <a:pt x="1994" y="539"/>
                </a:cubicBezTo>
                <a:cubicBezTo>
                  <a:pt x="1992" y="538"/>
                  <a:pt x="1992" y="538"/>
                  <a:pt x="1992" y="538"/>
                </a:cubicBezTo>
                <a:cubicBezTo>
                  <a:pt x="1991" y="539"/>
                  <a:pt x="1991" y="539"/>
                  <a:pt x="1991" y="539"/>
                </a:cubicBezTo>
                <a:cubicBezTo>
                  <a:pt x="1990" y="540"/>
                  <a:pt x="1990" y="540"/>
                  <a:pt x="1990" y="540"/>
                </a:cubicBezTo>
                <a:cubicBezTo>
                  <a:pt x="1989" y="539"/>
                  <a:pt x="1989" y="539"/>
                  <a:pt x="1989" y="539"/>
                </a:cubicBezTo>
                <a:cubicBezTo>
                  <a:pt x="1988" y="539"/>
                  <a:pt x="1988" y="539"/>
                  <a:pt x="1988" y="539"/>
                </a:cubicBezTo>
                <a:cubicBezTo>
                  <a:pt x="1987" y="539"/>
                  <a:pt x="1987" y="539"/>
                  <a:pt x="1987" y="539"/>
                </a:cubicBezTo>
                <a:cubicBezTo>
                  <a:pt x="1984" y="539"/>
                  <a:pt x="1984" y="539"/>
                  <a:pt x="1984" y="539"/>
                </a:cubicBezTo>
                <a:cubicBezTo>
                  <a:pt x="1983" y="539"/>
                  <a:pt x="1983" y="539"/>
                  <a:pt x="1983" y="539"/>
                </a:cubicBezTo>
                <a:cubicBezTo>
                  <a:pt x="1982" y="540"/>
                  <a:pt x="1982" y="540"/>
                  <a:pt x="1982" y="540"/>
                </a:cubicBezTo>
                <a:cubicBezTo>
                  <a:pt x="1982" y="541"/>
                  <a:pt x="1982" y="541"/>
                  <a:pt x="1982" y="541"/>
                </a:cubicBezTo>
                <a:cubicBezTo>
                  <a:pt x="1983" y="542"/>
                  <a:pt x="1983" y="542"/>
                  <a:pt x="1983" y="542"/>
                </a:cubicBezTo>
                <a:cubicBezTo>
                  <a:pt x="1985" y="542"/>
                  <a:pt x="1985" y="542"/>
                  <a:pt x="1985" y="542"/>
                </a:cubicBezTo>
                <a:cubicBezTo>
                  <a:pt x="1987" y="543"/>
                  <a:pt x="1987" y="543"/>
                  <a:pt x="1987" y="543"/>
                </a:cubicBezTo>
                <a:cubicBezTo>
                  <a:pt x="1988" y="544"/>
                  <a:pt x="1988" y="544"/>
                  <a:pt x="1988" y="544"/>
                </a:cubicBezTo>
                <a:cubicBezTo>
                  <a:pt x="1989" y="545"/>
                  <a:pt x="1989" y="545"/>
                  <a:pt x="1989" y="545"/>
                </a:cubicBezTo>
                <a:cubicBezTo>
                  <a:pt x="1989" y="547"/>
                  <a:pt x="1989" y="547"/>
                  <a:pt x="1989" y="547"/>
                </a:cubicBezTo>
                <a:cubicBezTo>
                  <a:pt x="1990" y="548"/>
                  <a:pt x="1990" y="548"/>
                  <a:pt x="1990" y="548"/>
                </a:cubicBezTo>
                <a:cubicBezTo>
                  <a:pt x="1991" y="549"/>
                  <a:pt x="1991" y="549"/>
                  <a:pt x="1991" y="549"/>
                </a:cubicBezTo>
                <a:cubicBezTo>
                  <a:pt x="1994" y="552"/>
                  <a:pt x="1994" y="552"/>
                  <a:pt x="1994" y="552"/>
                </a:cubicBezTo>
                <a:cubicBezTo>
                  <a:pt x="1994" y="554"/>
                  <a:pt x="1994" y="554"/>
                  <a:pt x="1994" y="554"/>
                </a:cubicBezTo>
                <a:cubicBezTo>
                  <a:pt x="1994" y="557"/>
                  <a:pt x="1994" y="557"/>
                  <a:pt x="1994" y="557"/>
                </a:cubicBezTo>
                <a:cubicBezTo>
                  <a:pt x="1994" y="557"/>
                  <a:pt x="1994" y="557"/>
                  <a:pt x="1994" y="557"/>
                </a:cubicBezTo>
                <a:cubicBezTo>
                  <a:pt x="1996" y="556"/>
                  <a:pt x="1996" y="556"/>
                  <a:pt x="1996" y="556"/>
                </a:cubicBezTo>
                <a:cubicBezTo>
                  <a:pt x="1997" y="556"/>
                  <a:pt x="1997" y="556"/>
                  <a:pt x="1997" y="556"/>
                </a:cubicBezTo>
                <a:cubicBezTo>
                  <a:pt x="1998" y="556"/>
                  <a:pt x="1998" y="556"/>
                  <a:pt x="1998" y="556"/>
                </a:cubicBezTo>
                <a:cubicBezTo>
                  <a:pt x="1999" y="558"/>
                  <a:pt x="1999" y="558"/>
                  <a:pt x="1999" y="558"/>
                </a:cubicBezTo>
                <a:cubicBezTo>
                  <a:pt x="2000" y="559"/>
                  <a:pt x="2000" y="559"/>
                  <a:pt x="2000" y="559"/>
                </a:cubicBezTo>
                <a:cubicBezTo>
                  <a:pt x="2000" y="561"/>
                  <a:pt x="2000" y="561"/>
                  <a:pt x="2000" y="561"/>
                </a:cubicBezTo>
                <a:cubicBezTo>
                  <a:pt x="2001" y="561"/>
                  <a:pt x="2001" y="561"/>
                  <a:pt x="2001" y="561"/>
                </a:cubicBezTo>
                <a:cubicBezTo>
                  <a:pt x="2003" y="560"/>
                  <a:pt x="2003" y="560"/>
                  <a:pt x="2003" y="560"/>
                </a:cubicBezTo>
                <a:cubicBezTo>
                  <a:pt x="2005" y="561"/>
                  <a:pt x="2005" y="561"/>
                  <a:pt x="2005" y="561"/>
                </a:cubicBezTo>
                <a:cubicBezTo>
                  <a:pt x="2006" y="561"/>
                  <a:pt x="2006" y="561"/>
                  <a:pt x="2006" y="561"/>
                </a:cubicBezTo>
                <a:cubicBezTo>
                  <a:pt x="2008" y="561"/>
                  <a:pt x="2008" y="561"/>
                  <a:pt x="2008" y="561"/>
                </a:cubicBezTo>
                <a:cubicBezTo>
                  <a:pt x="2009" y="562"/>
                  <a:pt x="2009" y="562"/>
                  <a:pt x="2009" y="562"/>
                </a:cubicBezTo>
                <a:cubicBezTo>
                  <a:pt x="2009" y="562"/>
                  <a:pt x="2009" y="562"/>
                  <a:pt x="2009" y="562"/>
                </a:cubicBezTo>
                <a:cubicBezTo>
                  <a:pt x="2009" y="563"/>
                  <a:pt x="2009" y="563"/>
                  <a:pt x="2009" y="563"/>
                </a:cubicBezTo>
                <a:cubicBezTo>
                  <a:pt x="2009" y="566"/>
                  <a:pt x="2009" y="566"/>
                  <a:pt x="2009" y="566"/>
                </a:cubicBezTo>
                <a:cubicBezTo>
                  <a:pt x="2007" y="569"/>
                  <a:pt x="2007" y="569"/>
                  <a:pt x="2007" y="569"/>
                </a:cubicBezTo>
                <a:cubicBezTo>
                  <a:pt x="2008" y="571"/>
                  <a:pt x="2008" y="571"/>
                  <a:pt x="2008" y="571"/>
                </a:cubicBezTo>
                <a:cubicBezTo>
                  <a:pt x="2008" y="574"/>
                  <a:pt x="2008" y="574"/>
                  <a:pt x="2008" y="574"/>
                </a:cubicBezTo>
                <a:cubicBezTo>
                  <a:pt x="2008" y="575"/>
                  <a:pt x="2008" y="575"/>
                  <a:pt x="2008" y="575"/>
                </a:cubicBezTo>
                <a:cubicBezTo>
                  <a:pt x="2010" y="576"/>
                  <a:pt x="2010" y="576"/>
                  <a:pt x="2010" y="576"/>
                </a:cubicBezTo>
                <a:cubicBezTo>
                  <a:pt x="2010" y="578"/>
                  <a:pt x="2010" y="578"/>
                  <a:pt x="2010" y="578"/>
                </a:cubicBezTo>
                <a:cubicBezTo>
                  <a:pt x="2012" y="579"/>
                  <a:pt x="2012" y="579"/>
                  <a:pt x="2012" y="579"/>
                </a:cubicBezTo>
                <a:cubicBezTo>
                  <a:pt x="2013" y="581"/>
                  <a:pt x="2013" y="581"/>
                  <a:pt x="2013" y="581"/>
                </a:cubicBezTo>
                <a:cubicBezTo>
                  <a:pt x="2015" y="584"/>
                  <a:pt x="2015" y="584"/>
                  <a:pt x="2015" y="584"/>
                </a:cubicBezTo>
                <a:cubicBezTo>
                  <a:pt x="2014" y="587"/>
                  <a:pt x="2014" y="587"/>
                  <a:pt x="2014" y="587"/>
                </a:cubicBezTo>
                <a:cubicBezTo>
                  <a:pt x="2013" y="589"/>
                  <a:pt x="2013" y="589"/>
                  <a:pt x="2013" y="589"/>
                </a:cubicBezTo>
                <a:cubicBezTo>
                  <a:pt x="2014" y="595"/>
                  <a:pt x="2014" y="595"/>
                  <a:pt x="2014" y="595"/>
                </a:cubicBezTo>
                <a:cubicBezTo>
                  <a:pt x="2015" y="596"/>
                  <a:pt x="2015" y="596"/>
                  <a:pt x="2015" y="596"/>
                </a:cubicBezTo>
                <a:cubicBezTo>
                  <a:pt x="2015" y="598"/>
                  <a:pt x="2015" y="598"/>
                  <a:pt x="2015" y="598"/>
                </a:cubicBezTo>
                <a:cubicBezTo>
                  <a:pt x="2019" y="601"/>
                  <a:pt x="2019" y="601"/>
                  <a:pt x="2019" y="601"/>
                </a:cubicBezTo>
                <a:cubicBezTo>
                  <a:pt x="2019" y="600"/>
                  <a:pt x="2019" y="600"/>
                  <a:pt x="2019" y="600"/>
                </a:cubicBezTo>
                <a:cubicBezTo>
                  <a:pt x="2017" y="598"/>
                  <a:pt x="2017" y="598"/>
                  <a:pt x="2017" y="598"/>
                </a:cubicBezTo>
                <a:cubicBezTo>
                  <a:pt x="2018" y="598"/>
                  <a:pt x="2018" y="598"/>
                  <a:pt x="2018" y="598"/>
                </a:cubicBezTo>
                <a:cubicBezTo>
                  <a:pt x="2021" y="598"/>
                  <a:pt x="2021" y="598"/>
                  <a:pt x="2021" y="598"/>
                </a:cubicBezTo>
                <a:cubicBezTo>
                  <a:pt x="2022" y="597"/>
                  <a:pt x="2022" y="597"/>
                  <a:pt x="2022" y="597"/>
                </a:cubicBezTo>
                <a:cubicBezTo>
                  <a:pt x="2023" y="598"/>
                  <a:pt x="2023" y="598"/>
                  <a:pt x="2023" y="598"/>
                </a:cubicBezTo>
                <a:cubicBezTo>
                  <a:pt x="2023" y="600"/>
                  <a:pt x="2023" y="600"/>
                  <a:pt x="2023" y="600"/>
                </a:cubicBezTo>
                <a:cubicBezTo>
                  <a:pt x="2023" y="602"/>
                  <a:pt x="2023" y="602"/>
                  <a:pt x="2023" y="602"/>
                </a:cubicBezTo>
                <a:cubicBezTo>
                  <a:pt x="2025" y="602"/>
                  <a:pt x="2025" y="602"/>
                  <a:pt x="2025" y="602"/>
                </a:cubicBezTo>
                <a:cubicBezTo>
                  <a:pt x="2026" y="603"/>
                  <a:pt x="2026" y="603"/>
                  <a:pt x="2026" y="603"/>
                </a:cubicBezTo>
                <a:cubicBezTo>
                  <a:pt x="2025" y="604"/>
                  <a:pt x="2025" y="604"/>
                  <a:pt x="2025" y="604"/>
                </a:cubicBezTo>
                <a:cubicBezTo>
                  <a:pt x="2024" y="604"/>
                  <a:pt x="2024" y="604"/>
                  <a:pt x="2024" y="604"/>
                </a:cubicBezTo>
                <a:cubicBezTo>
                  <a:pt x="2022" y="604"/>
                  <a:pt x="2022" y="604"/>
                  <a:pt x="2022" y="604"/>
                </a:cubicBezTo>
                <a:cubicBezTo>
                  <a:pt x="2022" y="603"/>
                  <a:pt x="2022" y="603"/>
                  <a:pt x="2022" y="603"/>
                </a:cubicBezTo>
                <a:cubicBezTo>
                  <a:pt x="2020" y="605"/>
                  <a:pt x="2020" y="605"/>
                  <a:pt x="2020" y="605"/>
                </a:cubicBezTo>
                <a:cubicBezTo>
                  <a:pt x="2020" y="607"/>
                  <a:pt x="2020" y="607"/>
                  <a:pt x="2020" y="607"/>
                </a:cubicBezTo>
                <a:cubicBezTo>
                  <a:pt x="2021" y="608"/>
                  <a:pt x="2021" y="608"/>
                  <a:pt x="2021" y="608"/>
                </a:cubicBezTo>
                <a:cubicBezTo>
                  <a:pt x="2021" y="606"/>
                  <a:pt x="2021" y="606"/>
                  <a:pt x="2021" y="606"/>
                </a:cubicBezTo>
                <a:cubicBezTo>
                  <a:pt x="2022" y="606"/>
                  <a:pt x="2022" y="606"/>
                  <a:pt x="2022" y="606"/>
                </a:cubicBezTo>
                <a:cubicBezTo>
                  <a:pt x="2023" y="606"/>
                  <a:pt x="2023" y="606"/>
                  <a:pt x="2023" y="606"/>
                </a:cubicBezTo>
                <a:cubicBezTo>
                  <a:pt x="2024" y="606"/>
                  <a:pt x="2024" y="606"/>
                  <a:pt x="2024" y="606"/>
                </a:cubicBezTo>
                <a:cubicBezTo>
                  <a:pt x="2025" y="608"/>
                  <a:pt x="2025" y="608"/>
                  <a:pt x="2025" y="608"/>
                </a:cubicBezTo>
                <a:cubicBezTo>
                  <a:pt x="2028" y="610"/>
                  <a:pt x="2028" y="610"/>
                  <a:pt x="2028" y="610"/>
                </a:cubicBezTo>
                <a:cubicBezTo>
                  <a:pt x="2029" y="612"/>
                  <a:pt x="2029" y="612"/>
                  <a:pt x="2029" y="612"/>
                </a:cubicBezTo>
                <a:cubicBezTo>
                  <a:pt x="2029" y="615"/>
                  <a:pt x="2029" y="615"/>
                  <a:pt x="2029" y="615"/>
                </a:cubicBezTo>
                <a:cubicBezTo>
                  <a:pt x="2029" y="616"/>
                  <a:pt x="2029" y="616"/>
                  <a:pt x="2029" y="616"/>
                </a:cubicBezTo>
                <a:cubicBezTo>
                  <a:pt x="2029" y="621"/>
                  <a:pt x="2029" y="621"/>
                  <a:pt x="2029" y="621"/>
                </a:cubicBezTo>
                <a:cubicBezTo>
                  <a:pt x="2030" y="625"/>
                  <a:pt x="2030" y="625"/>
                  <a:pt x="2030" y="625"/>
                </a:cubicBezTo>
                <a:cubicBezTo>
                  <a:pt x="2032" y="630"/>
                  <a:pt x="2032" y="630"/>
                  <a:pt x="2032" y="630"/>
                </a:cubicBezTo>
                <a:cubicBezTo>
                  <a:pt x="2033" y="633"/>
                  <a:pt x="2033" y="633"/>
                  <a:pt x="2033" y="633"/>
                </a:cubicBezTo>
                <a:cubicBezTo>
                  <a:pt x="2034" y="635"/>
                  <a:pt x="2034" y="635"/>
                  <a:pt x="2034" y="635"/>
                </a:cubicBezTo>
                <a:lnTo>
                  <a:pt x="2033" y="638"/>
                </a:lnTo>
                <a:close/>
                <a:moveTo>
                  <a:pt x="2780" y="659"/>
                </a:moveTo>
                <a:cubicBezTo>
                  <a:pt x="2781" y="661"/>
                  <a:pt x="2781" y="661"/>
                  <a:pt x="2781" y="661"/>
                </a:cubicBezTo>
                <a:cubicBezTo>
                  <a:pt x="2782" y="661"/>
                  <a:pt x="2782" y="661"/>
                  <a:pt x="2782" y="661"/>
                </a:cubicBezTo>
                <a:cubicBezTo>
                  <a:pt x="2783" y="660"/>
                  <a:pt x="2783" y="660"/>
                  <a:pt x="2783" y="660"/>
                </a:cubicBezTo>
                <a:cubicBezTo>
                  <a:pt x="2782" y="659"/>
                  <a:pt x="2782" y="659"/>
                  <a:pt x="2782" y="659"/>
                </a:cubicBezTo>
                <a:cubicBezTo>
                  <a:pt x="2781" y="658"/>
                  <a:pt x="2781" y="658"/>
                  <a:pt x="2781" y="658"/>
                </a:cubicBezTo>
                <a:cubicBezTo>
                  <a:pt x="2781" y="657"/>
                  <a:pt x="2781" y="657"/>
                  <a:pt x="2781" y="657"/>
                </a:cubicBezTo>
                <a:cubicBezTo>
                  <a:pt x="2780" y="657"/>
                  <a:pt x="2780" y="657"/>
                  <a:pt x="2780" y="657"/>
                </a:cubicBezTo>
                <a:lnTo>
                  <a:pt x="2780" y="659"/>
                </a:lnTo>
                <a:close/>
                <a:moveTo>
                  <a:pt x="2785" y="654"/>
                </a:moveTo>
                <a:cubicBezTo>
                  <a:pt x="2785" y="654"/>
                  <a:pt x="2785" y="654"/>
                  <a:pt x="2785" y="654"/>
                </a:cubicBezTo>
                <a:cubicBezTo>
                  <a:pt x="2784" y="654"/>
                  <a:pt x="2784" y="654"/>
                  <a:pt x="2784" y="654"/>
                </a:cubicBezTo>
                <a:lnTo>
                  <a:pt x="2785" y="654"/>
                </a:lnTo>
                <a:close/>
                <a:moveTo>
                  <a:pt x="2784" y="922"/>
                </a:moveTo>
                <a:cubicBezTo>
                  <a:pt x="2785" y="923"/>
                  <a:pt x="2785" y="923"/>
                  <a:pt x="2785" y="923"/>
                </a:cubicBezTo>
                <a:cubicBezTo>
                  <a:pt x="2786" y="922"/>
                  <a:pt x="2786" y="922"/>
                  <a:pt x="2786" y="922"/>
                </a:cubicBezTo>
                <a:cubicBezTo>
                  <a:pt x="2784" y="921"/>
                  <a:pt x="2784" y="921"/>
                  <a:pt x="2784" y="921"/>
                </a:cubicBezTo>
                <a:lnTo>
                  <a:pt x="2784" y="922"/>
                </a:lnTo>
                <a:close/>
                <a:moveTo>
                  <a:pt x="2784" y="655"/>
                </a:moveTo>
                <a:cubicBezTo>
                  <a:pt x="2783" y="655"/>
                  <a:pt x="2783" y="655"/>
                  <a:pt x="2783" y="655"/>
                </a:cubicBezTo>
                <a:cubicBezTo>
                  <a:pt x="2784" y="655"/>
                  <a:pt x="2784" y="655"/>
                  <a:pt x="2784" y="655"/>
                </a:cubicBezTo>
                <a:close/>
                <a:moveTo>
                  <a:pt x="2698" y="961"/>
                </a:moveTo>
                <a:cubicBezTo>
                  <a:pt x="2700" y="960"/>
                  <a:pt x="2700" y="960"/>
                  <a:pt x="2700" y="960"/>
                </a:cubicBezTo>
                <a:cubicBezTo>
                  <a:pt x="2700" y="959"/>
                  <a:pt x="2700" y="959"/>
                  <a:pt x="2700" y="959"/>
                </a:cubicBezTo>
                <a:cubicBezTo>
                  <a:pt x="2699" y="958"/>
                  <a:pt x="2699" y="958"/>
                  <a:pt x="2699" y="958"/>
                </a:cubicBezTo>
                <a:cubicBezTo>
                  <a:pt x="2698" y="960"/>
                  <a:pt x="2698" y="960"/>
                  <a:pt x="2698" y="960"/>
                </a:cubicBezTo>
                <a:lnTo>
                  <a:pt x="2698" y="961"/>
                </a:lnTo>
                <a:close/>
                <a:moveTo>
                  <a:pt x="2947" y="1538"/>
                </a:moveTo>
                <a:cubicBezTo>
                  <a:pt x="2947" y="1536"/>
                  <a:pt x="2947" y="1536"/>
                  <a:pt x="2947" y="1536"/>
                </a:cubicBezTo>
                <a:cubicBezTo>
                  <a:pt x="2946" y="1537"/>
                  <a:pt x="2946" y="1537"/>
                  <a:pt x="2946" y="1537"/>
                </a:cubicBezTo>
                <a:lnTo>
                  <a:pt x="2947" y="1538"/>
                </a:lnTo>
                <a:close/>
                <a:moveTo>
                  <a:pt x="2940" y="1507"/>
                </a:moveTo>
                <a:cubicBezTo>
                  <a:pt x="2938" y="1507"/>
                  <a:pt x="2938" y="1507"/>
                  <a:pt x="2938" y="1507"/>
                </a:cubicBezTo>
                <a:cubicBezTo>
                  <a:pt x="2939" y="1508"/>
                  <a:pt x="2939" y="1508"/>
                  <a:pt x="2939" y="1508"/>
                </a:cubicBezTo>
                <a:lnTo>
                  <a:pt x="2940" y="1507"/>
                </a:lnTo>
                <a:close/>
                <a:moveTo>
                  <a:pt x="2946" y="1525"/>
                </a:moveTo>
                <a:cubicBezTo>
                  <a:pt x="2946" y="1526"/>
                  <a:pt x="2946" y="1526"/>
                  <a:pt x="2946" y="1526"/>
                </a:cubicBezTo>
                <a:cubicBezTo>
                  <a:pt x="2945" y="1528"/>
                  <a:pt x="2945" y="1528"/>
                  <a:pt x="2945" y="1528"/>
                </a:cubicBezTo>
                <a:cubicBezTo>
                  <a:pt x="2946" y="1529"/>
                  <a:pt x="2946" y="1529"/>
                  <a:pt x="2946" y="1529"/>
                </a:cubicBezTo>
                <a:cubicBezTo>
                  <a:pt x="2947" y="1531"/>
                  <a:pt x="2947" y="1531"/>
                  <a:pt x="2947" y="1531"/>
                </a:cubicBezTo>
                <a:cubicBezTo>
                  <a:pt x="2950" y="1529"/>
                  <a:pt x="2950" y="1529"/>
                  <a:pt x="2950" y="1529"/>
                </a:cubicBezTo>
                <a:cubicBezTo>
                  <a:pt x="2950" y="1527"/>
                  <a:pt x="2950" y="1527"/>
                  <a:pt x="2950" y="1527"/>
                </a:cubicBezTo>
                <a:cubicBezTo>
                  <a:pt x="2947" y="1524"/>
                  <a:pt x="2947" y="1524"/>
                  <a:pt x="2947" y="1524"/>
                </a:cubicBezTo>
                <a:lnTo>
                  <a:pt x="2946" y="1525"/>
                </a:lnTo>
                <a:close/>
                <a:moveTo>
                  <a:pt x="2946" y="1532"/>
                </a:moveTo>
                <a:cubicBezTo>
                  <a:pt x="2945" y="1533"/>
                  <a:pt x="2945" y="1533"/>
                  <a:pt x="2945" y="1533"/>
                </a:cubicBezTo>
                <a:cubicBezTo>
                  <a:pt x="2945" y="1534"/>
                  <a:pt x="2945" y="1534"/>
                  <a:pt x="2945" y="1534"/>
                </a:cubicBezTo>
                <a:cubicBezTo>
                  <a:pt x="2948" y="1534"/>
                  <a:pt x="2948" y="1534"/>
                  <a:pt x="2948" y="1534"/>
                </a:cubicBezTo>
                <a:cubicBezTo>
                  <a:pt x="2950" y="1535"/>
                  <a:pt x="2950" y="1535"/>
                  <a:pt x="2950" y="1535"/>
                </a:cubicBezTo>
                <a:cubicBezTo>
                  <a:pt x="2950" y="1534"/>
                  <a:pt x="2950" y="1534"/>
                  <a:pt x="2950" y="1534"/>
                </a:cubicBezTo>
                <a:cubicBezTo>
                  <a:pt x="2948" y="1532"/>
                  <a:pt x="2948" y="1532"/>
                  <a:pt x="2948" y="1532"/>
                </a:cubicBezTo>
                <a:lnTo>
                  <a:pt x="2946" y="1532"/>
                </a:lnTo>
                <a:close/>
                <a:moveTo>
                  <a:pt x="2914" y="1536"/>
                </a:moveTo>
                <a:cubicBezTo>
                  <a:pt x="2915" y="1536"/>
                  <a:pt x="2915" y="1536"/>
                  <a:pt x="2915" y="1536"/>
                </a:cubicBezTo>
                <a:cubicBezTo>
                  <a:pt x="2916" y="1535"/>
                  <a:pt x="2916" y="1535"/>
                  <a:pt x="2916" y="1535"/>
                </a:cubicBezTo>
                <a:cubicBezTo>
                  <a:pt x="2915" y="1534"/>
                  <a:pt x="2915" y="1534"/>
                  <a:pt x="2915" y="1534"/>
                </a:cubicBezTo>
                <a:cubicBezTo>
                  <a:pt x="2914" y="1534"/>
                  <a:pt x="2914" y="1534"/>
                  <a:pt x="2914" y="1534"/>
                </a:cubicBezTo>
                <a:lnTo>
                  <a:pt x="2914" y="1536"/>
                </a:lnTo>
                <a:close/>
                <a:moveTo>
                  <a:pt x="2916" y="1530"/>
                </a:moveTo>
                <a:cubicBezTo>
                  <a:pt x="2915" y="1531"/>
                  <a:pt x="2915" y="1531"/>
                  <a:pt x="2915" y="1531"/>
                </a:cubicBezTo>
                <a:cubicBezTo>
                  <a:pt x="2915" y="1532"/>
                  <a:pt x="2915" y="1532"/>
                  <a:pt x="2915" y="1532"/>
                </a:cubicBezTo>
                <a:cubicBezTo>
                  <a:pt x="2916" y="1532"/>
                  <a:pt x="2916" y="1532"/>
                  <a:pt x="2916" y="1532"/>
                </a:cubicBezTo>
                <a:lnTo>
                  <a:pt x="2916" y="1530"/>
                </a:lnTo>
                <a:close/>
                <a:moveTo>
                  <a:pt x="2912" y="1531"/>
                </a:moveTo>
                <a:cubicBezTo>
                  <a:pt x="2912" y="1532"/>
                  <a:pt x="2912" y="1532"/>
                  <a:pt x="2912" y="1532"/>
                </a:cubicBezTo>
                <a:cubicBezTo>
                  <a:pt x="2913" y="1533"/>
                  <a:pt x="2913" y="1533"/>
                  <a:pt x="2913" y="1533"/>
                </a:cubicBezTo>
                <a:cubicBezTo>
                  <a:pt x="2914" y="1532"/>
                  <a:pt x="2914" y="1532"/>
                  <a:pt x="2914" y="1532"/>
                </a:cubicBezTo>
                <a:cubicBezTo>
                  <a:pt x="2914" y="1530"/>
                  <a:pt x="2914" y="1530"/>
                  <a:pt x="2914" y="1530"/>
                </a:cubicBezTo>
                <a:lnTo>
                  <a:pt x="2912" y="1531"/>
                </a:lnTo>
                <a:close/>
                <a:moveTo>
                  <a:pt x="3043" y="1353"/>
                </a:moveTo>
                <a:cubicBezTo>
                  <a:pt x="3044" y="1352"/>
                  <a:pt x="3044" y="1352"/>
                  <a:pt x="3044" y="1352"/>
                </a:cubicBezTo>
                <a:cubicBezTo>
                  <a:pt x="3043" y="1350"/>
                  <a:pt x="3043" y="1350"/>
                  <a:pt x="3043" y="1350"/>
                </a:cubicBezTo>
                <a:lnTo>
                  <a:pt x="3043" y="1353"/>
                </a:lnTo>
                <a:close/>
                <a:moveTo>
                  <a:pt x="2943" y="1540"/>
                </a:moveTo>
                <a:cubicBezTo>
                  <a:pt x="2942" y="1542"/>
                  <a:pt x="2942" y="1542"/>
                  <a:pt x="2942" y="1542"/>
                </a:cubicBezTo>
                <a:cubicBezTo>
                  <a:pt x="2941" y="1541"/>
                  <a:pt x="2941" y="1541"/>
                  <a:pt x="2941" y="1541"/>
                </a:cubicBezTo>
                <a:cubicBezTo>
                  <a:pt x="2940" y="1541"/>
                  <a:pt x="2940" y="1541"/>
                  <a:pt x="2940" y="1541"/>
                </a:cubicBezTo>
                <a:cubicBezTo>
                  <a:pt x="2939" y="1542"/>
                  <a:pt x="2939" y="1542"/>
                  <a:pt x="2939" y="1542"/>
                </a:cubicBezTo>
                <a:cubicBezTo>
                  <a:pt x="2938" y="1543"/>
                  <a:pt x="2938" y="1543"/>
                  <a:pt x="2938" y="1543"/>
                </a:cubicBezTo>
                <a:cubicBezTo>
                  <a:pt x="2932" y="1543"/>
                  <a:pt x="2932" y="1543"/>
                  <a:pt x="2932" y="1543"/>
                </a:cubicBezTo>
                <a:cubicBezTo>
                  <a:pt x="2930" y="1543"/>
                  <a:pt x="2930" y="1543"/>
                  <a:pt x="2930" y="1543"/>
                </a:cubicBezTo>
                <a:cubicBezTo>
                  <a:pt x="2930" y="1545"/>
                  <a:pt x="2930" y="1545"/>
                  <a:pt x="2930" y="1545"/>
                </a:cubicBezTo>
                <a:cubicBezTo>
                  <a:pt x="2929" y="1544"/>
                  <a:pt x="2929" y="1544"/>
                  <a:pt x="2929" y="1544"/>
                </a:cubicBezTo>
                <a:cubicBezTo>
                  <a:pt x="2927" y="1544"/>
                  <a:pt x="2927" y="1544"/>
                  <a:pt x="2927" y="1544"/>
                </a:cubicBezTo>
                <a:cubicBezTo>
                  <a:pt x="2926" y="1545"/>
                  <a:pt x="2926" y="1545"/>
                  <a:pt x="2926" y="1545"/>
                </a:cubicBezTo>
                <a:cubicBezTo>
                  <a:pt x="2924" y="1543"/>
                  <a:pt x="2924" y="1543"/>
                  <a:pt x="2924" y="1543"/>
                </a:cubicBezTo>
                <a:cubicBezTo>
                  <a:pt x="2921" y="1541"/>
                  <a:pt x="2921" y="1541"/>
                  <a:pt x="2921" y="1541"/>
                </a:cubicBezTo>
                <a:cubicBezTo>
                  <a:pt x="2917" y="1539"/>
                  <a:pt x="2917" y="1539"/>
                  <a:pt x="2917" y="1539"/>
                </a:cubicBezTo>
                <a:cubicBezTo>
                  <a:pt x="2918" y="1536"/>
                  <a:pt x="2918" y="1536"/>
                  <a:pt x="2918" y="1536"/>
                </a:cubicBezTo>
                <a:cubicBezTo>
                  <a:pt x="2917" y="1537"/>
                  <a:pt x="2917" y="1537"/>
                  <a:pt x="2917" y="1537"/>
                </a:cubicBezTo>
                <a:cubicBezTo>
                  <a:pt x="2916" y="1538"/>
                  <a:pt x="2916" y="1538"/>
                  <a:pt x="2916" y="1538"/>
                </a:cubicBezTo>
                <a:cubicBezTo>
                  <a:pt x="2915" y="1537"/>
                  <a:pt x="2915" y="1537"/>
                  <a:pt x="2915" y="1537"/>
                </a:cubicBezTo>
                <a:cubicBezTo>
                  <a:pt x="2913" y="1536"/>
                  <a:pt x="2913" y="1536"/>
                  <a:pt x="2913" y="1536"/>
                </a:cubicBezTo>
                <a:cubicBezTo>
                  <a:pt x="2911" y="1535"/>
                  <a:pt x="2911" y="1535"/>
                  <a:pt x="2911" y="1535"/>
                </a:cubicBezTo>
                <a:cubicBezTo>
                  <a:pt x="2910" y="1536"/>
                  <a:pt x="2910" y="1536"/>
                  <a:pt x="2910" y="1536"/>
                </a:cubicBezTo>
                <a:cubicBezTo>
                  <a:pt x="2910" y="1538"/>
                  <a:pt x="2910" y="1538"/>
                  <a:pt x="2910" y="1538"/>
                </a:cubicBezTo>
                <a:cubicBezTo>
                  <a:pt x="2910" y="1538"/>
                  <a:pt x="2910" y="1538"/>
                  <a:pt x="2910" y="1538"/>
                </a:cubicBezTo>
                <a:cubicBezTo>
                  <a:pt x="2910" y="1540"/>
                  <a:pt x="2910" y="1540"/>
                  <a:pt x="2910" y="1540"/>
                </a:cubicBezTo>
                <a:cubicBezTo>
                  <a:pt x="2910" y="1544"/>
                  <a:pt x="2910" y="1544"/>
                  <a:pt x="2910" y="1544"/>
                </a:cubicBezTo>
                <a:cubicBezTo>
                  <a:pt x="2910" y="1547"/>
                  <a:pt x="2910" y="1547"/>
                  <a:pt x="2910" y="1547"/>
                </a:cubicBezTo>
                <a:cubicBezTo>
                  <a:pt x="2910" y="1551"/>
                  <a:pt x="2910" y="1551"/>
                  <a:pt x="2910" y="1551"/>
                </a:cubicBezTo>
                <a:cubicBezTo>
                  <a:pt x="2910" y="1555"/>
                  <a:pt x="2910" y="1555"/>
                  <a:pt x="2910" y="1555"/>
                </a:cubicBezTo>
                <a:cubicBezTo>
                  <a:pt x="2910" y="1558"/>
                  <a:pt x="2910" y="1558"/>
                  <a:pt x="2910" y="1558"/>
                </a:cubicBezTo>
                <a:cubicBezTo>
                  <a:pt x="2911" y="1558"/>
                  <a:pt x="2911" y="1558"/>
                  <a:pt x="2911" y="1558"/>
                </a:cubicBezTo>
                <a:cubicBezTo>
                  <a:pt x="2911" y="1560"/>
                  <a:pt x="2911" y="1560"/>
                  <a:pt x="2911" y="1560"/>
                </a:cubicBezTo>
                <a:cubicBezTo>
                  <a:pt x="2913" y="1562"/>
                  <a:pt x="2913" y="1562"/>
                  <a:pt x="2913" y="1562"/>
                </a:cubicBezTo>
                <a:cubicBezTo>
                  <a:pt x="2910" y="1561"/>
                  <a:pt x="2910" y="1561"/>
                  <a:pt x="2910" y="1561"/>
                </a:cubicBezTo>
                <a:cubicBezTo>
                  <a:pt x="2909" y="1560"/>
                  <a:pt x="2909" y="1560"/>
                  <a:pt x="2909" y="1560"/>
                </a:cubicBezTo>
                <a:cubicBezTo>
                  <a:pt x="2908" y="1561"/>
                  <a:pt x="2908" y="1561"/>
                  <a:pt x="2908" y="1561"/>
                </a:cubicBezTo>
                <a:cubicBezTo>
                  <a:pt x="2908" y="1565"/>
                  <a:pt x="2908" y="1565"/>
                  <a:pt x="2908" y="1565"/>
                </a:cubicBezTo>
                <a:cubicBezTo>
                  <a:pt x="2909" y="1566"/>
                  <a:pt x="2909" y="1566"/>
                  <a:pt x="2909" y="1566"/>
                </a:cubicBezTo>
                <a:cubicBezTo>
                  <a:pt x="2909" y="1567"/>
                  <a:pt x="2909" y="1567"/>
                  <a:pt x="2909" y="1567"/>
                </a:cubicBezTo>
                <a:cubicBezTo>
                  <a:pt x="2909" y="1573"/>
                  <a:pt x="2909" y="1573"/>
                  <a:pt x="2909" y="1573"/>
                </a:cubicBezTo>
                <a:cubicBezTo>
                  <a:pt x="2910" y="1574"/>
                  <a:pt x="2910" y="1574"/>
                  <a:pt x="2910" y="1574"/>
                </a:cubicBezTo>
                <a:cubicBezTo>
                  <a:pt x="2910" y="1575"/>
                  <a:pt x="2910" y="1575"/>
                  <a:pt x="2910" y="1575"/>
                </a:cubicBezTo>
                <a:cubicBezTo>
                  <a:pt x="2910" y="1577"/>
                  <a:pt x="2910" y="1577"/>
                  <a:pt x="2910" y="1577"/>
                </a:cubicBezTo>
                <a:cubicBezTo>
                  <a:pt x="2912" y="1578"/>
                  <a:pt x="2912" y="1578"/>
                  <a:pt x="2912" y="1578"/>
                </a:cubicBezTo>
                <a:cubicBezTo>
                  <a:pt x="2911" y="1579"/>
                  <a:pt x="2911" y="1579"/>
                  <a:pt x="2911" y="1579"/>
                </a:cubicBezTo>
                <a:cubicBezTo>
                  <a:pt x="2911" y="1581"/>
                  <a:pt x="2911" y="1581"/>
                  <a:pt x="2911" y="1581"/>
                </a:cubicBezTo>
                <a:cubicBezTo>
                  <a:pt x="2911" y="1581"/>
                  <a:pt x="2912" y="1582"/>
                  <a:pt x="2912" y="1582"/>
                </a:cubicBezTo>
                <a:cubicBezTo>
                  <a:pt x="2914" y="1581"/>
                  <a:pt x="2914" y="1581"/>
                  <a:pt x="2914" y="1581"/>
                </a:cubicBezTo>
                <a:cubicBezTo>
                  <a:pt x="2915" y="1583"/>
                  <a:pt x="2915" y="1583"/>
                  <a:pt x="2915" y="1583"/>
                </a:cubicBezTo>
                <a:cubicBezTo>
                  <a:pt x="2917" y="1581"/>
                  <a:pt x="2917" y="1581"/>
                  <a:pt x="2917" y="1581"/>
                </a:cubicBezTo>
                <a:cubicBezTo>
                  <a:pt x="2917" y="1582"/>
                  <a:pt x="2917" y="1582"/>
                  <a:pt x="2917" y="1582"/>
                </a:cubicBezTo>
                <a:cubicBezTo>
                  <a:pt x="2918" y="1584"/>
                  <a:pt x="2918" y="1584"/>
                  <a:pt x="2918" y="1584"/>
                </a:cubicBezTo>
                <a:cubicBezTo>
                  <a:pt x="2919" y="1584"/>
                  <a:pt x="2919" y="1584"/>
                  <a:pt x="2919" y="1584"/>
                </a:cubicBezTo>
                <a:cubicBezTo>
                  <a:pt x="2921" y="1581"/>
                  <a:pt x="2921" y="1581"/>
                  <a:pt x="2921" y="1581"/>
                </a:cubicBezTo>
                <a:cubicBezTo>
                  <a:pt x="2921" y="1579"/>
                  <a:pt x="2921" y="1579"/>
                  <a:pt x="2921" y="1579"/>
                </a:cubicBezTo>
                <a:cubicBezTo>
                  <a:pt x="2922" y="1576"/>
                  <a:pt x="2922" y="1576"/>
                  <a:pt x="2922" y="1576"/>
                </a:cubicBezTo>
                <a:cubicBezTo>
                  <a:pt x="2924" y="1577"/>
                  <a:pt x="2924" y="1577"/>
                  <a:pt x="2924" y="1577"/>
                </a:cubicBezTo>
                <a:cubicBezTo>
                  <a:pt x="2924" y="1576"/>
                  <a:pt x="2924" y="1576"/>
                  <a:pt x="2924" y="1576"/>
                </a:cubicBezTo>
                <a:cubicBezTo>
                  <a:pt x="2926" y="1575"/>
                  <a:pt x="2926" y="1575"/>
                  <a:pt x="2926" y="1575"/>
                </a:cubicBezTo>
                <a:cubicBezTo>
                  <a:pt x="2927" y="1573"/>
                  <a:pt x="2927" y="1573"/>
                  <a:pt x="2927" y="1573"/>
                </a:cubicBezTo>
                <a:cubicBezTo>
                  <a:pt x="2927" y="1575"/>
                  <a:pt x="2927" y="1575"/>
                  <a:pt x="2927" y="1575"/>
                </a:cubicBezTo>
                <a:cubicBezTo>
                  <a:pt x="2928" y="1575"/>
                  <a:pt x="2928" y="1575"/>
                  <a:pt x="2928" y="1575"/>
                </a:cubicBezTo>
                <a:cubicBezTo>
                  <a:pt x="2929" y="1574"/>
                  <a:pt x="2929" y="1574"/>
                  <a:pt x="2929" y="1574"/>
                </a:cubicBezTo>
                <a:cubicBezTo>
                  <a:pt x="2931" y="1573"/>
                  <a:pt x="2931" y="1573"/>
                  <a:pt x="2931" y="1573"/>
                </a:cubicBezTo>
                <a:cubicBezTo>
                  <a:pt x="2932" y="1574"/>
                  <a:pt x="2932" y="1574"/>
                  <a:pt x="2932" y="1574"/>
                </a:cubicBezTo>
                <a:cubicBezTo>
                  <a:pt x="2932" y="1576"/>
                  <a:pt x="2932" y="1576"/>
                  <a:pt x="2932" y="1576"/>
                </a:cubicBezTo>
                <a:cubicBezTo>
                  <a:pt x="2930" y="1575"/>
                  <a:pt x="2930" y="1575"/>
                  <a:pt x="2930" y="1575"/>
                </a:cubicBezTo>
                <a:cubicBezTo>
                  <a:pt x="2930" y="1578"/>
                  <a:pt x="2930" y="1578"/>
                  <a:pt x="2930" y="1578"/>
                </a:cubicBezTo>
                <a:cubicBezTo>
                  <a:pt x="2931" y="1577"/>
                  <a:pt x="2931" y="1577"/>
                  <a:pt x="2931" y="1577"/>
                </a:cubicBezTo>
                <a:cubicBezTo>
                  <a:pt x="2932" y="1577"/>
                  <a:pt x="2932" y="1577"/>
                  <a:pt x="2932" y="1577"/>
                </a:cubicBezTo>
                <a:cubicBezTo>
                  <a:pt x="2935" y="1574"/>
                  <a:pt x="2935" y="1574"/>
                  <a:pt x="2935" y="1574"/>
                </a:cubicBezTo>
                <a:cubicBezTo>
                  <a:pt x="2935" y="1573"/>
                  <a:pt x="2935" y="1573"/>
                  <a:pt x="2935" y="1573"/>
                </a:cubicBezTo>
                <a:cubicBezTo>
                  <a:pt x="2933" y="1572"/>
                  <a:pt x="2933" y="1572"/>
                  <a:pt x="2933" y="1572"/>
                </a:cubicBezTo>
                <a:cubicBezTo>
                  <a:pt x="2934" y="1570"/>
                  <a:pt x="2934" y="1570"/>
                  <a:pt x="2934" y="1570"/>
                </a:cubicBezTo>
                <a:cubicBezTo>
                  <a:pt x="2934" y="1568"/>
                  <a:pt x="2934" y="1568"/>
                  <a:pt x="2934" y="1568"/>
                </a:cubicBezTo>
                <a:cubicBezTo>
                  <a:pt x="2936" y="1568"/>
                  <a:pt x="2936" y="1568"/>
                  <a:pt x="2936" y="1568"/>
                </a:cubicBezTo>
                <a:cubicBezTo>
                  <a:pt x="2937" y="1567"/>
                  <a:pt x="2937" y="1567"/>
                  <a:pt x="2937" y="1567"/>
                </a:cubicBezTo>
                <a:cubicBezTo>
                  <a:pt x="2937" y="1562"/>
                  <a:pt x="2937" y="1562"/>
                  <a:pt x="2937" y="1562"/>
                </a:cubicBezTo>
                <a:cubicBezTo>
                  <a:pt x="2938" y="1562"/>
                  <a:pt x="2938" y="1562"/>
                  <a:pt x="2938" y="1562"/>
                </a:cubicBezTo>
                <a:cubicBezTo>
                  <a:pt x="2939" y="1560"/>
                  <a:pt x="2939" y="1560"/>
                  <a:pt x="2939" y="1560"/>
                </a:cubicBezTo>
                <a:cubicBezTo>
                  <a:pt x="2940" y="1563"/>
                  <a:pt x="2940" y="1563"/>
                  <a:pt x="2940" y="1563"/>
                </a:cubicBezTo>
                <a:cubicBezTo>
                  <a:pt x="2940" y="1564"/>
                  <a:pt x="2940" y="1564"/>
                  <a:pt x="2940" y="1564"/>
                </a:cubicBezTo>
                <a:cubicBezTo>
                  <a:pt x="2941" y="1562"/>
                  <a:pt x="2941" y="1562"/>
                  <a:pt x="2941" y="1562"/>
                </a:cubicBezTo>
                <a:cubicBezTo>
                  <a:pt x="2941" y="1560"/>
                  <a:pt x="2941" y="1560"/>
                  <a:pt x="2941" y="1560"/>
                </a:cubicBezTo>
                <a:cubicBezTo>
                  <a:pt x="2942" y="1559"/>
                  <a:pt x="2942" y="1559"/>
                  <a:pt x="2942" y="1559"/>
                </a:cubicBezTo>
                <a:cubicBezTo>
                  <a:pt x="2941" y="1557"/>
                  <a:pt x="2941" y="1557"/>
                  <a:pt x="2941" y="1557"/>
                </a:cubicBezTo>
                <a:cubicBezTo>
                  <a:pt x="2943" y="1554"/>
                  <a:pt x="2943" y="1554"/>
                  <a:pt x="2943" y="1554"/>
                </a:cubicBezTo>
                <a:cubicBezTo>
                  <a:pt x="2943" y="1551"/>
                  <a:pt x="2943" y="1551"/>
                  <a:pt x="2943" y="1551"/>
                </a:cubicBezTo>
                <a:cubicBezTo>
                  <a:pt x="2945" y="1548"/>
                  <a:pt x="2945" y="1548"/>
                  <a:pt x="2945" y="1548"/>
                </a:cubicBezTo>
                <a:cubicBezTo>
                  <a:pt x="2946" y="1543"/>
                  <a:pt x="2946" y="1543"/>
                  <a:pt x="2946" y="1543"/>
                </a:cubicBezTo>
                <a:cubicBezTo>
                  <a:pt x="2946" y="1542"/>
                  <a:pt x="2946" y="1542"/>
                  <a:pt x="2946" y="1542"/>
                </a:cubicBezTo>
                <a:cubicBezTo>
                  <a:pt x="2944" y="1540"/>
                  <a:pt x="2944" y="1540"/>
                  <a:pt x="2944" y="1540"/>
                </a:cubicBezTo>
                <a:lnTo>
                  <a:pt x="2943" y="1540"/>
                </a:lnTo>
                <a:close/>
                <a:moveTo>
                  <a:pt x="3046" y="1314"/>
                </a:moveTo>
                <a:cubicBezTo>
                  <a:pt x="3045" y="1316"/>
                  <a:pt x="3045" y="1316"/>
                  <a:pt x="3045" y="1316"/>
                </a:cubicBezTo>
                <a:cubicBezTo>
                  <a:pt x="3046" y="1317"/>
                  <a:pt x="3046" y="1317"/>
                  <a:pt x="3046" y="1317"/>
                </a:cubicBezTo>
                <a:cubicBezTo>
                  <a:pt x="3045" y="1319"/>
                  <a:pt x="3045" y="1319"/>
                  <a:pt x="3045" y="1319"/>
                </a:cubicBezTo>
                <a:cubicBezTo>
                  <a:pt x="3043" y="1321"/>
                  <a:pt x="3043" y="1321"/>
                  <a:pt x="3043" y="1321"/>
                </a:cubicBezTo>
                <a:cubicBezTo>
                  <a:pt x="3043" y="1323"/>
                  <a:pt x="3043" y="1323"/>
                  <a:pt x="3043" y="1323"/>
                </a:cubicBezTo>
                <a:cubicBezTo>
                  <a:pt x="3043" y="1325"/>
                  <a:pt x="3043" y="1325"/>
                  <a:pt x="3043" y="1325"/>
                </a:cubicBezTo>
                <a:cubicBezTo>
                  <a:pt x="3043" y="1328"/>
                  <a:pt x="3043" y="1328"/>
                  <a:pt x="3043" y="1328"/>
                </a:cubicBezTo>
                <a:cubicBezTo>
                  <a:pt x="3045" y="1328"/>
                  <a:pt x="3045" y="1328"/>
                  <a:pt x="3045" y="1328"/>
                </a:cubicBezTo>
                <a:cubicBezTo>
                  <a:pt x="3044" y="1326"/>
                  <a:pt x="3044" y="1326"/>
                  <a:pt x="3044" y="1326"/>
                </a:cubicBezTo>
                <a:cubicBezTo>
                  <a:pt x="3045" y="1322"/>
                  <a:pt x="3045" y="1322"/>
                  <a:pt x="3045" y="1322"/>
                </a:cubicBezTo>
                <a:cubicBezTo>
                  <a:pt x="3047" y="1319"/>
                  <a:pt x="3047" y="1319"/>
                  <a:pt x="3047" y="1319"/>
                </a:cubicBezTo>
                <a:cubicBezTo>
                  <a:pt x="3047" y="1316"/>
                  <a:pt x="3047" y="1316"/>
                  <a:pt x="3047" y="1316"/>
                </a:cubicBezTo>
                <a:cubicBezTo>
                  <a:pt x="3047" y="1314"/>
                  <a:pt x="3047" y="1314"/>
                  <a:pt x="3047" y="1314"/>
                </a:cubicBezTo>
                <a:lnTo>
                  <a:pt x="3046" y="1314"/>
                </a:lnTo>
                <a:close/>
                <a:moveTo>
                  <a:pt x="2888" y="1184"/>
                </a:moveTo>
                <a:cubicBezTo>
                  <a:pt x="2888" y="1184"/>
                  <a:pt x="2888" y="1184"/>
                  <a:pt x="2888" y="1184"/>
                </a:cubicBezTo>
                <a:cubicBezTo>
                  <a:pt x="2889" y="1185"/>
                  <a:pt x="2889" y="1185"/>
                  <a:pt x="2889" y="1185"/>
                </a:cubicBezTo>
                <a:cubicBezTo>
                  <a:pt x="2890" y="1184"/>
                  <a:pt x="2890" y="1184"/>
                  <a:pt x="2890" y="1184"/>
                </a:cubicBezTo>
                <a:cubicBezTo>
                  <a:pt x="2889" y="1182"/>
                  <a:pt x="2889" y="1182"/>
                  <a:pt x="2889" y="1182"/>
                </a:cubicBezTo>
                <a:cubicBezTo>
                  <a:pt x="2888" y="1184"/>
                  <a:pt x="2888" y="1184"/>
                  <a:pt x="2888" y="1184"/>
                </a:cubicBezTo>
                <a:close/>
                <a:moveTo>
                  <a:pt x="2896" y="1205"/>
                </a:moveTo>
                <a:cubicBezTo>
                  <a:pt x="2895" y="1204"/>
                  <a:pt x="2895" y="1204"/>
                  <a:pt x="2895" y="1204"/>
                </a:cubicBezTo>
                <a:cubicBezTo>
                  <a:pt x="2894" y="1205"/>
                  <a:pt x="2894" y="1205"/>
                  <a:pt x="2894" y="1205"/>
                </a:cubicBezTo>
                <a:cubicBezTo>
                  <a:pt x="2895" y="1207"/>
                  <a:pt x="2895" y="1207"/>
                  <a:pt x="2895" y="1207"/>
                </a:cubicBezTo>
                <a:lnTo>
                  <a:pt x="2896" y="1205"/>
                </a:lnTo>
                <a:close/>
                <a:moveTo>
                  <a:pt x="2929" y="1501"/>
                </a:moveTo>
                <a:cubicBezTo>
                  <a:pt x="2929" y="1500"/>
                  <a:pt x="2929" y="1500"/>
                  <a:pt x="2929" y="1500"/>
                </a:cubicBezTo>
                <a:cubicBezTo>
                  <a:pt x="2928" y="1501"/>
                  <a:pt x="2928" y="1501"/>
                  <a:pt x="2928" y="1501"/>
                </a:cubicBezTo>
                <a:cubicBezTo>
                  <a:pt x="2929" y="1502"/>
                  <a:pt x="2929" y="1502"/>
                  <a:pt x="2929" y="1502"/>
                </a:cubicBezTo>
                <a:lnTo>
                  <a:pt x="2929" y="1501"/>
                </a:lnTo>
                <a:close/>
                <a:moveTo>
                  <a:pt x="3042" y="1356"/>
                </a:moveTo>
                <a:cubicBezTo>
                  <a:pt x="3042" y="1354"/>
                  <a:pt x="3042" y="1354"/>
                  <a:pt x="3042" y="1354"/>
                </a:cubicBezTo>
                <a:cubicBezTo>
                  <a:pt x="3041" y="1350"/>
                  <a:pt x="3041" y="1350"/>
                  <a:pt x="3041" y="1350"/>
                </a:cubicBezTo>
                <a:cubicBezTo>
                  <a:pt x="3040" y="1349"/>
                  <a:pt x="3040" y="1349"/>
                  <a:pt x="3040" y="1349"/>
                </a:cubicBezTo>
                <a:cubicBezTo>
                  <a:pt x="3040" y="1347"/>
                  <a:pt x="3040" y="1347"/>
                  <a:pt x="3040" y="1347"/>
                </a:cubicBezTo>
                <a:cubicBezTo>
                  <a:pt x="3041" y="1346"/>
                  <a:pt x="3041" y="1346"/>
                  <a:pt x="3041" y="1346"/>
                </a:cubicBezTo>
                <a:cubicBezTo>
                  <a:pt x="3041" y="1343"/>
                  <a:pt x="3041" y="1343"/>
                  <a:pt x="3041" y="1343"/>
                </a:cubicBezTo>
                <a:cubicBezTo>
                  <a:pt x="3042" y="1340"/>
                  <a:pt x="3042" y="1340"/>
                  <a:pt x="3042" y="1340"/>
                </a:cubicBezTo>
                <a:cubicBezTo>
                  <a:pt x="3042" y="1339"/>
                  <a:pt x="3042" y="1339"/>
                  <a:pt x="3042" y="1339"/>
                </a:cubicBezTo>
                <a:cubicBezTo>
                  <a:pt x="3042" y="1333"/>
                  <a:pt x="3042" y="1333"/>
                  <a:pt x="3042" y="1333"/>
                </a:cubicBezTo>
                <a:cubicBezTo>
                  <a:pt x="3043" y="1331"/>
                  <a:pt x="3043" y="1331"/>
                  <a:pt x="3043" y="1331"/>
                </a:cubicBezTo>
                <a:cubicBezTo>
                  <a:pt x="3042" y="1330"/>
                  <a:pt x="3042" y="1330"/>
                  <a:pt x="3042" y="1330"/>
                </a:cubicBezTo>
                <a:cubicBezTo>
                  <a:pt x="3042" y="1328"/>
                  <a:pt x="3042" y="1328"/>
                  <a:pt x="3042" y="1328"/>
                </a:cubicBezTo>
                <a:cubicBezTo>
                  <a:pt x="3042" y="1324"/>
                  <a:pt x="3042" y="1324"/>
                  <a:pt x="3042" y="1324"/>
                </a:cubicBezTo>
                <a:cubicBezTo>
                  <a:pt x="3041" y="1324"/>
                  <a:pt x="3041" y="1324"/>
                  <a:pt x="3041" y="1324"/>
                </a:cubicBezTo>
                <a:cubicBezTo>
                  <a:pt x="3042" y="1322"/>
                  <a:pt x="3042" y="1322"/>
                  <a:pt x="3042" y="1322"/>
                </a:cubicBezTo>
                <a:cubicBezTo>
                  <a:pt x="3040" y="1321"/>
                  <a:pt x="3040" y="1321"/>
                  <a:pt x="3040" y="1321"/>
                </a:cubicBezTo>
                <a:cubicBezTo>
                  <a:pt x="3039" y="1319"/>
                  <a:pt x="3039" y="1319"/>
                  <a:pt x="3039" y="1319"/>
                </a:cubicBezTo>
                <a:cubicBezTo>
                  <a:pt x="3039" y="1317"/>
                  <a:pt x="3039" y="1317"/>
                  <a:pt x="3039" y="1317"/>
                </a:cubicBezTo>
                <a:cubicBezTo>
                  <a:pt x="3037" y="1315"/>
                  <a:pt x="3037" y="1315"/>
                  <a:pt x="3037" y="1315"/>
                </a:cubicBezTo>
                <a:cubicBezTo>
                  <a:pt x="3036" y="1312"/>
                  <a:pt x="3036" y="1312"/>
                  <a:pt x="3036" y="1312"/>
                </a:cubicBezTo>
                <a:cubicBezTo>
                  <a:pt x="3035" y="1309"/>
                  <a:pt x="3035" y="1309"/>
                  <a:pt x="3035" y="1309"/>
                </a:cubicBezTo>
                <a:cubicBezTo>
                  <a:pt x="3034" y="1306"/>
                  <a:pt x="3034" y="1306"/>
                  <a:pt x="3034" y="1306"/>
                </a:cubicBezTo>
                <a:cubicBezTo>
                  <a:pt x="3032" y="1306"/>
                  <a:pt x="3032" y="1306"/>
                  <a:pt x="3032" y="1306"/>
                </a:cubicBezTo>
                <a:cubicBezTo>
                  <a:pt x="3031" y="1307"/>
                  <a:pt x="3031" y="1307"/>
                  <a:pt x="3031" y="1307"/>
                </a:cubicBezTo>
                <a:cubicBezTo>
                  <a:pt x="3029" y="1306"/>
                  <a:pt x="3029" y="1306"/>
                  <a:pt x="3029" y="1306"/>
                </a:cubicBezTo>
                <a:cubicBezTo>
                  <a:pt x="3029" y="1303"/>
                  <a:pt x="3029" y="1303"/>
                  <a:pt x="3029" y="1303"/>
                </a:cubicBezTo>
                <a:cubicBezTo>
                  <a:pt x="3028" y="1303"/>
                  <a:pt x="3028" y="1303"/>
                  <a:pt x="3028" y="1303"/>
                </a:cubicBezTo>
                <a:cubicBezTo>
                  <a:pt x="3028" y="1301"/>
                  <a:pt x="3028" y="1301"/>
                  <a:pt x="3028" y="1301"/>
                </a:cubicBezTo>
                <a:cubicBezTo>
                  <a:pt x="3025" y="1299"/>
                  <a:pt x="3025" y="1299"/>
                  <a:pt x="3025" y="1299"/>
                </a:cubicBezTo>
                <a:cubicBezTo>
                  <a:pt x="3024" y="1298"/>
                  <a:pt x="3024" y="1298"/>
                  <a:pt x="3024" y="1298"/>
                </a:cubicBezTo>
                <a:cubicBezTo>
                  <a:pt x="3025" y="1297"/>
                  <a:pt x="3025" y="1297"/>
                  <a:pt x="3025" y="1297"/>
                </a:cubicBezTo>
                <a:cubicBezTo>
                  <a:pt x="3023" y="1294"/>
                  <a:pt x="3023" y="1294"/>
                  <a:pt x="3023" y="1294"/>
                </a:cubicBezTo>
                <a:cubicBezTo>
                  <a:pt x="3025" y="1292"/>
                  <a:pt x="3025" y="1292"/>
                  <a:pt x="3025" y="1292"/>
                </a:cubicBezTo>
                <a:cubicBezTo>
                  <a:pt x="3026" y="1289"/>
                  <a:pt x="3026" y="1289"/>
                  <a:pt x="3026" y="1289"/>
                </a:cubicBezTo>
                <a:cubicBezTo>
                  <a:pt x="3025" y="1287"/>
                  <a:pt x="3025" y="1287"/>
                  <a:pt x="3025" y="1287"/>
                </a:cubicBezTo>
                <a:cubicBezTo>
                  <a:pt x="3025" y="1285"/>
                  <a:pt x="3025" y="1285"/>
                  <a:pt x="3025" y="1285"/>
                </a:cubicBezTo>
                <a:cubicBezTo>
                  <a:pt x="3024" y="1284"/>
                  <a:pt x="3024" y="1284"/>
                  <a:pt x="3024" y="1284"/>
                </a:cubicBezTo>
                <a:cubicBezTo>
                  <a:pt x="3024" y="1285"/>
                  <a:pt x="3024" y="1285"/>
                  <a:pt x="3024" y="1285"/>
                </a:cubicBezTo>
                <a:cubicBezTo>
                  <a:pt x="3024" y="1286"/>
                  <a:pt x="3024" y="1286"/>
                  <a:pt x="3024" y="1286"/>
                </a:cubicBezTo>
                <a:cubicBezTo>
                  <a:pt x="3024" y="1287"/>
                  <a:pt x="3024" y="1287"/>
                  <a:pt x="3024" y="1287"/>
                </a:cubicBezTo>
                <a:cubicBezTo>
                  <a:pt x="3019" y="1283"/>
                  <a:pt x="3019" y="1283"/>
                  <a:pt x="3019" y="1283"/>
                </a:cubicBezTo>
                <a:cubicBezTo>
                  <a:pt x="3018" y="1281"/>
                  <a:pt x="3018" y="1281"/>
                  <a:pt x="3018" y="1281"/>
                </a:cubicBezTo>
                <a:cubicBezTo>
                  <a:pt x="3017" y="1281"/>
                  <a:pt x="3017" y="1281"/>
                  <a:pt x="3017" y="1281"/>
                </a:cubicBezTo>
                <a:cubicBezTo>
                  <a:pt x="3017" y="1283"/>
                  <a:pt x="3017" y="1283"/>
                  <a:pt x="3017" y="1283"/>
                </a:cubicBezTo>
                <a:cubicBezTo>
                  <a:pt x="3017" y="1284"/>
                  <a:pt x="3017" y="1284"/>
                  <a:pt x="3017" y="1284"/>
                </a:cubicBezTo>
                <a:cubicBezTo>
                  <a:pt x="3018" y="1287"/>
                  <a:pt x="3018" y="1287"/>
                  <a:pt x="3018" y="1287"/>
                </a:cubicBezTo>
                <a:cubicBezTo>
                  <a:pt x="3016" y="1285"/>
                  <a:pt x="3016" y="1285"/>
                  <a:pt x="3016" y="1285"/>
                </a:cubicBezTo>
                <a:cubicBezTo>
                  <a:pt x="3014" y="1286"/>
                  <a:pt x="3014" y="1286"/>
                  <a:pt x="3014" y="1286"/>
                </a:cubicBezTo>
                <a:cubicBezTo>
                  <a:pt x="3014" y="1284"/>
                  <a:pt x="3014" y="1284"/>
                  <a:pt x="3014" y="1284"/>
                </a:cubicBezTo>
                <a:cubicBezTo>
                  <a:pt x="3014" y="1282"/>
                  <a:pt x="3014" y="1282"/>
                  <a:pt x="3014" y="1282"/>
                </a:cubicBezTo>
                <a:cubicBezTo>
                  <a:pt x="3013" y="1277"/>
                  <a:pt x="3013" y="1277"/>
                  <a:pt x="3013" y="1277"/>
                </a:cubicBezTo>
                <a:cubicBezTo>
                  <a:pt x="3014" y="1276"/>
                  <a:pt x="3014" y="1276"/>
                  <a:pt x="3014" y="1276"/>
                </a:cubicBezTo>
                <a:cubicBezTo>
                  <a:pt x="3014" y="1275"/>
                  <a:pt x="3014" y="1275"/>
                  <a:pt x="3014" y="1275"/>
                </a:cubicBezTo>
                <a:cubicBezTo>
                  <a:pt x="3012" y="1274"/>
                  <a:pt x="3012" y="1274"/>
                  <a:pt x="3012" y="1274"/>
                </a:cubicBezTo>
                <a:cubicBezTo>
                  <a:pt x="3013" y="1272"/>
                  <a:pt x="3013" y="1272"/>
                  <a:pt x="3013" y="1272"/>
                </a:cubicBezTo>
                <a:cubicBezTo>
                  <a:pt x="3011" y="1271"/>
                  <a:pt x="3011" y="1271"/>
                  <a:pt x="3011" y="1271"/>
                </a:cubicBezTo>
                <a:cubicBezTo>
                  <a:pt x="3012" y="1269"/>
                  <a:pt x="3012" y="1269"/>
                  <a:pt x="3012" y="1269"/>
                </a:cubicBezTo>
                <a:cubicBezTo>
                  <a:pt x="3008" y="1266"/>
                  <a:pt x="3008" y="1266"/>
                  <a:pt x="3008" y="1266"/>
                </a:cubicBezTo>
                <a:cubicBezTo>
                  <a:pt x="3008" y="1264"/>
                  <a:pt x="3008" y="1264"/>
                  <a:pt x="3008" y="1264"/>
                </a:cubicBezTo>
                <a:cubicBezTo>
                  <a:pt x="3007" y="1262"/>
                  <a:pt x="3007" y="1262"/>
                  <a:pt x="3007" y="1262"/>
                </a:cubicBezTo>
                <a:cubicBezTo>
                  <a:pt x="3009" y="1262"/>
                  <a:pt x="3009" y="1262"/>
                  <a:pt x="3009" y="1262"/>
                </a:cubicBezTo>
                <a:cubicBezTo>
                  <a:pt x="3009" y="1260"/>
                  <a:pt x="3009" y="1260"/>
                  <a:pt x="3009" y="1260"/>
                </a:cubicBezTo>
                <a:cubicBezTo>
                  <a:pt x="3008" y="1257"/>
                  <a:pt x="3008" y="1257"/>
                  <a:pt x="3008" y="1257"/>
                </a:cubicBezTo>
                <a:cubicBezTo>
                  <a:pt x="3007" y="1258"/>
                  <a:pt x="3007" y="1258"/>
                  <a:pt x="3007" y="1258"/>
                </a:cubicBezTo>
                <a:cubicBezTo>
                  <a:pt x="3005" y="1258"/>
                  <a:pt x="3005" y="1258"/>
                  <a:pt x="3005" y="1258"/>
                </a:cubicBezTo>
                <a:cubicBezTo>
                  <a:pt x="3003" y="1255"/>
                  <a:pt x="3003" y="1255"/>
                  <a:pt x="3003" y="1255"/>
                </a:cubicBezTo>
                <a:cubicBezTo>
                  <a:pt x="3001" y="1255"/>
                  <a:pt x="3001" y="1255"/>
                  <a:pt x="3001" y="1255"/>
                </a:cubicBezTo>
                <a:cubicBezTo>
                  <a:pt x="3000" y="1253"/>
                  <a:pt x="3000" y="1253"/>
                  <a:pt x="3000" y="1253"/>
                </a:cubicBezTo>
                <a:cubicBezTo>
                  <a:pt x="2999" y="1254"/>
                  <a:pt x="2999" y="1254"/>
                  <a:pt x="2999" y="1254"/>
                </a:cubicBezTo>
                <a:cubicBezTo>
                  <a:pt x="2998" y="1253"/>
                  <a:pt x="2998" y="1253"/>
                  <a:pt x="2998" y="1253"/>
                </a:cubicBezTo>
                <a:cubicBezTo>
                  <a:pt x="2996" y="1252"/>
                  <a:pt x="2996" y="1252"/>
                  <a:pt x="2996" y="1252"/>
                </a:cubicBezTo>
                <a:cubicBezTo>
                  <a:pt x="2994" y="1254"/>
                  <a:pt x="2994" y="1254"/>
                  <a:pt x="2994" y="1254"/>
                </a:cubicBezTo>
                <a:cubicBezTo>
                  <a:pt x="2995" y="1252"/>
                  <a:pt x="2995" y="1252"/>
                  <a:pt x="2995" y="1252"/>
                </a:cubicBezTo>
                <a:cubicBezTo>
                  <a:pt x="2997" y="1251"/>
                  <a:pt x="2997" y="1251"/>
                  <a:pt x="2997" y="1251"/>
                </a:cubicBezTo>
                <a:cubicBezTo>
                  <a:pt x="2997" y="1250"/>
                  <a:pt x="2997" y="1250"/>
                  <a:pt x="2997" y="1250"/>
                </a:cubicBezTo>
                <a:cubicBezTo>
                  <a:pt x="2997" y="1249"/>
                  <a:pt x="2997" y="1249"/>
                  <a:pt x="2997" y="1249"/>
                </a:cubicBezTo>
                <a:cubicBezTo>
                  <a:pt x="2995" y="1249"/>
                  <a:pt x="2995" y="1249"/>
                  <a:pt x="2995" y="1249"/>
                </a:cubicBezTo>
                <a:cubicBezTo>
                  <a:pt x="2993" y="1249"/>
                  <a:pt x="2993" y="1249"/>
                  <a:pt x="2993" y="1249"/>
                </a:cubicBezTo>
                <a:cubicBezTo>
                  <a:pt x="2992" y="1247"/>
                  <a:pt x="2992" y="1247"/>
                  <a:pt x="2992" y="1247"/>
                </a:cubicBezTo>
                <a:cubicBezTo>
                  <a:pt x="2991" y="1247"/>
                  <a:pt x="2991" y="1247"/>
                  <a:pt x="2991" y="1247"/>
                </a:cubicBezTo>
                <a:cubicBezTo>
                  <a:pt x="2987" y="1245"/>
                  <a:pt x="2987" y="1245"/>
                  <a:pt x="2987" y="1245"/>
                </a:cubicBezTo>
                <a:cubicBezTo>
                  <a:pt x="2985" y="1241"/>
                  <a:pt x="2985" y="1241"/>
                  <a:pt x="2985" y="1241"/>
                </a:cubicBezTo>
                <a:cubicBezTo>
                  <a:pt x="2985" y="1238"/>
                  <a:pt x="2985" y="1238"/>
                  <a:pt x="2985" y="1238"/>
                </a:cubicBezTo>
                <a:cubicBezTo>
                  <a:pt x="2984" y="1235"/>
                  <a:pt x="2984" y="1235"/>
                  <a:pt x="2984" y="1235"/>
                </a:cubicBezTo>
                <a:cubicBezTo>
                  <a:pt x="2984" y="1233"/>
                  <a:pt x="2984" y="1233"/>
                  <a:pt x="2984" y="1233"/>
                </a:cubicBezTo>
                <a:cubicBezTo>
                  <a:pt x="2985" y="1233"/>
                  <a:pt x="2985" y="1233"/>
                  <a:pt x="2985" y="1233"/>
                </a:cubicBezTo>
                <a:cubicBezTo>
                  <a:pt x="2985" y="1229"/>
                  <a:pt x="2985" y="1229"/>
                  <a:pt x="2985" y="1229"/>
                </a:cubicBezTo>
                <a:cubicBezTo>
                  <a:pt x="2984" y="1224"/>
                  <a:pt x="2984" y="1224"/>
                  <a:pt x="2984" y="1224"/>
                </a:cubicBezTo>
                <a:cubicBezTo>
                  <a:pt x="2983" y="1221"/>
                  <a:pt x="2983" y="1221"/>
                  <a:pt x="2983" y="1221"/>
                </a:cubicBezTo>
                <a:cubicBezTo>
                  <a:pt x="2984" y="1221"/>
                  <a:pt x="2984" y="1221"/>
                  <a:pt x="2984" y="1221"/>
                </a:cubicBezTo>
                <a:cubicBezTo>
                  <a:pt x="2983" y="1219"/>
                  <a:pt x="2983" y="1219"/>
                  <a:pt x="2983" y="1219"/>
                </a:cubicBezTo>
                <a:cubicBezTo>
                  <a:pt x="2981" y="1219"/>
                  <a:pt x="2981" y="1219"/>
                  <a:pt x="2981" y="1219"/>
                </a:cubicBezTo>
                <a:cubicBezTo>
                  <a:pt x="2979" y="1215"/>
                  <a:pt x="2979" y="1215"/>
                  <a:pt x="2979" y="1215"/>
                </a:cubicBezTo>
                <a:cubicBezTo>
                  <a:pt x="2979" y="1210"/>
                  <a:pt x="2979" y="1210"/>
                  <a:pt x="2979" y="1210"/>
                </a:cubicBezTo>
                <a:cubicBezTo>
                  <a:pt x="2980" y="1210"/>
                  <a:pt x="2980" y="1210"/>
                  <a:pt x="2980" y="1210"/>
                </a:cubicBezTo>
                <a:cubicBezTo>
                  <a:pt x="2980" y="1209"/>
                  <a:pt x="2980" y="1209"/>
                  <a:pt x="2980" y="1209"/>
                </a:cubicBezTo>
                <a:cubicBezTo>
                  <a:pt x="2979" y="1208"/>
                  <a:pt x="2979" y="1208"/>
                  <a:pt x="2979" y="1208"/>
                </a:cubicBezTo>
                <a:cubicBezTo>
                  <a:pt x="2979" y="1201"/>
                  <a:pt x="2979" y="1201"/>
                  <a:pt x="2979" y="1201"/>
                </a:cubicBezTo>
                <a:cubicBezTo>
                  <a:pt x="2979" y="1200"/>
                  <a:pt x="2979" y="1200"/>
                  <a:pt x="2979" y="1200"/>
                </a:cubicBezTo>
                <a:cubicBezTo>
                  <a:pt x="2979" y="1198"/>
                  <a:pt x="2979" y="1198"/>
                  <a:pt x="2979" y="1198"/>
                </a:cubicBezTo>
                <a:cubicBezTo>
                  <a:pt x="2979" y="1197"/>
                  <a:pt x="2979" y="1197"/>
                  <a:pt x="2979" y="1197"/>
                </a:cubicBezTo>
                <a:cubicBezTo>
                  <a:pt x="2980" y="1196"/>
                  <a:pt x="2980" y="1196"/>
                  <a:pt x="2980" y="1196"/>
                </a:cubicBezTo>
                <a:cubicBezTo>
                  <a:pt x="2976" y="1192"/>
                  <a:pt x="2976" y="1192"/>
                  <a:pt x="2976" y="1192"/>
                </a:cubicBezTo>
                <a:cubicBezTo>
                  <a:pt x="2974" y="1191"/>
                  <a:pt x="2974" y="1191"/>
                  <a:pt x="2974" y="1191"/>
                </a:cubicBezTo>
                <a:cubicBezTo>
                  <a:pt x="2975" y="1190"/>
                  <a:pt x="2975" y="1190"/>
                  <a:pt x="2975" y="1190"/>
                </a:cubicBezTo>
                <a:cubicBezTo>
                  <a:pt x="2972" y="1188"/>
                  <a:pt x="2972" y="1188"/>
                  <a:pt x="2972" y="1188"/>
                </a:cubicBezTo>
                <a:cubicBezTo>
                  <a:pt x="2970" y="1189"/>
                  <a:pt x="2970" y="1189"/>
                  <a:pt x="2970" y="1189"/>
                </a:cubicBezTo>
                <a:cubicBezTo>
                  <a:pt x="2969" y="1188"/>
                  <a:pt x="2969" y="1188"/>
                  <a:pt x="2969" y="1188"/>
                </a:cubicBezTo>
                <a:cubicBezTo>
                  <a:pt x="2968" y="1191"/>
                  <a:pt x="2968" y="1191"/>
                  <a:pt x="2968" y="1191"/>
                </a:cubicBezTo>
                <a:cubicBezTo>
                  <a:pt x="2966" y="1191"/>
                  <a:pt x="2966" y="1191"/>
                  <a:pt x="2966" y="1191"/>
                </a:cubicBezTo>
                <a:cubicBezTo>
                  <a:pt x="2964" y="1188"/>
                  <a:pt x="2964" y="1188"/>
                  <a:pt x="2964" y="1188"/>
                </a:cubicBezTo>
                <a:cubicBezTo>
                  <a:pt x="2965" y="1186"/>
                  <a:pt x="2965" y="1186"/>
                  <a:pt x="2965" y="1186"/>
                </a:cubicBezTo>
                <a:cubicBezTo>
                  <a:pt x="2963" y="1183"/>
                  <a:pt x="2963" y="1183"/>
                  <a:pt x="2963" y="1183"/>
                </a:cubicBezTo>
                <a:cubicBezTo>
                  <a:pt x="2964" y="1179"/>
                  <a:pt x="2964" y="1179"/>
                  <a:pt x="2964" y="1179"/>
                </a:cubicBezTo>
                <a:cubicBezTo>
                  <a:pt x="2964" y="1175"/>
                  <a:pt x="2964" y="1175"/>
                  <a:pt x="2964" y="1175"/>
                </a:cubicBezTo>
                <a:cubicBezTo>
                  <a:pt x="2963" y="1175"/>
                  <a:pt x="2963" y="1175"/>
                  <a:pt x="2963" y="1175"/>
                </a:cubicBezTo>
                <a:cubicBezTo>
                  <a:pt x="2962" y="1173"/>
                  <a:pt x="2962" y="1173"/>
                  <a:pt x="2962" y="1173"/>
                </a:cubicBezTo>
                <a:cubicBezTo>
                  <a:pt x="2963" y="1172"/>
                  <a:pt x="2963" y="1172"/>
                  <a:pt x="2963" y="1172"/>
                </a:cubicBezTo>
                <a:cubicBezTo>
                  <a:pt x="2961" y="1170"/>
                  <a:pt x="2961" y="1170"/>
                  <a:pt x="2961" y="1170"/>
                </a:cubicBezTo>
                <a:cubicBezTo>
                  <a:pt x="2961" y="1168"/>
                  <a:pt x="2961" y="1168"/>
                  <a:pt x="2961" y="1168"/>
                </a:cubicBezTo>
                <a:cubicBezTo>
                  <a:pt x="2960" y="1167"/>
                  <a:pt x="2960" y="1167"/>
                  <a:pt x="2960" y="1167"/>
                </a:cubicBezTo>
                <a:cubicBezTo>
                  <a:pt x="2960" y="1165"/>
                  <a:pt x="2960" y="1165"/>
                  <a:pt x="2960" y="1165"/>
                </a:cubicBezTo>
                <a:cubicBezTo>
                  <a:pt x="2962" y="1163"/>
                  <a:pt x="2962" y="1163"/>
                  <a:pt x="2962" y="1163"/>
                </a:cubicBezTo>
                <a:cubicBezTo>
                  <a:pt x="2960" y="1163"/>
                  <a:pt x="2960" y="1163"/>
                  <a:pt x="2960" y="1163"/>
                </a:cubicBezTo>
                <a:cubicBezTo>
                  <a:pt x="2959" y="1163"/>
                  <a:pt x="2959" y="1163"/>
                  <a:pt x="2959" y="1163"/>
                </a:cubicBezTo>
                <a:cubicBezTo>
                  <a:pt x="2957" y="1162"/>
                  <a:pt x="2957" y="1162"/>
                  <a:pt x="2957" y="1162"/>
                </a:cubicBezTo>
                <a:cubicBezTo>
                  <a:pt x="2958" y="1157"/>
                  <a:pt x="2958" y="1157"/>
                  <a:pt x="2958" y="1157"/>
                </a:cubicBezTo>
                <a:cubicBezTo>
                  <a:pt x="2957" y="1156"/>
                  <a:pt x="2957" y="1156"/>
                  <a:pt x="2957" y="1156"/>
                </a:cubicBezTo>
                <a:cubicBezTo>
                  <a:pt x="2957" y="1153"/>
                  <a:pt x="2957" y="1153"/>
                  <a:pt x="2957" y="1153"/>
                </a:cubicBezTo>
                <a:cubicBezTo>
                  <a:pt x="2955" y="1153"/>
                  <a:pt x="2955" y="1153"/>
                  <a:pt x="2955" y="1153"/>
                </a:cubicBezTo>
                <a:cubicBezTo>
                  <a:pt x="2955" y="1151"/>
                  <a:pt x="2955" y="1151"/>
                  <a:pt x="2955" y="1151"/>
                </a:cubicBezTo>
                <a:cubicBezTo>
                  <a:pt x="2952" y="1152"/>
                  <a:pt x="2952" y="1152"/>
                  <a:pt x="2952" y="1152"/>
                </a:cubicBezTo>
                <a:cubicBezTo>
                  <a:pt x="2951" y="1154"/>
                  <a:pt x="2951" y="1154"/>
                  <a:pt x="2951" y="1154"/>
                </a:cubicBezTo>
                <a:cubicBezTo>
                  <a:pt x="2951" y="1157"/>
                  <a:pt x="2951" y="1157"/>
                  <a:pt x="2951" y="1157"/>
                </a:cubicBezTo>
                <a:cubicBezTo>
                  <a:pt x="2950" y="1160"/>
                  <a:pt x="2950" y="1160"/>
                  <a:pt x="2950" y="1160"/>
                </a:cubicBezTo>
                <a:cubicBezTo>
                  <a:pt x="2950" y="1161"/>
                  <a:pt x="2950" y="1161"/>
                  <a:pt x="2950" y="1161"/>
                </a:cubicBezTo>
                <a:cubicBezTo>
                  <a:pt x="2950" y="1163"/>
                  <a:pt x="2950" y="1163"/>
                  <a:pt x="2950" y="1163"/>
                </a:cubicBezTo>
                <a:cubicBezTo>
                  <a:pt x="2949" y="1163"/>
                  <a:pt x="2949" y="1163"/>
                  <a:pt x="2949" y="1163"/>
                </a:cubicBezTo>
                <a:cubicBezTo>
                  <a:pt x="2947" y="1166"/>
                  <a:pt x="2947" y="1166"/>
                  <a:pt x="2947" y="1166"/>
                </a:cubicBezTo>
                <a:cubicBezTo>
                  <a:pt x="2945" y="1169"/>
                  <a:pt x="2945" y="1169"/>
                  <a:pt x="2945" y="1169"/>
                </a:cubicBezTo>
                <a:cubicBezTo>
                  <a:pt x="2947" y="1170"/>
                  <a:pt x="2947" y="1170"/>
                  <a:pt x="2947" y="1170"/>
                </a:cubicBezTo>
                <a:cubicBezTo>
                  <a:pt x="2949" y="1172"/>
                  <a:pt x="2949" y="1172"/>
                  <a:pt x="2949" y="1172"/>
                </a:cubicBezTo>
                <a:cubicBezTo>
                  <a:pt x="2948" y="1173"/>
                  <a:pt x="2948" y="1173"/>
                  <a:pt x="2948" y="1173"/>
                </a:cubicBezTo>
                <a:cubicBezTo>
                  <a:pt x="2946" y="1173"/>
                  <a:pt x="2946" y="1173"/>
                  <a:pt x="2946" y="1173"/>
                </a:cubicBezTo>
                <a:cubicBezTo>
                  <a:pt x="2946" y="1175"/>
                  <a:pt x="2946" y="1175"/>
                  <a:pt x="2946" y="1175"/>
                </a:cubicBezTo>
                <a:cubicBezTo>
                  <a:pt x="2944" y="1177"/>
                  <a:pt x="2944" y="1177"/>
                  <a:pt x="2944" y="1177"/>
                </a:cubicBezTo>
                <a:cubicBezTo>
                  <a:pt x="2946" y="1179"/>
                  <a:pt x="2946" y="1179"/>
                  <a:pt x="2946" y="1179"/>
                </a:cubicBezTo>
                <a:cubicBezTo>
                  <a:pt x="2946" y="1181"/>
                  <a:pt x="2946" y="1181"/>
                  <a:pt x="2946" y="1181"/>
                </a:cubicBezTo>
                <a:cubicBezTo>
                  <a:pt x="2945" y="1180"/>
                  <a:pt x="2945" y="1180"/>
                  <a:pt x="2945" y="1180"/>
                </a:cubicBezTo>
                <a:cubicBezTo>
                  <a:pt x="2943" y="1181"/>
                  <a:pt x="2943" y="1181"/>
                  <a:pt x="2943" y="1181"/>
                </a:cubicBezTo>
                <a:cubicBezTo>
                  <a:pt x="2943" y="1186"/>
                  <a:pt x="2943" y="1186"/>
                  <a:pt x="2943" y="1186"/>
                </a:cubicBezTo>
                <a:cubicBezTo>
                  <a:pt x="2943" y="1189"/>
                  <a:pt x="2943" y="1189"/>
                  <a:pt x="2943" y="1189"/>
                </a:cubicBezTo>
                <a:cubicBezTo>
                  <a:pt x="2943" y="1193"/>
                  <a:pt x="2943" y="1193"/>
                  <a:pt x="2943" y="1193"/>
                </a:cubicBezTo>
                <a:cubicBezTo>
                  <a:pt x="2944" y="1195"/>
                  <a:pt x="2944" y="1195"/>
                  <a:pt x="2944" y="1195"/>
                </a:cubicBezTo>
                <a:cubicBezTo>
                  <a:pt x="2944" y="1198"/>
                  <a:pt x="2944" y="1198"/>
                  <a:pt x="2944" y="1198"/>
                </a:cubicBezTo>
                <a:cubicBezTo>
                  <a:pt x="2942" y="1200"/>
                  <a:pt x="2942" y="1200"/>
                  <a:pt x="2942" y="1200"/>
                </a:cubicBezTo>
                <a:cubicBezTo>
                  <a:pt x="2942" y="1202"/>
                  <a:pt x="2942" y="1202"/>
                  <a:pt x="2942" y="1202"/>
                </a:cubicBezTo>
                <a:cubicBezTo>
                  <a:pt x="2940" y="1206"/>
                  <a:pt x="2940" y="1206"/>
                  <a:pt x="2940" y="1206"/>
                </a:cubicBezTo>
                <a:cubicBezTo>
                  <a:pt x="2939" y="1211"/>
                  <a:pt x="2939" y="1211"/>
                  <a:pt x="2939" y="1211"/>
                </a:cubicBezTo>
                <a:cubicBezTo>
                  <a:pt x="2937" y="1213"/>
                  <a:pt x="2937" y="1213"/>
                  <a:pt x="2937" y="1213"/>
                </a:cubicBezTo>
                <a:cubicBezTo>
                  <a:pt x="2938" y="1216"/>
                  <a:pt x="2938" y="1216"/>
                  <a:pt x="2938" y="1216"/>
                </a:cubicBezTo>
                <a:cubicBezTo>
                  <a:pt x="2937" y="1219"/>
                  <a:pt x="2937" y="1219"/>
                  <a:pt x="2937" y="1219"/>
                </a:cubicBezTo>
                <a:cubicBezTo>
                  <a:pt x="2935" y="1221"/>
                  <a:pt x="2935" y="1221"/>
                  <a:pt x="2935" y="1221"/>
                </a:cubicBezTo>
                <a:cubicBezTo>
                  <a:pt x="2935" y="1224"/>
                  <a:pt x="2935" y="1224"/>
                  <a:pt x="2935" y="1224"/>
                </a:cubicBezTo>
                <a:cubicBezTo>
                  <a:pt x="2932" y="1227"/>
                  <a:pt x="2932" y="1227"/>
                  <a:pt x="2932" y="1227"/>
                </a:cubicBezTo>
                <a:cubicBezTo>
                  <a:pt x="2925" y="1229"/>
                  <a:pt x="2925" y="1229"/>
                  <a:pt x="2925" y="1229"/>
                </a:cubicBezTo>
                <a:cubicBezTo>
                  <a:pt x="2923" y="1227"/>
                  <a:pt x="2923" y="1227"/>
                  <a:pt x="2923" y="1227"/>
                </a:cubicBezTo>
                <a:cubicBezTo>
                  <a:pt x="2920" y="1227"/>
                  <a:pt x="2920" y="1227"/>
                  <a:pt x="2920" y="1227"/>
                </a:cubicBezTo>
                <a:cubicBezTo>
                  <a:pt x="2919" y="1225"/>
                  <a:pt x="2919" y="1225"/>
                  <a:pt x="2919" y="1225"/>
                </a:cubicBezTo>
                <a:cubicBezTo>
                  <a:pt x="2916" y="1223"/>
                  <a:pt x="2916" y="1223"/>
                  <a:pt x="2916" y="1223"/>
                </a:cubicBezTo>
                <a:cubicBezTo>
                  <a:pt x="2916" y="1222"/>
                  <a:pt x="2916" y="1222"/>
                  <a:pt x="2916" y="1222"/>
                </a:cubicBezTo>
                <a:cubicBezTo>
                  <a:pt x="2915" y="1221"/>
                  <a:pt x="2915" y="1221"/>
                  <a:pt x="2915" y="1221"/>
                </a:cubicBezTo>
                <a:cubicBezTo>
                  <a:pt x="2915" y="1219"/>
                  <a:pt x="2915" y="1219"/>
                  <a:pt x="2915" y="1219"/>
                </a:cubicBezTo>
                <a:cubicBezTo>
                  <a:pt x="2912" y="1219"/>
                  <a:pt x="2912" y="1219"/>
                  <a:pt x="2912" y="1219"/>
                </a:cubicBezTo>
                <a:cubicBezTo>
                  <a:pt x="2910" y="1218"/>
                  <a:pt x="2910" y="1218"/>
                  <a:pt x="2910" y="1218"/>
                </a:cubicBezTo>
                <a:cubicBezTo>
                  <a:pt x="2907" y="1218"/>
                  <a:pt x="2907" y="1218"/>
                  <a:pt x="2907" y="1218"/>
                </a:cubicBezTo>
                <a:cubicBezTo>
                  <a:pt x="2904" y="1216"/>
                  <a:pt x="2904" y="1216"/>
                  <a:pt x="2904" y="1216"/>
                </a:cubicBezTo>
                <a:cubicBezTo>
                  <a:pt x="2904" y="1214"/>
                  <a:pt x="2904" y="1214"/>
                  <a:pt x="2904" y="1214"/>
                </a:cubicBezTo>
                <a:cubicBezTo>
                  <a:pt x="2902" y="1211"/>
                  <a:pt x="2902" y="1211"/>
                  <a:pt x="2902" y="1211"/>
                </a:cubicBezTo>
                <a:cubicBezTo>
                  <a:pt x="2899" y="1211"/>
                  <a:pt x="2899" y="1211"/>
                  <a:pt x="2899" y="1211"/>
                </a:cubicBezTo>
                <a:cubicBezTo>
                  <a:pt x="2897" y="1209"/>
                  <a:pt x="2897" y="1209"/>
                  <a:pt x="2897" y="1209"/>
                </a:cubicBezTo>
                <a:cubicBezTo>
                  <a:pt x="2896" y="1208"/>
                  <a:pt x="2896" y="1208"/>
                  <a:pt x="2896" y="1208"/>
                </a:cubicBezTo>
                <a:cubicBezTo>
                  <a:pt x="2895" y="1208"/>
                  <a:pt x="2895" y="1208"/>
                  <a:pt x="2895" y="1208"/>
                </a:cubicBezTo>
                <a:cubicBezTo>
                  <a:pt x="2894" y="1207"/>
                  <a:pt x="2894" y="1207"/>
                  <a:pt x="2894" y="1207"/>
                </a:cubicBezTo>
                <a:cubicBezTo>
                  <a:pt x="2892" y="1207"/>
                  <a:pt x="2892" y="1207"/>
                  <a:pt x="2892" y="1207"/>
                </a:cubicBezTo>
                <a:cubicBezTo>
                  <a:pt x="2890" y="1207"/>
                  <a:pt x="2890" y="1207"/>
                  <a:pt x="2890" y="1207"/>
                </a:cubicBezTo>
                <a:cubicBezTo>
                  <a:pt x="2890" y="1206"/>
                  <a:pt x="2890" y="1206"/>
                  <a:pt x="2890" y="1206"/>
                </a:cubicBezTo>
                <a:cubicBezTo>
                  <a:pt x="2888" y="1204"/>
                  <a:pt x="2888" y="1204"/>
                  <a:pt x="2888" y="1204"/>
                </a:cubicBezTo>
                <a:cubicBezTo>
                  <a:pt x="2887" y="1202"/>
                  <a:pt x="2887" y="1202"/>
                  <a:pt x="2887" y="1202"/>
                </a:cubicBezTo>
                <a:cubicBezTo>
                  <a:pt x="2885" y="1199"/>
                  <a:pt x="2885" y="1199"/>
                  <a:pt x="2885" y="1199"/>
                </a:cubicBezTo>
                <a:cubicBezTo>
                  <a:pt x="2883" y="1199"/>
                  <a:pt x="2883" y="1199"/>
                  <a:pt x="2883" y="1199"/>
                </a:cubicBezTo>
                <a:cubicBezTo>
                  <a:pt x="2881" y="1196"/>
                  <a:pt x="2881" y="1196"/>
                  <a:pt x="2881" y="1196"/>
                </a:cubicBezTo>
                <a:cubicBezTo>
                  <a:pt x="2881" y="1194"/>
                  <a:pt x="2881" y="1194"/>
                  <a:pt x="2881" y="1194"/>
                </a:cubicBezTo>
                <a:cubicBezTo>
                  <a:pt x="2883" y="1191"/>
                  <a:pt x="2883" y="1191"/>
                  <a:pt x="2883" y="1191"/>
                </a:cubicBezTo>
                <a:cubicBezTo>
                  <a:pt x="2883" y="1188"/>
                  <a:pt x="2883" y="1188"/>
                  <a:pt x="2883" y="1188"/>
                </a:cubicBezTo>
                <a:cubicBezTo>
                  <a:pt x="2885" y="1187"/>
                  <a:pt x="2885" y="1187"/>
                  <a:pt x="2885" y="1187"/>
                </a:cubicBezTo>
                <a:cubicBezTo>
                  <a:pt x="2886" y="1184"/>
                  <a:pt x="2886" y="1184"/>
                  <a:pt x="2886" y="1184"/>
                </a:cubicBezTo>
                <a:cubicBezTo>
                  <a:pt x="2887" y="1182"/>
                  <a:pt x="2887" y="1182"/>
                  <a:pt x="2887" y="1182"/>
                </a:cubicBezTo>
                <a:cubicBezTo>
                  <a:pt x="2885" y="1184"/>
                  <a:pt x="2885" y="1184"/>
                  <a:pt x="2885" y="1184"/>
                </a:cubicBezTo>
                <a:cubicBezTo>
                  <a:pt x="2883" y="1181"/>
                  <a:pt x="2883" y="1181"/>
                  <a:pt x="2883" y="1181"/>
                </a:cubicBezTo>
                <a:cubicBezTo>
                  <a:pt x="2886" y="1179"/>
                  <a:pt x="2886" y="1179"/>
                  <a:pt x="2886" y="1179"/>
                </a:cubicBezTo>
                <a:cubicBezTo>
                  <a:pt x="2885" y="1177"/>
                  <a:pt x="2885" y="1177"/>
                  <a:pt x="2885" y="1177"/>
                </a:cubicBezTo>
                <a:cubicBezTo>
                  <a:pt x="2886" y="1177"/>
                  <a:pt x="2886" y="1177"/>
                  <a:pt x="2886" y="1177"/>
                </a:cubicBezTo>
                <a:cubicBezTo>
                  <a:pt x="2887" y="1177"/>
                  <a:pt x="2887" y="1177"/>
                  <a:pt x="2887" y="1177"/>
                </a:cubicBezTo>
                <a:cubicBezTo>
                  <a:pt x="2888" y="1178"/>
                  <a:pt x="2888" y="1178"/>
                  <a:pt x="2888" y="1178"/>
                </a:cubicBezTo>
                <a:cubicBezTo>
                  <a:pt x="2890" y="1178"/>
                  <a:pt x="2890" y="1178"/>
                  <a:pt x="2890" y="1178"/>
                </a:cubicBezTo>
                <a:cubicBezTo>
                  <a:pt x="2892" y="1177"/>
                  <a:pt x="2892" y="1177"/>
                  <a:pt x="2892" y="1177"/>
                </a:cubicBezTo>
                <a:cubicBezTo>
                  <a:pt x="2893" y="1175"/>
                  <a:pt x="2893" y="1175"/>
                  <a:pt x="2893" y="1175"/>
                </a:cubicBezTo>
                <a:cubicBezTo>
                  <a:pt x="2891" y="1173"/>
                  <a:pt x="2891" y="1173"/>
                  <a:pt x="2891" y="1173"/>
                </a:cubicBezTo>
                <a:cubicBezTo>
                  <a:pt x="2893" y="1172"/>
                  <a:pt x="2893" y="1172"/>
                  <a:pt x="2893" y="1172"/>
                </a:cubicBezTo>
                <a:cubicBezTo>
                  <a:pt x="2894" y="1172"/>
                  <a:pt x="2894" y="1172"/>
                  <a:pt x="2894" y="1172"/>
                </a:cubicBezTo>
                <a:cubicBezTo>
                  <a:pt x="2895" y="1169"/>
                  <a:pt x="2895" y="1169"/>
                  <a:pt x="2895" y="1169"/>
                </a:cubicBezTo>
                <a:cubicBezTo>
                  <a:pt x="2897" y="1168"/>
                  <a:pt x="2897" y="1168"/>
                  <a:pt x="2897" y="1168"/>
                </a:cubicBezTo>
                <a:cubicBezTo>
                  <a:pt x="2898" y="1166"/>
                  <a:pt x="2898" y="1166"/>
                  <a:pt x="2898" y="1166"/>
                </a:cubicBezTo>
                <a:cubicBezTo>
                  <a:pt x="2898" y="1165"/>
                  <a:pt x="2898" y="1165"/>
                  <a:pt x="2898" y="1165"/>
                </a:cubicBezTo>
                <a:cubicBezTo>
                  <a:pt x="2896" y="1164"/>
                  <a:pt x="2896" y="1164"/>
                  <a:pt x="2896" y="1164"/>
                </a:cubicBezTo>
                <a:cubicBezTo>
                  <a:pt x="2895" y="1166"/>
                  <a:pt x="2895" y="1166"/>
                  <a:pt x="2895" y="1166"/>
                </a:cubicBezTo>
                <a:cubicBezTo>
                  <a:pt x="2893" y="1165"/>
                  <a:pt x="2893" y="1165"/>
                  <a:pt x="2893" y="1165"/>
                </a:cubicBezTo>
                <a:cubicBezTo>
                  <a:pt x="2893" y="1162"/>
                  <a:pt x="2893" y="1162"/>
                  <a:pt x="2893" y="1162"/>
                </a:cubicBezTo>
                <a:cubicBezTo>
                  <a:pt x="2891" y="1163"/>
                  <a:pt x="2891" y="1163"/>
                  <a:pt x="2891" y="1163"/>
                </a:cubicBezTo>
                <a:cubicBezTo>
                  <a:pt x="2889" y="1166"/>
                  <a:pt x="2889" y="1166"/>
                  <a:pt x="2889" y="1166"/>
                </a:cubicBezTo>
                <a:cubicBezTo>
                  <a:pt x="2890" y="1166"/>
                  <a:pt x="2890" y="1166"/>
                  <a:pt x="2890" y="1166"/>
                </a:cubicBezTo>
                <a:cubicBezTo>
                  <a:pt x="2890" y="1167"/>
                  <a:pt x="2890" y="1167"/>
                  <a:pt x="2890" y="1167"/>
                </a:cubicBezTo>
                <a:cubicBezTo>
                  <a:pt x="2889" y="1168"/>
                  <a:pt x="2889" y="1168"/>
                  <a:pt x="2889" y="1168"/>
                </a:cubicBezTo>
                <a:cubicBezTo>
                  <a:pt x="2887" y="1167"/>
                  <a:pt x="2887" y="1167"/>
                  <a:pt x="2887" y="1167"/>
                </a:cubicBezTo>
                <a:cubicBezTo>
                  <a:pt x="2887" y="1166"/>
                  <a:pt x="2887" y="1166"/>
                  <a:pt x="2887" y="1166"/>
                </a:cubicBezTo>
                <a:cubicBezTo>
                  <a:pt x="2886" y="1165"/>
                  <a:pt x="2886" y="1165"/>
                  <a:pt x="2886" y="1165"/>
                </a:cubicBezTo>
                <a:cubicBezTo>
                  <a:pt x="2885" y="1166"/>
                  <a:pt x="2885" y="1166"/>
                  <a:pt x="2885" y="1166"/>
                </a:cubicBezTo>
                <a:cubicBezTo>
                  <a:pt x="2884" y="1167"/>
                  <a:pt x="2884" y="1167"/>
                  <a:pt x="2884" y="1167"/>
                </a:cubicBezTo>
                <a:cubicBezTo>
                  <a:pt x="2884" y="1165"/>
                  <a:pt x="2884" y="1165"/>
                  <a:pt x="2884" y="1165"/>
                </a:cubicBezTo>
                <a:cubicBezTo>
                  <a:pt x="2885" y="1164"/>
                  <a:pt x="2885" y="1164"/>
                  <a:pt x="2885" y="1164"/>
                </a:cubicBezTo>
                <a:cubicBezTo>
                  <a:pt x="2885" y="1163"/>
                  <a:pt x="2885" y="1163"/>
                  <a:pt x="2885" y="1163"/>
                </a:cubicBezTo>
                <a:cubicBezTo>
                  <a:pt x="2884" y="1164"/>
                  <a:pt x="2884" y="1164"/>
                  <a:pt x="2884" y="1164"/>
                </a:cubicBezTo>
                <a:cubicBezTo>
                  <a:pt x="2883" y="1165"/>
                  <a:pt x="2883" y="1165"/>
                  <a:pt x="2883" y="1165"/>
                </a:cubicBezTo>
                <a:cubicBezTo>
                  <a:pt x="2880" y="1166"/>
                  <a:pt x="2880" y="1166"/>
                  <a:pt x="2880" y="1166"/>
                </a:cubicBezTo>
                <a:cubicBezTo>
                  <a:pt x="2880" y="1167"/>
                  <a:pt x="2880" y="1167"/>
                  <a:pt x="2880" y="1167"/>
                </a:cubicBezTo>
                <a:cubicBezTo>
                  <a:pt x="2879" y="1167"/>
                  <a:pt x="2879" y="1167"/>
                  <a:pt x="2879" y="1167"/>
                </a:cubicBezTo>
                <a:cubicBezTo>
                  <a:pt x="2878" y="1166"/>
                  <a:pt x="2878" y="1166"/>
                  <a:pt x="2878" y="1166"/>
                </a:cubicBezTo>
                <a:cubicBezTo>
                  <a:pt x="2876" y="1166"/>
                  <a:pt x="2876" y="1166"/>
                  <a:pt x="2876" y="1166"/>
                </a:cubicBezTo>
                <a:cubicBezTo>
                  <a:pt x="2876" y="1165"/>
                  <a:pt x="2876" y="1165"/>
                  <a:pt x="2876" y="1165"/>
                </a:cubicBezTo>
                <a:cubicBezTo>
                  <a:pt x="2875" y="1163"/>
                  <a:pt x="2875" y="1163"/>
                  <a:pt x="2875" y="1163"/>
                </a:cubicBezTo>
                <a:cubicBezTo>
                  <a:pt x="2874" y="1163"/>
                  <a:pt x="2874" y="1163"/>
                  <a:pt x="2874" y="1163"/>
                </a:cubicBezTo>
                <a:cubicBezTo>
                  <a:pt x="2872" y="1164"/>
                  <a:pt x="2872" y="1164"/>
                  <a:pt x="2872" y="1164"/>
                </a:cubicBezTo>
                <a:cubicBezTo>
                  <a:pt x="2870" y="1163"/>
                  <a:pt x="2870" y="1163"/>
                  <a:pt x="2870" y="1163"/>
                </a:cubicBezTo>
                <a:cubicBezTo>
                  <a:pt x="2869" y="1164"/>
                  <a:pt x="2869" y="1164"/>
                  <a:pt x="2869" y="1164"/>
                </a:cubicBezTo>
                <a:cubicBezTo>
                  <a:pt x="2868" y="1162"/>
                  <a:pt x="2868" y="1162"/>
                  <a:pt x="2868" y="1162"/>
                </a:cubicBezTo>
                <a:cubicBezTo>
                  <a:pt x="2867" y="1162"/>
                  <a:pt x="2867" y="1162"/>
                  <a:pt x="2867" y="1162"/>
                </a:cubicBezTo>
                <a:cubicBezTo>
                  <a:pt x="2866" y="1160"/>
                  <a:pt x="2866" y="1160"/>
                  <a:pt x="2866" y="1160"/>
                </a:cubicBezTo>
                <a:cubicBezTo>
                  <a:pt x="2864" y="1161"/>
                  <a:pt x="2864" y="1161"/>
                  <a:pt x="2864" y="1161"/>
                </a:cubicBezTo>
                <a:cubicBezTo>
                  <a:pt x="2861" y="1161"/>
                  <a:pt x="2861" y="1161"/>
                  <a:pt x="2861" y="1161"/>
                </a:cubicBezTo>
                <a:cubicBezTo>
                  <a:pt x="2859" y="1160"/>
                  <a:pt x="2859" y="1160"/>
                  <a:pt x="2859" y="1160"/>
                </a:cubicBezTo>
                <a:cubicBezTo>
                  <a:pt x="2859" y="1158"/>
                  <a:pt x="2859" y="1158"/>
                  <a:pt x="2859" y="1158"/>
                </a:cubicBezTo>
                <a:cubicBezTo>
                  <a:pt x="2858" y="1156"/>
                  <a:pt x="2858" y="1156"/>
                  <a:pt x="2858" y="1156"/>
                </a:cubicBezTo>
                <a:cubicBezTo>
                  <a:pt x="2857" y="1156"/>
                  <a:pt x="2857" y="1156"/>
                  <a:pt x="2857" y="1156"/>
                </a:cubicBezTo>
                <a:cubicBezTo>
                  <a:pt x="2857" y="1157"/>
                  <a:pt x="2857" y="1157"/>
                  <a:pt x="2857" y="1157"/>
                </a:cubicBezTo>
                <a:cubicBezTo>
                  <a:pt x="2854" y="1158"/>
                  <a:pt x="2854" y="1158"/>
                  <a:pt x="2854" y="1158"/>
                </a:cubicBezTo>
                <a:cubicBezTo>
                  <a:pt x="2853" y="1156"/>
                  <a:pt x="2853" y="1156"/>
                  <a:pt x="2853" y="1156"/>
                </a:cubicBezTo>
                <a:cubicBezTo>
                  <a:pt x="2852" y="1156"/>
                  <a:pt x="2852" y="1156"/>
                  <a:pt x="2852" y="1156"/>
                </a:cubicBezTo>
                <a:cubicBezTo>
                  <a:pt x="2849" y="1154"/>
                  <a:pt x="2849" y="1154"/>
                  <a:pt x="2849" y="1154"/>
                </a:cubicBezTo>
                <a:cubicBezTo>
                  <a:pt x="2848" y="1155"/>
                  <a:pt x="2848" y="1155"/>
                  <a:pt x="2848" y="1155"/>
                </a:cubicBezTo>
                <a:cubicBezTo>
                  <a:pt x="2847" y="1154"/>
                  <a:pt x="2847" y="1154"/>
                  <a:pt x="2847" y="1154"/>
                </a:cubicBezTo>
                <a:cubicBezTo>
                  <a:pt x="2845" y="1155"/>
                  <a:pt x="2845" y="1155"/>
                  <a:pt x="2845" y="1155"/>
                </a:cubicBezTo>
                <a:cubicBezTo>
                  <a:pt x="2847" y="1157"/>
                  <a:pt x="2847" y="1157"/>
                  <a:pt x="2847" y="1157"/>
                </a:cubicBezTo>
                <a:cubicBezTo>
                  <a:pt x="2847" y="1157"/>
                  <a:pt x="2847" y="1157"/>
                  <a:pt x="2847" y="1157"/>
                </a:cubicBezTo>
                <a:cubicBezTo>
                  <a:pt x="2849" y="1158"/>
                  <a:pt x="2849" y="1158"/>
                  <a:pt x="2849" y="1158"/>
                </a:cubicBezTo>
                <a:cubicBezTo>
                  <a:pt x="2850" y="1157"/>
                  <a:pt x="2850" y="1157"/>
                  <a:pt x="2850" y="1157"/>
                </a:cubicBezTo>
                <a:cubicBezTo>
                  <a:pt x="2853" y="1160"/>
                  <a:pt x="2853" y="1160"/>
                  <a:pt x="2853" y="1160"/>
                </a:cubicBezTo>
                <a:cubicBezTo>
                  <a:pt x="2853" y="1161"/>
                  <a:pt x="2853" y="1161"/>
                  <a:pt x="2853" y="1161"/>
                </a:cubicBezTo>
                <a:cubicBezTo>
                  <a:pt x="2854" y="1164"/>
                  <a:pt x="2854" y="1164"/>
                  <a:pt x="2854" y="1164"/>
                </a:cubicBezTo>
                <a:cubicBezTo>
                  <a:pt x="2852" y="1164"/>
                  <a:pt x="2852" y="1164"/>
                  <a:pt x="2852" y="1164"/>
                </a:cubicBezTo>
                <a:cubicBezTo>
                  <a:pt x="2851" y="1167"/>
                  <a:pt x="2851" y="1167"/>
                  <a:pt x="2851" y="1167"/>
                </a:cubicBezTo>
                <a:cubicBezTo>
                  <a:pt x="2850" y="1165"/>
                  <a:pt x="2850" y="1165"/>
                  <a:pt x="2850" y="1165"/>
                </a:cubicBezTo>
                <a:cubicBezTo>
                  <a:pt x="2849" y="1165"/>
                  <a:pt x="2849" y="1165"/>
                  <a:pt x="2849" y="1165"/>
                </a:cubicBezTo>
                <a:cubicBezTo>
                  <a:pt x="2847" y="1166"/>
                  <a:pt x="2847" y="1166"/>
                  <a:pt x="2847" y="1166"/>
                </a:cubicBezTo>
                <a:cubicBezTo>
                  <a:pt x="2841" y="1166"/>
                  <a:pt x="2841" y="1166"/>
                  <a:pt x="2841" y="1166"/>
                </a:cubicBezTo>
                <a:cubicBezTo>
                  <a:pt x="2839" y="1164"/>
                  <a:pt x="2839" y="1164"/>
                  <a:pt x="2839" y="1164"/>
                </a:cubicBezTo>
                <a:cubicBezTo>
                  <a:pt x="2839" y="1165"/>
                  <a:pt x="2839" y="1165"/>
                  <a:pt x="2839" y="1165"/>
                </a:cubicBezTo>
                <a:cubicBezTo>
                  <a:pt x="2836" y="1166"/>
                  <a:pt x="2836" y="1166"/>
                  <a:pt x="2836" y="1166"/>
                </a:cubicBezTo>
                <a:cubicBezTo>
                  <a:pt x="2837" y="1168"/>
                  <a:pt x="2837" y="1168"/>
                  <a:pt x="2837" y="1168"/>
                </a:cubicBezTo>
                <a:cubicBezTo>
                  <a:pt x="2835" y="1167"/>
                  <a:pt x="2835" y="1167"/>
                  <a:pt x="2835" y="1167"/>
                </a:cubicBezTo>
                <a:cubicBezTo>
                  <a:pt x="2835" y="1170"/>
                  <a:pt x="2835" y="1170"/>
                  <a:pt x="2835" y="1170"/>
                </a:cubicBezTo>
                <a:cubicBezTo>
                  <a:pt x="2835" y="1169"/>
                  <a:pt x="2835" y="1169"/>
                  <a:pt x="2835" y="1169"/>
                </a:cubicBezTo>
                <a:cubicBezTo>
                  <a:pt x="2832" y="1168"/>
                  <a:pt x="2832" y="1168"/>
                  <a:pt x="2832" y="1168"/>
                </a:cubicBezTo>
                <a:cubicBezTo>
                  <a:pt x="2831" y="1170"/>
                  <a:pt x="2831" y="1170"/>
                  <a:pt x="2831" y="1170"/>
                </a:cubicBezTo>
                <a:cubicBezTo>
                  <a:pt x="2832" y="1171"/>
                  <a:pt x="2832" y="1171"/>
                  <a:pt x="2832" y="1171"/>
                </a:cubicBezTo>
                <a:cubicBezTo>
                  <a:pt x="2832" y="1172"/>
                  <a:pt x="2832" y="1172"/>
                  <a:pt x="2832" y="1172"/>
                </a:cubicBezTo>
                <a:cubicBezTo>
                  <a:pt x="2830" y="1171"/>
                  <a:pt x="2830" y="1171"/>
                  <a:pt x="2830" y="1171"/>
                </a:cubicBezTo>
                <a:cubicBezTo>
                  <a:pt x="2828" y="1172"/>
                  <a:pt x="2828" y="1172"/>
                  <a:pt x="2828" y="1172"/>
                </a:cubicBezTo>
                <a:cubicBezTo>
                  <a:pt x="2829" y="1173"/>
                  <a:pt x="2829" y="1173"/>
                  <a:pt x="2829" y="1173"/>
                </a:cubicBezTo>
                <a:cubicBezTo>
                  <a:pt x="2828" y="1174"/>
                  <a:pt x="2828" y="1174"/>
                  <a:pt x="2828" y="1174"/>
                </a:cubicBezTo>
                <a:cubicBezTo>
                  <a:pt x="2827" y="1175"/>
                  <a:pt x="2827" y="1175"/>
                  <a:pt x="2827" y="1175"/>
                </a:cubicBezTo>
                <a:cubicBezTo>
                  <a:pt x="2827" y="1176"/>
                  <a:pt x="2827" y="1176"/>
                  <a:pt x="2827" y="1176"/>
                </a:cubicBezTo>
                <a:cubicBezTo>
                  <a:pt x="2828" y="1178"/>
                  <a:pt x="2828" y="1178"/>
                  <a:pt x="2828" y="1178"/>
                </a:cubicBezTo>
                <a:cubicBezTo>
                  <a:pt x="2829" y="1179"/>
                  <a:pt x="2829" y="1179"/>
                  <a:pt x="2829" y="1179"/>
                </a:cubicBezTo>
                <a:cubicBezTo>
                  <a:pt x="2827" y="1178"/>
                  <a:pt x="2827" y="1178"/>
                  <a:pt x="2827" y="1178"/>
                </a:cubicBezTo>
                <a:cubicBezTo>
                  <a:pt x="2825" y="1179"/>
                  <a:pt x="2825" y="1179"/>
                  <a:pt x="2825" y="1179"/>
                </a:cubicBezTo>
                <a:cubicBezTo>
                  <a:pt x="2824" y="1179"/>
                  <a:pt x="2824" y="1179"/>
                  <a:pt x="2824" y="1179"/>
                </a:cubicBezTo>
                <a:cubicBezTo>
                  <a:pt x="2822" y="1182"/>
                  <a:pt x="2822" y="1182"/>
                  <a:pt x="2822" y="1182"/>
                </a:cubicBezTo>
                <a:cubicBezTo>
                  <a:pt x="2820" y="1185"/>
                  <a:pt x="2820" y="1185"/>
                  <a:pt x="2820" y="1185"/>
                </a:cubicBezTo>
                <a:cubicBezTo>
                  <a:pt x="2819" y="1186"/>
                  <a:pt x="2819" y="1186"/>
                  <a:pt x="2819" y="1186"/>
                </a:cubicBezTo>
                <a:cubicBezTo>
                  <a:pt x="2818" y="1188"/>
                  <a:pt x="2818" y="1188"/>
                  <a:pt x="2818" y="1188"/>
                </a:cubicBezTo>
                <a:cubicBezTo>
                  <a:pt x="2817" y="1189"/>
                  <a:pt x="2817" y="1189"/>
                  <a:pt x="2817" y="1189"/>
                </a:cubicBezTo>
                <a:cubicBezTo>
                  <a:pt x="2818" y="1191"/>
                  <a:pt x="2818" y="1191"/>
                  <a:pt x="2818" y="1191"/>
                </a:cubicBezTo>
                <a:cubicBezTo>
                  <a:pt x="2822" y="1191"/>
                  <a:pt x="2822" y="1191"/>
                  <a:pt x="2822" y="1191"/>
                </a:cubicBezTo>
                <a:cubicBezTo>
                  <a:pt x="2820" y="1192"/>
                  <a:pt x="2820" y="1192"/>
                  <a:pt x="2820" y="1192"/>
                </a:cubicBezTo>
                <a:cubicBezTo>
                  <a:pt x="2819" y="1193"/>
                  <a:pt x="2819" y="1193"/>
                  <a:pt x="2819" y="1193"/>
                </a:cubicBezTo>
                <a:cubicBezTo>
                  <a:pt x="2824" y="1194"/>
                  <a:pt x="2824" y="1194"/>
                  <a:pt x="2824" y="1194"/>
                </a:cubicBezTo>
                <a:cubicBezTo>
                  <a:pt x="2822" y="1195"/>
                  <a:pt x="2822" y="1195"/>
                  <a:pt x="2822" y="1195"/>
                </a:cubicBezTo>
                <a:cubicBezTo>
                  <a:pt x="2819" y="1195"/>
                  <a:pt x="2819" y="1195"/>
                  <a:pt x="2819" y="1195"/>
                </a:cubicBezTo>
                <a:cubicBezTo>
                  <a:pt x="2819" y="1194"/>
                  <a:pt x="2819" y="1194"/>
                  <a:pt x="2819" y="1194"/>
                </a:cubicBezTo>
                <a:cubicBezTo>
                  <a:pt x="2819" y="1195"/>
                  <a:pt x="2819" y="1195"/>
                  <a:pt x="2819" y="1195"/>
                </a:cubicBezTo>
                <a:cubicBezTo>
                  <a:pt x="2820" y="1196"/>
                  <a:pt x="2820" y="1196"/>
                  <a:pt x="2820" y="1196"/>
                </a:cubicBezTo>
                <a:cubicBezTo>
                  <a:pt x="2820" y="1198"/>
                  <a:pt x="2820" y="1198"/>
                  <a:pt x="2820" y="1198"/>
                </a:cubicBezTo>
                <a:cubicBezTo>
                  <a:pt x="2822" y="1201"/>
                  <a:pt x="2822" y="1201"/>
                  <a:pt x="2822" y="1201"/>
                </a:cubicBezTo>
                <a:cubicBezTo>
                  <a:pt x="2819" y="1199"/>
                  <a:pt x="2819" y="1199"/>
                  <a:pt x="2819" y="1199"/>
                </a:cubicBezTo>
                <a:cubicBezTo>
                  <a:pt x="2818" y="1196"/>
                  <a:pt x="2818" y="1196"/>
                  <a:pt x="2818" y="1196"/>
                </a:cubicBezTo>
                <a:cubicBezTo>
                  <a:pt x="2816" y="1195"/>
                  <a:pt x="2816" y="1195"/>
                  <a:pt x="2816" y="1195"/>
                </a:cubicBezTo>
                <a:cubicBezTo>
                  <a:pt x="2816" y="1197"/>
                  <a:pt x="2816" y="1197"/>
                  <a:pt x="2816" y="1197"/>
                </a:cubicBezTo>
                <a:cubicBezTo>
                  <a:pt x="2815" y="1198"/>
                  <a:pt x="2815" y="1198"/>
                  <a:pt x="2815" y="1198"/>
                </a:cubicBezTo>
                <a:cubicBezTo>
                  <a:pt x="2815" y="1196"/>
                  <a:pt x="2815" y="1196"/>
                  <a:pt x="2815" y="1196"/>
                </a:cubicBezTo>
                <a:cubicBezTo>
                  <a:pt x="2811" y="1194"/>
                  <a:pt x="2811" y="1194"/>
                  <a:pt x="2811" y="1194"/>
                </a:cubicBezTo>
                <a:cubicBezTo>
                  <a:pt x="2807" y="1194"/>
                  <a:pt x="2807" y="1194"/>
                  <a:pt x="2807" y="1194"/>
                </a:cubicBezTo>
                <a:cubicBezTo>
                  <a:pt x="2808" y="1195"/>
                  <a:pt x="2808" y="1195"/>
                  <a:pt x="2808" y="1195"/>
                </a:cubicBezTo>
                <a:cubicBezTo>
                  <a:pt x="2807" y="1197"/>
                  <a:pt x="2807" y="1197"/>
                  <a:pt x="2807" y="1197"/>
                </a:cubicBezTo>
                <a:cubicBezTo>
                  <a:pt x="2806" y="1196"/>
                  <a:pt x="2806" y="1196"/>
                  <a:pt x="2806" y="1196"/>
                </a:cubicBezTo>
                <a:cubicBezTo>
                  <a:pt x="2805" y="1196"/>
                  <a:pt x="2805" y="1196"/>
                  <a:pt x="2805" y="1196"/>
                </a:cubicBezTo>
                <a:cubicBezTo>
                  <a:pt x="2804" y="1197"/>
                  <a:pt x="2804" y="1197"/>
                  <a:pt x="2804" y="1197"/>
                </a:cubicBezTo>
                <a:cubicBezTo>
                  <a:pt x="2806" y="1199"/>
                  <a:pt x="2806" y="1199"/>
                  <a:pt x="2806" y="1199"/>
                </a:cubicBezTo>
                <a:cubicBezTo>
                  <a:pt x="2806" y="1200"/>
                  <a:pt x="2806" y="1200"/>
                  <a:pt x="2806" y="1200"/>
                </a:cubicBezTo>
                <a:cubicBezTo>
                  <a:pt x="2805" y="1199"/>
                  <a:pt x="2805" y="1199"/>
                  <a:pt x="2805" y="1199"/>
                </a:cubicBezTo>
                <a:cubicBezTo>
                  <a:pt x="2804" y="1199"/>
                  <a:pt x="2804" y="1199"/>
                  <a:pt x="2804" y="1199"/>
                </a:cubicBezTo>
                <a:cubicBezTo>
                  <a:pt x="2804" y="1200"/>
                  <a:pt x="2804" y="1200"/>
                  <a:pt x="2804" y="1200"/>
                </a:cubicBezTo>
                <a:cubicBezTo>
                  <a:pt x="2802" y="1201"/>
                  <a:pt x="2802" y="1201"/>
                  <a:pt x="2802" y="1201"/>
                </a:cubicBezTo>
                <a:cubicBezTo>
                  <a:pt x="2799" y="1202"/>
                  <a:pt x="2799" y="1202"/>
                  <a:pt x="2799" y="1202"/>
                </a:cubicBezTo>
                <a:cubicBezTo>
                  <a:pt x="2802" y="1201"/>
                  <a:pt x="2802" y="1201"/>
                  <a:pt x="2802" y="1201"/>
                </a:cubicBezTo>
                <a:cubicBezTo>
                  <a:pt x="2803" y="1199"/>
                  <a:pt x="2803" y="1199"/>
                  <a:pt x="2803" y="1199"/>
                </a:cubicBezTo>
                <a:cubicBezTo>
                  <a:pt x="2803" y="1196"/>
                  <a:pt x="2803" y="1196"/>
                  <a:pt x="2803" y="1196"/>
                </a:cubicBezTo>
                <a:cubicBezTo>
                  <a:pt x="2805" y="1194"/>
                  <a:pt x="2805" y="1194"/>
                  <a:pt x="2805" y="1194"/>
                </a:cubicBezTo>
                <a:cubicBezTo>
                  <a:pt x="2804" y="1192"/>
                  <a:pt x="2804" y="1192"/>
                  <a:pt x="2804" y="1192"/>
                </a:cubicBezTo>
                <a:cubicBezTo>
                  <a:pt x="2802" y="1192"/>
                  <a:pt x="2802" y="1192"/>
                  <a:pt x="2802" y="1192"/>
                </a:cubicBezTo>
                <a:cubicBezTo>
                  <a:pt x="2799" y="1187"/>
                  <a:pt x="2799" y="1187"/>
                  <a:pt x="2799" y="1187"/>
                </a:cubicBezTo>
                <a:cubicBezTo>
                  <a:pt x="2798" y="1185"/>
                  <a:pt x="2798" y="1185"/>
                  <a:pt x="2798" y="1185"/>
                </a:cubicBezTo>
                <a:cubicBezTo>
                  <a:pt x="2795" y="1184"/>
                  <a:pt x="2795" y="1184"/>
                  <a:pt x="2795" y="1184"/>
                </a:cubicBezTo>
                <a:cubicBezTo>
                  <a:pt x="2793" y="1183"/>
                  <a:pt x="2793" y="1183"/>
                  <a:pt x="2793" y="1183"/>
                </a:cubicBezTo>
                <a:cubicBezTo>
                  <a:pt x="2792" y="1183"/>
                  <a:pt x="2792" y="1183"/>
                  <a:pt x="2792" y="1183"/>
                </a:cubicBezTo>
                <a:cubicBezTo>
                  <a:pt x="2793" y="1184"/>
                  <a:pt x="2793" y="1184"/>
                  <a:pt x="2793" y="1184"/>
                </a:cubicBezTo>
                <a:cubicBezTo>
                  <a:pt x="2791" y="1185"/>
                  <a:pt x="2791" y="1185"/>
                  <a:pt x="2791" y="1185"/>
                </a:cubicBezTo>
                <a:cubicBezTo>
                  <a:pt x="2790" y="1187"/>
                  <a:pt x="2790" y="1187"/>
                  <a:pt x="2790" y="1187"/>
                </a:cubicBezTo>
                <a:cubicBezTo>
                  <a:pt x="2789" y="1187"/>
                  <a:pt x="2789" y="1187"/>
                  <a:pt x="2789" y="1187"/>
                </a:cubicBezTo>
                <a:cubicBezTo>
                  <a:pt x="2789" y="1186"/>
                  <a:pt x="2789" y="1186"/>
                  <a:pt x="2789" y="1186"/>
                </a:cubicBezTo>
                <a:cubicBezTo>
                  <a:pt x="2787" y="1186"/>
                  <a:pt x="2787" y="1186"/>
                  <a:pt x="2787" y="1186"/>
                </a:cubicBezTo>
                <a:cubicBezTo>
                  <a:pt x="2787" y="1187"/>
                  <a:pt x="2787" y="1187"/>
                  <a:pt x="2787" y="1187"/>
                </a:cubicBezTo>
                <a:cubicBezTo>
                  <a:pt x="2785" y="1184"/>
                  <a:pt x="2785" y="1184"/>
                  <a:pt x="2785" y="1184"/>
                </a:cubicBezTo>
                <a:cubicBezTo>
                  <a:pt x="2784" y="1184"/>
                  <a:pt x="2784" y="1184"/>
                  <a:pt x="2784" y="1184"/>
                </a:cubicBezTo>
                <a:cubicBezTo>
                  <a:pt x="2784" y="1186"/>
                  <a:pt x="2784" y="1186"/>
                  <a:pt x="2784" y="1186"/>
                </a:cubicBezTo>
                <a:cubicBezTo>
                  <a:pt x="2785" y="1187"/>
                  <a:pt x="2785" y="1187"/>
                  <a:pt x="2785" y="1187"/>
                </a:cubicBezTo>
                <a:cubicBezTo>
                  <a:pt x="2783" y="1188"/>
                  <a:pt x="2783" y="1188"/>
                  <a:pt x="2783" y="1188"/>
                </a:cubicBezTo>
                <a:cubicBezTo>
                  <a:pt x="2783" y="1190"/>
                  <a:pt x="2783" y="1190"/>
                  <a:pt x="2783" y="1190"/>
                </a:cubicBezTo>
                <a:cubicBezTo>
                  <a:pt x="2783" y="1191"/>
                  <a:pt x="2783" y="1191"/>
                  <a:pt x="2783" y="1191"/>
                </a:cubicBezTo>
                <a:cubicBezTo>
                  <a:pt x="2781" y="1193"/>
                  <a:pt x="2781" y="1193"/>
                  <a:pt x="2781" y="1193"/>
                </a:cubicBezTo>
                <a:cubicBezTo>
                  <a:pt x="2780" y="1191"/>
                  <a:pt x="2780" y="1191"/>
                  <a:pt x="2780" y="1191"/>
                </a:cubicBezTo>
                <a:cubicBezTo>
                  <a:pt x="2779" y="1191"/>
                  <a:pt x="2779" y="1191"/>
                  <a:pt x="2779" y="1191"/>
                </a:cubicBezTo>
                <a:cubicBezTo>
                  <a:pt x="2779" y="1190"/>
                  <a:pt x="2779" y="1190"/>
                  <a:pt x="2779" y="1190"/>
                </a:cubicBezTo>
                <a:cubicBezTo>
                  <a:pt x="2780" y="1188"/>
                  <a:pt x="2780" y="1188"/>
                  <a:pt x="2780" y="1188"/>
                </a:cubicBezTo>
                <a:cubicBezTo>
                  <a:pt x="2779" y="1188"/>
                  <a:pt x="2779" y="1188"/>
                  <a:pt x="2779" y="1188"/>
                </a:cubicBezTo>
                <a:cubicBezTo>
                  <a:pt x="2778" y="1191"/>
                  <a:pt x="2778" y="1191"/>
                  <a:pt x="2778" y="1191"/>
                </a:cubicBezTo>
                <a:cubicBezTo>
                  <a:pt x="2776" y="1191"/>
                  <a:pt x="2776" y="1191"/>
                  <a:pt x="2776" y="1191"/>
                </a:cubicBezTo>
                <a:cubicBezTo>
                  <a:pt x="2775" y="1192"/>
                  <a:pt x="2775" y="1192"/>
                  <a:pt x="2775" y="1192"/>
                </a:cubicBezTo>
                <a:cubicBezTo>
                  <a:pt x="2775" y="1194"/>
                  <a:pt x="2775" y="1194"/>
                  <a:pt x="2775" y="1194"/>
                </a:cubicBezTo>
                <a:cubicBezTo>
                  <a:pt x="2778" y="1195"/>
                  <a:pt x="2778" y="1195"/>
                  <a:pt x="2778" y="1195"/>
                </a:cubicBezTo>
                <a:cubicBezTo>
                  <a:pt x="2775" y="1198"/>
                  <a:pt x="2775" y="1198"/>
                  <a:pt x="2775" y="1198"/>
                </a:cubicBezTo>
                <a:cubicBezTo>
                  <a:pt x="2773" y="1196"/>
                  <a:pt x="2773" y="1196"/>
                  <a:pt x="2773" y="1196"/>
                </a:cubicBezTo>
                <a:cubicBezTo>
                  <a:pt x="2771" y="1198"/>
                  <a:pt x="2771" y="1198"/>
                  <a:pt x="2771" y="1198"/>
                </a:cubicBezTo>
                <a:cubicBezTo>
                  <a:pt x="2771" y="1200"/>
                  <a:pt x="2771" y="1200"/>
                  <a:pt x="2771" y="1200"/>
                </a:cubicBezTo>
                <a:cubicBezTo>
                  <a:pt x="2774" y="1200"/>
                  <a:pt x="2774" y="1200"/>
                  <a:pt x="2774" y="1200"/>
                </a:cubicBezTo>
                <a:cubicBezTo>
                  <a:pt x="2773" y="1202"/>
                  <a:pt x="2773" y="1202"/>
                  <a:pt x="2773" y="1202"/>
                </a:cubicBezTo>
                <a:cubicBezTo>
                  <a:pt x="2772" y="1202"/>
                  <a:pt x="2772" y="1202"/>
                  <a:pt x="2772" y="1202"/>
                </a:cubicBezTo>
                <a:cubicBezTo>
                  <a:pt x="2770" y="1199"/>
                  <a:pt x="2770" y="1199"/>
                  <a:pt x="2770" y="1199"/>
                </a:cubicBezTo>
                <a:cubicBezTo>
                  <a:pt x="2768" y="1201"/>
                  <a:pt x="2768" y="1201"/>
                  <a:pt x="2768" y="1201"/>
                </a:cubicBezTo>
                <a:cubicBezTo>
                  <a:pt x="2766" y="1202"/>
                  <a:pt x="2766" y="1202"/>
                  <a:pt x="2766" y="1202"/>
                </a:cubicBezTo>
                <a:cubicBezTo>
                  <a:pt x="2766" y="1203"/>
                  <a:pt x="2766" y="1203"/>
                  <a:pt x="2766" y="1203"/>
                </a:cubicBezTo>
                <a:cubicBezTo>
                  <a:pt x="2767" y="1205"/>
                  <a:pt x="2767" y="1205"/>
                  <a:pt x="2767" y="1205"/>
                </a:cubicBezTo>
                <a:cubicBezTo>
                  <a:pt x="2767" y="1206"/>
                  <a:pt x="2767" y="1206"/>
                  <a:pt x="2767" y="1206"/>
                </a:cubicBezTo>
                <a:cubicBezTo>
                  <a:pt x="2768" y="1205"/>
                  <a:pt x="2768" y="1205"/>
                  <a:pt x="2768" y="1205"/>
                </a:cubicBezTo>
                <a:cubicBezTo>
                  <a:pt x="2767" y="1207"/>
                  <a:pt x="2767" y="1207"/>
                  <a:pt x="2767" y="1207"/>
                </a:cubicBezTo>
                <a:cubicBezTo>
                  <a:pt x="2768" y="1209"/>
                  <a:pt x="2768" y="1209"/>
                  <a:pt x="2768" y="1209"/>
                </a:cubicBezTo>
                <a:cubicBezTo>
                  <a:pt x="2766" y="1210"/>
                  <a:pt x="2766" y="1210"/>
                  <a:pt x="2766" y="1210"/>
                </a:cubicBezTo>
                <a:cubicBezTo>
                  <a:pt x="2765" y="1211"/>
                  <a:pt x="2765" y="1211"/>
                  <a:pt x="2765" y="1211"/>
                </a:cubicBezTo>
                <a:cubicBezTo>
                  <a:pt x="2768" y="1212"/>
                  <a:pt x="2768" y="1212"/>
                  <a:pt x="2768" y="1212"/>
                </a:cubicBezTo>
                <a:cubicBezTo>
                  <a:pt x="2766" y="1213"/>
                  <a:pt x="2766" y="1213"/>
                  <a:pt x="2766" y="1213"/>
                </a:cubicBezTo>
                <a:cubicBezTo>
                  <a:pt x="2766" y="1214"/>
                  <a:pt x="2766" y="1214"/>
                  <a:pt x="2766" y="1214"/>
                </a:cubicBezTo>
                <a:cubicBezTo>
                  <a:pt x="2764" y="1213"/>
                  <a:pt x="2764" y="1213"/>
                  <a:pt x="2764" y="1213"/>
                </a:cubicBezTo>
                <a:cubicBezTo>
                  <a:pt x="2763" y="1212"/>
                  <a:pt x="2763" y="1212"/>
                  <a:pt x="2763" y="1212"/>
                </a:cubicBezTo>
                <a:cubicBezTo>
                  <a:pt x="2761" y="1211"/>
                  <a:pt x="2761" y="1211"/>
                  <a:pt x="2761" y="1211"/>
                </a:cubicBezTo>
                <a:cubicBezTo>
                  <a:pt x="2760" y="1212"/>
                  <a:pt x="2760" y="1212"/>
                  <a:pt x="2760" y="1212"/>
                </a:cubicBezTo>
                <a:cubicBezTo>
                  <a:pt x="2759" y="1211"/>
                  <a:pt x="2759" y="1211"/>
                  <a:pt x="2759" y="1211"/>
                </a:cubicBezTo>
                <a:cubicBezTo>
                  <a:pt x="2757" y="1209"/>
                  <a:pt x="2757" y="1209"/>
                  <a:pt x="2757" y="1209"/>
                </a:cubicBezTo>
                <a:cubicBezTo>
                  <a:pt x="2756" y="1211"/>
                  <a:pt x="2756" y="1211"/>
                  <a:pt x="2756" y="1211"/>
                </a:cubicBezTo>
                <a:cubicBezTo>
                  <a:pt x="2758" y="1212"/>
                  <a:pt x="2758" y="1212"/>
                  <a:pt x="2758" y="1212"/>
                </a:cubicBezTo>
                <a:cubicBezTo>
                  <a:pt x="2757" y="1213"/>
                  <a:pt x="2757" y="1213"/>
                  <a:pt x="2757" y="1213"/>
                </a:cubicBezTo>
                <a:cubicBezTo>
                  <a:pt x="2756" y="1215"/>
                  <a:pt x="2756" y="1215"/>
                  <a:pt x="2756" y="1215"/>
                </a:cubicBezTo>
                <a:cubicBezTo>
                  <a:pt x="2758" y="1217"/>
                  <a:pt x="2758" y="1217"/>
                  <a:pt x="2758" y="1217"/>
                </a:cubicBezTo>
                <a:cubicBezTo>
                  <a:pt x="2760" y="1217"/>
                  <a:pt x="2760" y="1217"/>
                  <a:pt x="2760" y="1217"/>
                </a:cubicBezTo>
                <a:cubicBezTo>
                  <a:pt x="2759" y="1218"/>
                  <a:pt x="2759" y="1218"/>
                  <a:pt x="2759" y="1218"/>
                </a:cubicBezTo>
                <a:cubicBezTo>
                  <a:pt x="2759" y="1220"/>
                  <a:pt x="2759" y="1220"/>
                  <a:pt x="2759" y="1220"/>
                </a:cubicBezTo>
                <a:cubicBezTo>
                  <a:pt x="2759" y="1219"/>
                  <a:pt x="2759" y="1219"/>
                  <a:pt x="2759" y="1219"/>
                </a:cubicBezTo>
                <a:cubicBezTo>
                  <a:pt x="2757" y="1219"/>
                  <a:pt x="2757" y="1219"/>
                  <a:pt x="2757" y="1219"/>
                </a:cubicBezTo>
                <a:cubicBezTo>
                  <a:pt x="2758" y="1221"/>
                  <a:pt x="2758" y="1221"/>
                  <a:pt x="2758" y="1221"/>
                </a:cubicBezTo>
                <a:cubicBezTo>
                  <a:pt x="2757" y="1224"/>
                  <a:pt x="2757" y="1224"/>
                  <a:pt x="2757" y="1224"/>
                </a:cubicBezTo>
                <a:cubicBezTo>
                  <a:pt x="2757" y="1226"/>
                  <a:pt x="2757" y="1226"/>
                  <a:pt x="2757" y="1226"/>
                </a:cubicBezTo>
                <a:cubicBezTo>
                  <a:pt x="2753" y="1219"/>
                  <a:pt x="2753" y="1219"/>
                  <a:pt x="2753" y="1219"/>
                </a:cubicBezTo>
                <a:cubicBezTo>
                  <a:pt x="2751" y="1215"/>
                  <a:pt x="2751" y="1215"/>
                  <a:pt x="2751" y="1215"/>
                </a:cubicBezTo>
                <a:cubicBezTo>
                  <a:pt x="2750" y="1214"/>
                  <a:pt x="2750" y="1214"/>
                  <a:pt x="2750" y="1214"/>
                </a:cubicBezTo>
                <a:cubicBezTo>
                  <a:pt x="2751" y="1211"/>
                  <a:pt x="2751" y="1211"/>
                  <a:pt x="2751" y="1211"/>
                </a:cubicBezTo>
                <a:cubicBezTo>
                  <a:pt x="2750" y="1212"/>
                  <a:pt x="2750" y="1212"/>
                  <a:pt x="2750" y="1212"/>
                </a:cubicBezTo>
                <a:cubicBezTo>
                  <a:pt x="2748" y="1214"/>
                  <a:pt x="2748" y="1214"/>
                  <a:pt x="2748" y="1214"/>
                </a:cubicBezTo>
                <a:cubicBezTo>
                  <a:pt x="2747" y="1217"/>
                  <a:pt x="2747" y="1217"/>
                  <a:pt x="2747" y="1217"/>
                </a:cubicBezTo>
                <a:cubicBezTo>
                  <a:pt x="2746" y="1217"/>
                  <a:pt x="2746" y="1217"/>
                  <a:pt x="2746" y="1217"/>
                </a:cubicBezTo>
                <a:cubicBezTo>
                  <a:pt x="2745" y="1218"/>
                  <a:pt x="2745" y="1218"/>
                  <a:pt x="2745" y="1218"/>
                </a:cubicBezTo>
                <a:cubicBezTo>
                  <a:pt x="2743" y="1218"/>
                  <a:pt x="2743" y="1218"/>
                  <a:pt x="2743" y="1218"/>
                </a:cubicBezTo>
                <a:cubicBezTo>
                  <a:pt x="2742" y="1219"/>
                  <a:pt x="2742" y="1219"/>
                  <a:pt x="2742" y="1219"/>
                </a:cubicBezTo>
                <a:cubicBezTo>
                  <a:pt x="2741" y="1221"/>
                  <a:pt x="2741" y="1221"/>
                  <a:pt x="2741" y="1221"/>
                </a:cubicBezTo>
                <a:cubicBezTo>
                  <a:pt x="2741" y="1224"/>
                  <a:pt x="2741" y="1224"/>
                  <a:pt x="2741" y="1224"/>
                </a:cubicBezTo>
                <a:cubicBezTo>
                  <a:pt x="2741" y="1229"/>
                  <a:pt x="2741" y="1229"/>
                  <a:pt x="2741" y="1229"/>
                </a:cubicBezTo>
                <a:cubicBezTo>
                  <a:pt x="2742" y="1229"/>
                  <a:pt x="2742" y="1229"/>
                  <a:pt x="2742" y="1229"/>
                </a:cubicBezTo>
                <a:cubicBezTo>
                  <a:pt x="2742" y="1231"/>
                  <a:pt x="2742" y="1231"/>
                  <a:pt x="2742" y="1231"/>
                </a:cubicBezTo>
                <a:cubicBezTo>
                  <a:pt x="2740" y="1232"/>
                  <a:pt x="2740" y="1232"/>
                  <a:pt x="2740" y="1232"/>
                </a:cubicBezTo>
                <a:cubicBezTo>
                  <a:pt x="2739" y="1234"/>
                  <a:pt x="2739" y="1234"/>
                  <a:pt x="2739" y="1234"/>
                </a:cubicBezTo>
                <a:cubicBezTo>
                  <a:pt x="2736" y="1235"/>
                  <a:pt x="2736" y="1235"/>
                  <a:pt x="2736" y="1235"/>
                </a:cubicBezTo>
                <a:cubicBezTo>
                  <a:pt x="2737" y="1236"/>
                  <a:pt x="2737" y="1236"/>
                  <a:pt x="2737" y="1236"/>
                </a:cubicBezTo>
                <a:cubicBezTo>
                  <a:pt x="2734" y="1238"/>
                  <a:pt x="2734" y="1238"/>
                  <a:pt x="2734" y="1238"/>
                </a:cubicBezTo>
                <a:cubicBezTo>
                  <a:pt x="2734" y="1240"/>
                  <a:pt x="2734" y="1240"/>
                  <a:pt x="2734" y="1240"/>
                </a:cubicBezTo>
                <a:cubicBezTo>
                  <a:pt x="2733" y="1241"/>
                  <a:pt x="2733" y="1241"/>
                  <a:pt x="2733" y="1241"/>
                </a:cubicBezTo>
                <a:cubicBezTo>
                  <a:pt x="2730" y="1246"/>
                  <a:pt x="2730" y="1246"/>
                  <a:pt x="2730" y="1246"/>
                </a:cubicBezTo>
                <a:cubicBezTo>
                  <a:pt x="2724" y="1249"/>
                  <a:pt x="2724" y="1249"/>
                  <a:pt x="2724" y="1249"/>
                </a:cubicBezTo>
                <a:cubicBezTo>
                  <a:pt x="2719" y="1250"/>
                  <a:pt x="2719" y="1250"/>
                  <a:pt x="2719" y="1250"/>
                </a:cubicBezTo>
                <a:cubicBezTo>
                  <a:pt x="2716" y="1251"/>
                  <a:pt x="2716" y="1251"/>
                  <a:pt x="2716" y="1251"/>
                </a:cubicBezTo>
                <a:cubicBezTo>
                  <a:pt x="2713" y="1251"/>
                  <a:pt x="2713" y="1251"/>
                  <a:pt x="2713" y="1251"/>
                </a:cubicBezTo>
                <a:cubicBezTo>
                  <a:pt x="2711" y="1251"/>
                  <a:pt x="2711" y="1251"/>
                  <a:pt x="2711" y="1251"/>
                </a:cubicBezTo>
                <a:cubicBezTo>
                  <a:pt x="2708" y="1251"/>
                  <a:pt x="2708" y="1251"/>
                  <a:pt x="2708" y="1251"/>
                </a:cubicBezTo>
                <a:cubicBezTo>
                  <a:pt x="2705" y="1252"/>
                  <a:pt x="2705" y="1252"/>
                  <a:pt x="2705" y="1252"/>
                </a:cubicBezTo>
                <a:cubicBezTo>
                  <a:pt x="2705" y="1254"/>
                  <a:pt x="2705" y="1254"/>
                  <a:pt x="2705" y="1254"/>
                </a:cubicBezTo>
                <a:cubicBezTo>
                  <a:pt x="2703" y="1255"/>
                  <a:pt x="2703" y="1255"/>
                  <a:pt x="2703" y="1255"/>
                </a:cubicBezTo>
                <a:cubicBezTo>
                  <a:pt x="2696" y="1255"/>
                  <a:pt x="2696" y="1255"/>
                  <a:pt x="2696" y="1255"/>
                </a:cubicBezTo>
                <a:cubicBezTo>
                  <a:pt x="2695" y="1256"/>
                  <a:pt x="2695" y="1256"/>
                  <a:pt x="2695" y="1256"/>
                </a:cubicBezTo>
                <a:cubicBezTo>
                  <a:pt x="2694" y="1257"/>
                  <a:pt x="2694" y="1257"/>
                  <a:pt x="2694" y="1257"/>
                </a:cubicBezTo>
                <a:cubicBezTo>
                  <a:pt x="2690" y="1259"/>
                  <a:pt x="2690" y="1259"/>
                  <a:pt x="2690" y="1259"/>
                </a:cubicBezTo>
                <a:cubicBezTo>
                  <a:pt x="2687" y="1259"/>
                  <a:pt x="2687" y="1259"/>
                  <a:pt x="2687" y="1259"/>
                </a:cubicBezTo>
                <a:cubicBezTo>
                  <a:pt x="2685" y="1258"/>
                  <a:pt x="2685" y="1258"/>
                  <a:pt x="2685" y="1258"/>
                </a:cubicBezTo>
                <a:cubicBezTo>
                  <a:pt x="2684" y="1259"/>
                  <a:pt x="2684" y="1259"/>
                  <a:pt x="2684" y="1259"/>
                </a:cubicBezTo>
                <a:cubicBezTo>
                  <a:pt x="2683" y="1257"/>
                  <a:pt x="2683" y="1257"/>
                  <a:pt x="2683" y="1257"/>
                </a:cubicBezTo>
                <a:cubicBezTo>
                  <a:pt x="2681" y="1258"/>
                  <a:pt x="2681" y="1258"/>
                  <a:pt x="2681" y="1258"/>
                </a:cubicBezTo>
                <a:cubicBezTo>
                  <a:pt x="2680" y="1261"/>
                  <a:pt x="2680" y="1261"/>
                  <a:pt x="2680" y="1261"/>
                </a:cubicBezTo>
                <a:cubicBezTo>
                  <a:pt x="2675" y="1261"/>
                  <a:pt x="2675" y="1261"/>
                  <a:pt x="2675" y="1261"/>
                </a:cubicBezTo>
                <a:cubicBezTo>
                  <a:pt x="2675" y="1262"/>
                  <a:pt x="2675" y="1262"/>
                  <a:pt x="2675" y="1262"/>
                </a:cubicBezTo>
                <a:cubicBezTo>
                  <a:pt x="2674" y="1262"/>
                  <a:pt x="2674" y="1262"/>
                  <a:pt x="2674" y="1262"/>
                </a:cubicBezTo>
                <a:cubicBezTo>
                  <a:pt x="2670" y="1265"/>
                  <a:pt x="2670" y="1265"/>
                  <a:pt x="2670" y="1265"/>
                </a:cubicBezTo>
                <a:cubicBezTo>
                  <a:pt x="2666" y="1267"/>
                  <a:pt x="2666" y="1267"/>
                  <a:pt x="2666" y="1267"/>
                </a:cubicBezTo>
                <a:cubicBezTo>
                  <a:pt x="2660" y="1269"/>
                  <a:pt x="2660" y="1269"/>
                  <a:pt x="2660" y="1269"/>
                </a:cubicBezTo>
                <a:cubicBezTo>
                  <a:pt x="2658" y="1273"/>
                  <a:pt x="2658" y="1273"/>
                  <a:pt x="2658" y="1273"/>
                </a:cubicBezTo>
                <a:cubicBezTo>
                  <a:pt x="2658" y="1276"/>
                  <a:pt x="2658" y="1276"/>
                  <a:pt x="2658" y="1276"/>
                </a:cubicBezTo>
                <a:cubicBezTo>
                  <a:pt x="2655" y="1278"/>
                  <a:pt x="2655" y="1278"/>
                  <a:pt x="2655" y="1278"/>
                </a:cubicBezTo>
                <a:cubicBezTo>
                  <a:pt x="2654" y="1277"/>
                  <a:pt x="2654" y="1277"/>
                  <a:pt x="2654" y="1277"/>
                </a:cubicBezTo>
                <a:cubicBezTo>
                  <a:pt x="2655" y="1276"/>
                  <a:pt x="2655" y="1276"/>
                  <a:pt x="2655" y="1276"/>
                </a:cubicBezTo>
                <a:cubicBezTo>
                  <a:pt x="2654" y="1274"/>
                  <a:pt x="2654" y="1274"/>
                  <a:pt x="2654" y="1274"/>
                </a:cubicBezTo>
                <a:cubicBezTo>
                  <a:pt x="2655" y="1272"/>
                  <a:pt x="2655" y="1272"/>
                  <a:pt x="2655" y="1272"/>
                </a:cubicBezTo>
                <a:cubicBezTo>
                  <a:pt x="2655" y="1270"/>
                  <a:pt x="2655" y="1270"/>
                  <a:pt x="2655" y="1270"/>
                </a:cubicBezTo>
                <a:cubicBezTo>
                  <a:pt x="2652" y="1272"/>
                  <a:pt x="2652" y="1272"/>
                  <a:pt x="2652" y="1272"/>
                </a:cubicBezTo>
                <a:cubicBezTo>
                  <a:pt x="2651" y="1275"/>
                  <a:pt x="2651" y="1275"/>
                  <a:pt x="2651" y="1275"/>
                </a:cubicBezTo>
                <a:cubicBezTo>
                  <a:pt x="2649" y="1280"/>
                  <a:pt x="2649" y="1280"/>
                  <a:pt x="2649" y="1280"/>
                </a:cubicBezTo>
                <a:cubicBezTo>
                  <a:pt x="2651" y="1283"/>
                  <a:pt x="2651" y="1283"/>
                  <a:pt x="2651" y="1283"/>
                </a:cubicBezTo>
                <a:cubicBezTo>
                  <a:pt x="2649" y="1285"/>
                  <a:pt x="2649" y="1285"/>
                  <a:pt x="2649" y="1285"/>
                </a:cubicBezTo>
                <a:cubicBezTo>
                  <a:pt x="2650" y="1290"/>
                  <a:pt x="2650" y="1290"/>
                  <a:pt x="2650" y="1290"/>
                </a:cubicBezTo>
                <a:cubicBezTo>
                  <a:pt x="2646" y="1295"/>
                  <a:pt x="2646" y="1295"/>
                  <a:pt x="2646" y="1295"/>
                </a:cubicBezTo>
                <a:cubicBezTo>
                  <a:pt x="2644" y="1301"/>
                  <a:pt x="2644" y="1301"/>
                  <a:pt x="2644" y="1301"/>
                </a:cubicBezTo>
                <a:cubicBezTo>
                  <a:pt x="2645" y="1305"/>
                  <a:pt x="2645" y="1305"/>
                  <a:pt x="2645" y="1305"/>
                </a:cubicBezTo>
                <a:cubicBezTo>
                  <a:pt x="2645" y="1310"/>
                  <a:pt x="2645" y="1310"/>
                  <a:pt x="2645" y="1310"/>
                </a:cubicBezTo>
                <a:cubicBezTo>
                  <a:pt x="2648" y="1316"/>
                  <a:pt x="2648" y="1316"/>
                  <a:pt x="2648" y="1316"/>
                </a:cubicBezTo>
                <a:cubicBezTo>
                  <a:pt x="2648" y="1318"/>
                  <a:pt x="2648" y="1318"/>
                  <a:pt x="2648" y="1318"/>
                </a:cubicBezTo>
                <a:cubicBezTo>
                  <a:pt x="2650" y="1320"/>
                  <a:pt x="2650" y="1320"/>
                  <a:pt x="2650" y="1320"/>
                </a:cubicBezTo>
                <a:cubicBezTo>
                  <a:pt x="2649" y="1323"/>
                  <a:pt x="2649" y="1323"/>
                  <a:pt x="2649" y="1323"/>
                </a:cubicBezTo>
                <a:cubicBezTo>
                  <a:pt x="2649" y="1325"/>
                  <a:pt x="2649" y="1325"/>
                  <a:pt x="2649" y="1325"/>
                </a:cubicBezTo>
                <a:cubicBezTo>
                  <a:pt x="2647" y="1326"/>
                  <a:pt x="2647" y="1326"/>
                  <a:pt x="2647" y="1326"/>
                </a:cubicBezTo>
                <a:cubicBezTo>
                  <a:pt x="2646" y="1324"/>
                  <a:pt x="2646" y="1324"/>
                  <a:pt x="2646" y="1324"/>
                </a:cubicBezTo>
                <a:cubicBezTo>
                  <a:pt x="2646" y="1321"/>
                  <a:pt x="2646" y="1321"/>
                  <a:pt x="2646" y="1321"/>
                </a:cubicBezTo>
                <a:cubicBezTo>
                  <a:pt x="2645" y="1323"/>
                  <a:pt x="2645" y="1323"/>
                  <a:pt x="2645" y="1323"/>
                </a:cubicBezTo>
                <a:cubicBezTo>
                  <a:pt x="2644" y="1322"/>
                  <a:pt x="2644" y="1322"/>
                  <a:pt x="2644" y="1322"/>
                </a:cubicBezTo>
                <a:cubicBezTo>
                  <a:pt x="2644" y="1319"/>
                  <a:pt x="2644" y="1319"/>
                  <a:pt x="2644" y="1319"/>
                </a:cubicBezTo>
                <a:cubicBezTo>
                  <a:pt x="2642" y="1315"/>
                  <a:pt x="2642" y="1315"/>
                  <a:pt x="2642" y="1315"/>
                </a:cubicBezTo>
                <a:cubicBezTo>
                  <a:pt x="2641" y="1317"/>
                  <a:pt x="2641" y="1317"/>
                  <a:pt x="2641" y="1317"/>
                </a:cubicBezTo>
                <a:cubicBezTo>
                  <a:pt x="2641" y="1321"/>
                  <a:pt x="2641" y="1321"/>
                  <a:pt x="2641" y="1321"/>
                </a:cubicBezTo>
                <a:cubicBezTo>
                  <a:pt x="2644" y="1324"/>
                  <a:pt x="2644" y="1324"/>
                  <a:pt x="2644" y="1324"/>
                </a:cubicBezTo>
                <a:cubicBezTo>
                  <a:pt x="2646" y="1328"/>
                  <a:pt x="2646" y="1328"/>
                  <a:pt x="2646" y="1328"/>
                </a:cubicBezTo>
                <a:cubicBezTo>
                  <a:pt x="2643" y="1328"/>
                  <a:pt x="2643" y="1328"/>
                  <a:pt x="2643" y="1328"/>
                </a:cubicBezTo>
                <a:cubicBezTo>
                  <a:pt x="2641" y="1325"/>
                  <a:pt x="2641" y="1325"/>
                  <a:pt x="2641" y="1325"/>
                </a:cubicBezTo>
                <a:cubicBezTo>
                  <a:pt x="2640" y="1322"/>
                  <a:pt x="2640" y="1322"/>
                  <a:pt x="2640" y="1322"/>
                </a:cubicBezTo>
                <a:cubicBezTo>
                  <a:pt x="2640" y="1323"/>
                  <a:pt x="2640" y="1323"/>
                  <a:pt x="2640" y="1323"/>
                </a:cubicBezTo>
                <a:cubicBezTo>
                  <a:pt x="2638" y="1324"/>
                  <a:pt x="2638" y="1324"/>
                  <a:pt x="2638" y="1324"/>
                </a:cubicBezTo>
                <a:cubicBezTo>
                  <a:pt x="2640" y="1327"/>
                  <a:pt x="2640" y="1327"/>
                  <a:pt x="2640" y="1327"/>
                </a:cubicBezTo>
                <a:cubicBezTo>
                  <a:pt x="2644" y="1331"/>
                  <a:pt x="2644" y="1331"/>
                  <a:pt x="2644" y="1331"/>
                </a:cubicBezTo>
                <a:cubicBezTo>
                  <a:pt x="2646" y="1337"/>
                  <a:pt x="2646" y="1337"/>
                  <a:pt x="2646" y="1337"/>
                </a:cubicBezTo>
                <a:cubicBezTo>
                  <a:pt x="2645" y="1347"/>
                  <a:pt x="2645" y="1347"/>
                  <a:pt x="2645" y="1347"/>
                </a:cubicBezTo>
                <a:cubicBezTo>
                  <a:pt x="2647" y="1349"/>
                  <a:pt x="2647" y="1349"/>
                  <a:pt x="2647" y="1349"/>
                </a:cubicBezTo>
                <a:cubicBezTo>
                  <a:pt x="2648" y="1355"/>
                  <a:pt x="2648" y="1355"/>
                  <a:pt x="2648" y="1355"/>
                </a:cubicBezTo>
                <a:cubicBezTo>
                  <a:pt x="2651" y="1363"/>
                  <a:pt x="2651" y="1363"/>
                  <a:pt x="2651" y="1363"/>
                </a:cubicBezTo>
                <a:cubicBezTo>
                  <a:pt x="2650" y="1365"/>
                  <a:pt x="2650" y="1365"/>
                  <a:pt x="2650" y="1365"/>
                </a:cubicBezTo>
                <a:cubicBezTo>
                  <a:pt x="2650" y="1377"/>
                  <a:pt x="2650" y="1377"/>
                  <a:pt x="2650" y="1377"/>
                </a:cubicBezTo>
                <a:cubicBezTo>
                  <a:pt x="2650" y="1378"/>
                  <a:pt x="2650" y="1378"/>
                  <a:pt x="2650" y="1378"/>
                </a:cubicBezTo>
                <a:cubicBezTo>
                  <a:pt x="2651" y="1381"/>
                  <a:pt x="2651" y="1381"/>
                  <a:pt x="2651" y="1381"/>
                </a:cubicBezTo>
                <a:cubicBezTo>
                  <a:pt x="2651" y="1385"/>
                  <a:pt x="2651" y="1385"/>
                  <a:pt x="2651" y="1385"/>
                </a:cubicBezTo>
                <a:cubicBezTo>
                  <a:pt x="2653" y="1390"/>
                  <a:pt x="2653" y="1390"/>
                  <a:pt x="2653" y="1390"/>
                </a:cubicBezTo>
                <a:cubicBezTo>
                  <a:pt x="2653" y="1392"/>
                  <a:pt x="2653" y="1392"/>
                  <a:pt x="2653" y="1392"/>
                </a:cubicBezTo>
                <a:cubicBezTo>
                  <a:pt x="2651" y="1394"/>
                  <a:pt x="2651" y="1394"/>
                  <a:pt x="2651" y="1394"/>
                </a:cubicBezTo>
                <a:cubicBezTo>
                  <a:pt x="2652" y="1395"/>
                  <a:pt x="2652" y="1395"/>
                  <a:pt x="2652" y="1395"/>
                </a:cubicBezTo>
                <a:cubicBezTo>
                  <a:pt x="2651" y="1397"/>
                  <a:pt x="2651" y="1397"/>
                  <a:pt x="2651" y="1397"/>
                </a:cubicBezTo>
                <a:cubicBezTo>
                  <a:pt x="2651" y="1402"/>
                  <a:pt x="2651" y="1402"/>
                  <a:pt x="2651" y="1402"/>
                </a:cubicBezTo>
                <a:cubicBezTo>
                  <a:pt x="2649" y="1403"/>
                  <a:pt x="2649" y="1403"/>
                  <a:pt x="2649" y="1403"/>
                </a:cubicBezTo>
                <a:cubicBezTo>
                  <a:pt x="2650" y="1405"/>
                  <a:pt x="2650" y="1405"/>
                  <a:pt x="2650" y="1405"/>
                </a:cubicBezTo>
                <a:cubicBezTo>
                  <a:pt x="2649" y="1407"/>
                  <a:pt x="2649" y="1407"/>
                  <a:pt x="2649" y="1407"/>
                </a:cubicBezTo>
                <a:cubicBezTo>
                  <a:pt x="2647" y="1409"/>
                  <a:pt x="2647" y="1409"/>
                  <a:pt x="2647" y="1409"/>
                </a:cubicBezTo>
                <a:cubicBezTo>
                  <a:pt x="2648" y="1411"/>
                  <a:pt x="2648" y="1411"/>
                  <a:pt x="2648" y="1411"/>
                </a:cubicBezTo>
                <a:cubicBezTo>
                  <a:pt x="2645" y="1414"/>
                  <a:pt x="2645" y="1414"/>
                  <a:pt x="2645" y="1414"/>
                </a:cubicBezTo>
                <a:cubicBezTo>
                  <a:pt x="2643" y="1413"/>
                  <a:pt x="2643" y="1413"/>
                  <a:pt x="2643" y="1413"/>
                </a:cubicBezTo>
                <a:cubicBezTo>
                  <a:pt x="2641" y="1416"/>
                  <a:pt x="2641" y="1416"/>
                  <a:pt x="2641" y="1416"/>
                </a:cubicBezTo>
                <a:cubicBezTo>
                  <a:pt x="2641" y="1423"/>
                  <a:pt x="2641" y="1423"/>
                  <a:pt x="2641" y="1423"/>
                </a:cubicBezTo>
                <a:cubicBezTo>
                  <a:pt x="2642" y="1424"/>
                  <a:pt x="2642" y="1424"/>
                  <a:pt x="2642" y="1424"/>
                </a:cubicBezTo>
                <a:cubicBezTo>
                  <a:pt x="2644" y="1424"/>
                  <a:pt x="2644" y="1424"/>
                  <a:pt x="2644" y="1424"/>
                </a:cubicBezTo>
                <a:cubicBezTo>
                  <a:pt x="2648" y="1428"/>
                  <a:pt x="2648" y="1428"/>
                  <a:pt x="2648" y="1428"/>
                </a:cubicBezTo>
                <a:cubicBezTo>
                  <a:pt x="2648" y="1430"/>
                  <a:pt x="2648" y="1430"/>
                  <a:pt x="2648" y="1430"/>
                </a:cubicBezTo>
                <a:cubicBezTo>
                  <a:pt x="2649" y="1431"/>
                  <a:pt x="2649" y="1431"/>
                  <a:pt x="2649" y="1431"/>
                </a:cubicBezTo>
                <a:cubicBezTo>
                  <a:pt x="2651" y="1431"/>
                  <a:pt x="2651" y="1431"/>
                  <a:pt x="2651" y="1431"/>
                </a:cubicBezTo>
                <a:cubicBezTo>
                  <a:pt x="2652" y="1432"/>
                  <a:pt x="2652" y="1432"/>
                  <a:pt x="2652" y="1432"/>
                </a:cubicBezTo>
                <a:cubicBezTo>
                  <a:pt x="2655" y="1433"/>
                  <a:pt x="2655" y="1433"/>
                  <a:pt x="2655" y="1433"/>
                </a:cubicBezTo>
                <a:cubicBezTo>
                  <a:pt x="2656" y="1433"/>
                  <a:pt x="2656" y="1433"/>
                  <a:pt x="2656" y="1433"/>
                </a:cubicBezTo>
                <a:cubicBezTo>
                  <a:pt x="2656" y="1434"/>
                  <a:pt x="2656" y="1434"/>
                  <a:pt x="2656" y="1434"/>
                </a:cubicBezTo>
                <a:cubicBezTo>
                  <a:pt x="2659" y="1434"/>
                  <a:pt x="2659" y="1434"/>
                  <a:pt x="2659" y="1434"/>
                </a:cubicBezTo>
                <a:cubicBezTo>
                  <a:pt x="2661" y="1433"/>
                  <a:pt x="2661" y="1433"/>
                  <a:pt x="2661" y="1433"/>
                </a:cubicBezTo>
                <a:cubicBezTo>
                  <a:pt x="2662" y="1435"/>
                  <a:pt x="2662" y="1435"/>
                  <a:pt x="2662" y="1435"/>
                </a:cubicBezTo>
                <a:cubicBezTo>
                  <a:pt x="2663" y="1434"/>
                  <a:pt x="2663" y="1434"/>
                  <a:pt x="2663" y="1434"/>
                </a:cubicBezTo>
                <a:cubicBezTo>
                  <a:pt x="2664" y="1434"/>
                  <a:pt x="2664" y="1434"/>
                  <a:pt x="2664" y="1434"/>
                </a:cubicBezTo>
                <a:cubicBezTo>
                  <a:pt x="2667" y="1434"/>
                  <a:pt x="2667" y="1434"/>
                  <a:pt x="2667" y="1434"/>
                </a:cubicBezTo>
                <a:cubicBezTo>
                  <a:pt x="2669" y="1434"/>
                  <a:pt x="2669" y="1434"/>
                  <a:pt x="2669" y="1434"/>
                </a:cubicBezTo>
                <a:cubicBezTo>
                  <a:pt x="2669" y="1432"/>
                  <a:pt x="2669" y="1432"/>
                  <a:pt x="2669" y="1432"/>
                </a:cubicBezTo>
                <a:cubicBezTo>
                  <a:pt x="2671" y="1432"/>
                  <a:pt x="2671" y="1432"/>
                  <a:pt x="2671" y="1432"/>
                </a:cubicBezTo>
                <a:cubicBezTo>
                  <a:pt x="2673" y="1429"/>
                  <a:pt x="2673" y="1429"/>
                  <a:pt x="2673" y="1429"/>
                </a:cubicBezTo>
                <a:cubicBezTo>
                  <a:pt x="2676" y="1430"/>
                  <a:pt x="2676" y="1430"/>
                  <a:pt x="2676" y="1430"/>
                </a:cubicBezTo>
                <a:cubicBezTo>
                  <a:pt x="2676" y="1428"/>
                  <a:pt x="2676" y="1428"/>
                  <a:pt x="2676" y="1428"/>
                </a:cubicBezTo>
                <a:cubicBezTo>
                  <a:pt x="2678" y="1427"/>
                  <a:pt x="2678" y="1427"/>
                  <a:pt x="2678" y="1427"/>
                </a:cubicBezTo>
                <a:cubicBezTo>
                  <a:pt x="2679" y="1427"/>
                  <a:pt x="2679" y="1427"/>
                  <a:pt x="2679" y="1427"/>
                </a:cubicBezTo>
                <a:cubicBezTo>
                  <a:pt x="2681" y="1429"/>
                  <a:pt x="2681" y="1429"/>
                  <a:pt x="2681" y="1429"/>
                </a:cubicBezTo>
                <a:cubicBezTo>
                  <a:pt x="2682" y="1426"/>
                  <a:pt x="2682" y="1426"/>
                  <a:pt x="2682" y="1426"/>
                </a:cubicBezTo>
                <a:cubicBezTo>
                  <a:pt x="2683" y="1427"/>
                  <a:pt x="2683" y="1427"/>
                  <a:pt x="2683" y="1427"/>
                </a:cubicBezTo>
                <a:cubicBezTo>
                  <a:pt x="2684" y="1426"/>
                  <a:pt x="2684" y="1426"/>
                  <a:pt x="2684" y="1426"/>
                </a:cubicBezTo>
                <a:cubicBezTo>
                  <a:pt x="2685" y="1424"/>
                  <a:pt x="2685" y="1424"/>
                  <a:pt x="2685" y="1424"/>
                </a:cubicBezTo>
                <a:cubicBezTo>
                  <a:pt x="2690" y="1420"/>
                  <a:pt x="2690" y="1420"/>
                  <a:pt x="2690" y="1420"/>
                </a:cubicBezTo>
                <a:cubicBezTo>
                  <a:pt x="2692" y="1421"/>
                  <a:pt x="2692" y="1421"/>
                  <a:pt x="2692" y="1421"/>
                </a:cubicBezTo>
                <a:cubicBezTo>
                  <a:pt x="2694" y="1421"/>
                  <a:pt x="2694" y="1421"/>
                  <a:pt x="2694" y="1421"/>
                </a:cubicBezTo>
                <a:cubicBezTo>
                  <a:pt x="2696" y="1420"/>
                  <a:pt x="2696" y="1420"/>
                  <a:pt x="2696" y="1420"/>
                </a:cubicBezTo>
                <a:cubicBezTo>
                  <a:pt x="2701" y="1419"/>
                  <a:pt x="2701" y="1419"/>
                  <a:pt x="2701" y="1419"/>
                </a:cubicBezTo>
                <a:cubicBezTo>
                  <a:pt x="2702" y="1420"/>
                  <a:pt x="2702" y="1420"/>
                  <a:pt x="2702" y="1420"/>
                </a:cubicBezTo>
                <a:cubicBezTo>
                  <a:pt x="2705" y="1419"/>
                  <a:pt x="2705" y="1419"/>
                  <a:pt x="2705" y="1419"/>
                </a:cubicBezTo>
                <a:cubicBezTo>
                  <a:pt x="2706" y="1420"/>
                  <a:pt x="2706" y="1420"/>
                  <a:pt x="2706" y="1420"/>
                </a:cubicBezTo>
                <a:cubicBezTo>
                  <a:pt x="2708" y="1420"/>
                  <a:pt x="2708" y="1420"/>
                  <a:pt x="2708" y="1420"/>
                </a:cubicBezTo>
                <a:cubicBezTo>
                  <a:pt x="2710" y="1420"/>
                  <a:pt x="2710" y="1420"/>
                  <a:pt x="2710" y="1420"/>
                </a:cubicBezTo>
                <a:cubicBezTo>
                  <a:pt x="2710" y="1422"/>
                  <a:pt x="2710" y="1422"/>
                  <a:pt x="2710" y="1422"/>
                </a:cubicBezTo>
                <a:cubicBezTo>
                  <a:pt x="2712" y="1422"/>
                  <a:pt x="2712" y="1422"/>
                  <a:pt x="2712" y="1422"/>
                </a:cubicBezTo>
                <a:cubicBezTo>
                  <a:pt x="2713" y="1421"/>
                  <a:pt x="2713" y="1421"/>
                  <a:pt x="2713" y="1421"/>
                </a:cubicBezTo>
                <a:cubicBezTo>
                  <a:pt x="2714" y="1422"/>
                  <a:pt x="2714" y="1422"/>
                  <a:pt x="2714" y="1422"/>
                </a:cubicBezTo>
                <a:cubicBezTo>
                  <a:pt x="2716" y="1421"/>
                  <a:pt x="2716" y="1421"/>
                  <a:pt x="2716" y="1421"/>
                </a:cubicBezTo>
                <a:cubicBezTo>
                  <a:pt x="2720" y="1421"/>
                  <a:pt x="2720" y="1421"/>
                  <a:pt x="2720" y="1421"/>
                </a:cubicBezTo>
                <a:cubicBezTo>
                  <a:pt x="2720" y="1422"/>
                  <a:pt x="2720" y="1422"/>
                  <a:pt x="2720" y="1422"/>
                </a:cubicBezTo>
                <a:cubicBezTo>
                  <a:pt x="2720" y="1423"/>
                  <a:pt x="2720" y="1423"/>
                  <a:pt x="2720" y="1423"/>
                </a:cubicBezTo>
                <a:cubicBezTo>
                  <a:pt x="2722" y="1421"/>
                  <a:pt x="2722" y="1421"/>
                  <a:pt x="2722" y="1421"/>
                </a:cubicBezTo>
                <a:cubicBezTo>
                  <a:pt x="2725" y="1421"/>
                  <a:pt x="2725" y="1421"/>
                  <a:pt x="2725" y="1421"/>
                </a:cubicBezTo>
                <a:cubicBezTo>
                  <a:pt x="2727" y="1419"/>
                  <a:pt x="2727" y="1419"/>
                  <a:pt x="2727" y="1419"/>
                </a:cubicBezTo>
                <a:cubicBezTo>
                  <a:pt x="2728" y="1417"/>
                  <a:pt x="2728" y="1417"/>
                  <a:pt x="2728" y="1417"/>
                </a:cubicBezTo>
                <a:cubicBezTo>
                  <a:pt x="2729" y="1417"/>
                  <a:pt x="2729" y="1417"/>
                  <a:pt x="2729" y="1417"/>
                </a:cubicBezTo>
                <a:cubicBezTo>
                  <a:pt x="2732" y="1415"/>
                  <a:pt x="2732" y="1415"/>
                  <a:pt x="2732" y="1415"/>
                </a:cubicBezTo>
                <a:cubicBezTo>
                  <a:pt x="2733" y="1411"/>
                  <a:pt x="2733" y="1411"/>
                  <a:pt x="2733" y="1411"/>
                </a:cubicBezTo>
                <a:cubicBezTo>
                  <a:pt x="2735" y="1409"/>
                  <a:pt x="2735" y="1409"/>
                  <a:pt x="2735" y="1409"/>
                </a:cubicBezTo>
                <a:cubicBezTo>
                  <a:pt x="2738" y="1408"/>
                  <a:pt x="2738" y="1408"/>
                  <a:pt x="2738" y="1408"/>
                </a:cubicBezTo>
                <a:cubicBezTo>
                  <a:pt x="2739" y="1409"/>
                  <a:pt x="2739" y="1409"/>
                  <a:pt x="2739" y="1409"/>
                </a:cubicBezTo>
                <a:cubicBezTo>
                  <a:pt x="2743" y="1407"/>
                  <a:pt x="2743" y="1407"/>
                  <a:pt x="2743" y="1407"/>
                </a:cubicBezTo>
                <a:cubicBezTo>
                  <a:pt x="2749" y="1404"/>
                  <a:pt x="2749" y="1404"/>
                  <a:pt x="2749" y="1404"/>
                </a:cubicBezTo>
                <a:cubicBezTo>
                  <a:pt x="2752" y="1401"/>
                  <a:pt x="2752" y="1401"/>
                  <a:pt x="2752" y="1401"/>
                </a:cubicBezTo>
                <a:cubicBezTo>
                  <a:pt x="2754" y="1400"/>
                  <a:pt x="2754" y="1400"/>
                  <a:pt x="2754" y="1400"/>
                </a:cubicBezTo>
                <a:cubicBezTo>
                  <a:pt x="2755" y="1401"/>
                  <a:pt x="2755" y="1401"/>
                  <a:pt x="2755" y="1401"/>
                </a:cubicBezTo>
                <a:cubicBezTo>
                  <a:pt x="2757" y="1400"/>
                  <a:pt x="2757" y="1400"/>
                  <a:pt x="2757" y="1400"/>
                </a:cubicBezTo>
                <a:cubicBezTo>
                  <a:pt x="2760" y="1402"/>
                  <a:pt x="2760" y="1402"/>
                  <a:pt x="2760" y="1402"/>
                </a:cubicBezTo>
                <a:cubicBezTo>
                  <a:pt x="2763" y="1402"/>
                  <a:pt x="2763" y="1402"/>
                  <a:pt x="2763" y="1402"/>
                </a:cubicBezTo>
                <a:cubicBezTo>
                  <a:pt x="2764" y="1401"/>
                  <a:pt x="2764" y="1401"/>
                  <a:pt x="2764" y="1401"/>
                </a:cubicBezTo>
                <a:cubicBezTo>
                  <a:pt x="2768" y="1401"/>
                  <a:pt x="2768" y="1401"/>
                  <a:pt x="2768" y="1401"/>
                </a:cubicBezTo>
                <a:cubicBezTo>
                  <a:pt x="2774" y="1399"/>
                  <a:pt x="2774" y="1399"/>
                  <a:pt x="2774" y="1399"/>
                </a:cubicBezTo>
                <a:cubicBezTo>
                  <a:pt x="2777" y="1399"/>
                  <a:pt x="2777" y="1399"/>
                  <a:pt x="2777" y="1399"/>
                </a:cubicBezTo>
                <a:cubicBezTo>
                  <a:pt x="2780" y="1397"/>
                  <a:pt x="2780" y="1397"/>
                  <a:pt x="2780" y="1397"/>
                </a:cubicBezTo>
                <a:cubicBezTo>
                  <a:pt x="2781" y="1397"/>
                  <a:pt x="2781" y="1397"/>
                  <a:pt x="2781" y="1397"/>
                </a:cubicBezTo>
                <a:cubicBezTo>
                  <a:pt x="2784" y="1395"/>
                  <a:pt x="2784" y="1395"/>
                  <a:pt x="2784" y="1395"/>
                </a:cubicBezTo>
                <a:cubicBezTo>
                  <a:pt x="2788" y="1395"/>
                  <a:pt x="2788" y="1395"/>
                  <a:pt x="2788" y="1395"/>
                </a:cubicBezTo>
                <a:cubicBezTo>
                  <a:pt x="2799" y="1394"/>
                  <a:pt x="2799" y="1394"/>
                  <a:pt x="2799" y="1394"/>
                </a:cubicBezTo>
                <a:cubicBezTo>
                  <a:pt x="2803" y="1395"/>
                  <a:pt x="2803" y="1395"/>
                  <a:pt x="2803" y="1395"/>
                </a:cubicBezTo>
                <a:cubicBezTo>
                  <a:pt x="2806" y="1395"/>
                  <a:pt x="2806" y="1395"/>
                  <a:pt x="2806" y="1395"/>
                </a:cubicBezTo>
                <a:cubicBezTo>
                  <a:pt x="2809" y="1394"/>
                  <a:pt x="2809" y="1394"/>
                  <a:pt x="2809" y="1394"/>
                </a:cubicBezTo>
                <a:cubicBezTo>
                  <a:pt x="2811" y="1394"/>
                  <a:pt x="2811" y="1394"/>
                  <a:pt x="2811" y="1394"/>
                </a:cubicBezTo>
                <a:cubicBezTo>
                  <a:pt x="2814" y="1397"/>
                  <a:pt x="2814" y="1397"/>
                  <a:pt x="2814" y="1397"/>
                </a:cubicBezTo>
                <a:cubicBezTo>
                  <a:pt x="2816" y="1401"/>
                  <a:pt x="2816" y="1401"/>
                  <a:pt x="2816" y="1401"/>
                </a:cubicBezTo>
                <a:cubicBezTo>
                  <a:pt x="2818" y="1402"/>
                  <a:pt x="2818" y="1402"/>
                  <a:pt x="2818" y="1402"/>
                </a:cubicBezTo>
                <a:cubicBezTo>
                  <a:pt x="2820" y="1401"/>
                  <a:pt x="2820" y="1401"/>
                  <a:pt x="2820" y="1401"/>
                </a:cubicBezTo>
                <a:cubicBezTo>
                  <a:pt x="2821" y="1400"/>
                  <a:pt x="2821" y="1400"/>
                  <a:pt x="2821" y="1400"/>
                </a:cubicBezTo>
                <a:cubicBezTo>
                  <a:pt x="2822" y="1401"/>
                  <a:pt x="2822" y="1401"/>
                  <a:pt x="2822" y="1401"/>
                </a:cubicBezTo>
                <a:cubicBezTo>
                  <a:pt x="2823" y="1401"/>
                  <a:pt x="2823" y="1401"/>
                  <a:pt x="2823" y="1401"/>
                </a:cubicBezTo>
                <a:cubicBezTo>
                  <a:pt x="2825" y="1401"/>
                  <a:pt x="2825" y="1401"/>
                  <a:pt x="2825" y="1401"/>
                </a:cubicBezTo>
                <a:cubicBezTo>
                  <a:pt x="2827" y="1404"/>
                  <a:pt x="2827" y="1404"/>
                  <a:pt x="2827" y="1404"/>
                </a:cubicBezTo>
                <a:cubicBezTo>
                  <a:pt x="2830" y="1404"/>
                  <a:pt x="2830" y="1404"/>
                  <a:pt x="2830" y="1404"/>
                </a:cubicBezTo>
                <a:cubicBezTo>
                  <a:pt x="2831" y="1403"/>
                  <a:pt x="2831" y="1403"/>
                  <a:pt x="2831" y="1403"/>
                </a:cubicBezTo>
                <a:cubicBezTo>
                  <a:pt x="2835" y="1407"/>
                  <a:pt x="2835" y="1407"/>
                  <a:pt x="2835" y="1407"/>
                </a:cubicBezTo>
                <a:cubicBezTo>
                  <a:pt x="2835" y="1408"/>
                  <a:pt x="2835" y="1408"/>
                  <a:pt x="2835" y="1408"/>
                </a:cubicBezTo>
                <a:cubicBezTo>
                  <a:pt x="2836" y="1408"/>
                  <a:pt x="2836" y="1408"/>
                  <a:pt x="2836" y="1408"/>
                </a:cubicBezTo>
                <a:cubicBezTo>
                  <a:pt x="2838" y="1410"/>
                  <a:pt x="2838" y="1410"/>
                  <a:pt x="2838" y="1410"/>
                </a:cubicBezTo>
                <a:cubicBezTo>
                  <a:pt x="2837" y="1412"/>
                  <a:pt x="2837" y="1412"/>
                  <a:pt x="2837" y="1412"/>
                </a:cubicBezTo>
                <a:cubicBezTo>
                  <a:pt x="2835" y="1412"/>
                  <a:pt x="2835" y="1412"/>
                  <a:pt x="2835" y="1412"/>
                </a:cubicBezTo>
                <a:cubicBezTo>
                  <a:pt x="2835" y="1413"/>
                  <a:pt x="2835" y="1413"/>
                  <a:pt x="2835" y="1413"/>
                </a:cubicBezTo>
                <a:cubicBezTo>
                  <a:pt x="2837" y="1417"/>
                  <a:pt x="2837" y="1417"/>
                  <a:pt x="2837" y="1417"/>
                </a:cubicBezTo>
                <a:cubicBezTo>
                  <a:pt x="2839" y="1417"/>
                  <a:pt x="2839" y="1417"/>
                  <a:pt x="2839" y="1417"/>
                </a:cubicBezTo>
                <a:cubicBezTo>
                  <a:pt x="2841" y="1419"/>
                  <a:pt x="2841" y="1419"/>
                  <a:pt x="2841" y="1419"/>
                </a:cubicBezTo>
                <a:cubicBezTo>
                  <a:pt x="2841" y="1422"/>
                  <a:pt x="2841" y="1422"/>
                  <a:pt x="2841" y="1422"/>
                </a:cubicBezTo>
                <a:cubicBezTo>
                  <a:pt x="2841" y="1424"/>
                  <a:pt x="2841" y="1424"/>
                  <a:pt x="2841" y="1424"/>
                </a:cubicBezTo>
                <a:cubicBezTo>
                  <a:pt x="2843" y="1429"/>
                  <a:pt x="2843" y="1429"/>
                  <a:pt x="2843" y="1429"/>
                </a:cubicBezTo>
                <a:cubicBezTo>
                  <a:pt x="2842" y="1431"/>
                  <a:pt x="2842" y="1431"/>
                  <a:pt x="2842" y="1431"/>
                </a:cubicBezTo>
                <a:cubicBezTo>
                  <a:pt x="2843" y="1433"/>
                  <a:pt x="2843" y="1433"/>
                  <a:pt x="2843" y="1433"/>
                </a:cubicBezTo>
                <a:cubicBezTo>
                  <a:pt x="2843" y="1435"/>
                  <a:pt x="2843" y="1435"/>
                  <a:pt x="2843" y="1435"/>
                </a:cubicBezTo>
                <a:cubicBezTo>
                  <a:pt x="2842" y="1437"/>
                  <a:pt x="2842" y="1437"/>
                  <a:pt x="2842" y="1437"/>
                </a:cubicBezTo>
                <a:cubicBezTo>
                  <a:pt x="2841" y="1436"/>
                  <a:pt x="2841" y="1436"/>
                  <a:pt x="2841" y="1436"/>
                </a:cubicBezTo>
                <a:cubicBezTo>
                  <a:pt x="2840" y="1437"/>
                  <a:pt x="2840" y="1437"/>
                  <a:pt x="2840" y="1437"/>
                </a:cubicBezTo>
                <a:cubicBezTo>
                  <a:pt x="2842" y="1439"/>
                  <a:pt x="2842" y="1439"/>
                  <a:pt x="2842" y="1439"/>
                </a:cubicBezTo>
                <a:cubicBezTo>
                  <a:pt x="2843" y="1439"/>
                  <a:pt x="2843" y="1439"/>
                  <a:pt x="2843" y="1439"/>
                </a:cubicBezTo>
                <a:cubicBezTo>
                  <a:pt x="2844" y="1441"/>
                  <a:pt x="2844" y="1441"/>
                  <a:pt x="2844" y="1441"/>
                </a:cubicBezTo>
                <a:cubicBezTo>
                  <a:pt x="2846" y="1441"/>
                  <a:pt x="2846" y="1441"/>
                  <a:pt x="2846" y="1441"/>
                </a:cubicBezTo>
                <a:cubicBezTo>
                  <a:pt x="2848" y="1442"/>
                  <a:pt x="2848" y="1442"/>
                  <a:pt x="2848" y="1442"/>
                </a:cubicBezTo>
                <a:cubicBezTo>
                  <a:pt x="2848" y="1440"/>
                  <a:pt x="2848" y="1440"/>
                  <a:pt x="2848" y="1440"/>
                </a:cubicBezTo>
                <a:cubicBezTo>
                  <a:pt x="2847" y="1439"/>
                  <a:pt x="2847" y="1439"/>
                  <a:pt x="2847" y="1439"/>
                </a:cubicBezTo>
                <a:cubicBezTo>
                  <a:pt x="2848" y="1438"/>
                  <a:pt x="2848" y="1438"/>
                  <a:pt x="2848" y="1438"/>
                </a:cubicBezTo>
                <a:cubicBezTo>
                  <a:pt x="2849" y="1436"/>
                  <a:pt x="2849" y="1436"/>
                  <a:pt x="2849" y="1436"/>
                </a:cubicBezTo>
                <a:cubicBezTo>
                  <a:pt x="2850" y="1435"/>
                  <a:pt x="2850" y="1435"/>
                  <a:pt x="2850" y="1435"/>
                </a:cubicBezTo>
                <a:cubicBezTo>
                  <a:pt x="2851" y="1434"/>
                  <a:pt x="2851" y="1434"/>
                  <a:pt x="2851" y="1434"/>
                </a:cubicBezTo>
                <a:cubicBezTo>
                  <a:pt x="2853" y="1433"/>
                  <a:pt x="2853" y="1433"/>
                  <a:pt x="2853" y="1433"/>
                </a:cubicBezTo>
                <a:cubicBezTo>
                  <a:pt x="2854" y="1431"/>
                  <a:pt x="2854" y="1431"/>
                  <a:pt x="2854" y="1431"/>
                </a:cubicBezTo>
                <a:cubicBezTo>
                  <a:pt x="2855" y="1429"/>
                  <a:pt x="2855" y="1429"/>
                  <a:pt x="2855" y="1429"/>
                </a:cubicBezTo>
                <a:cubicBezTo>
                  <a:pt x="2860" y="1427"/>
                  <a:pt x="2860" y="1427"/>
                  <a:pt x="2860" y="1427"/>
                </a:cubicBezTo>
                <a:cubicBezTo>
                  <a:pt x="2860" y="1425"/>
                  <a:pt x="2860" y="1425"/>
                  <a:pt x="2860" y="1425"/>
                </a:cubicBezTo>
                <a:cubicBezTo>
                  <a:pt x="2861" y="1425"/>
                  <a:pt x="2861" y="1425"/>
                  <a:pt x="2861" y="1425"/>
                </a:cubicBezTo>
                <a:cubicBezTo>
                  <a:pt x="2864" y="1424"/>
                  <a:pt x="2864" y="1424"/>
                  <a:pt x="2864" y="1424"/>
                </a:cubicBezTo>
                <a:cubicBezTo>
                  <a:pt x="2865" y="1421"/>
                  <a:pt x="2865" y="1421"/>
                  <a:pt x="2865" y="1421"/>
                </a:cubicBezTo>
                <a:cubicBezTo>
                  <a:pt x="2868" y="1417"/>
                  <a:pt x="2868" y="1417"/>
                  <a:pt x="2868" y="1417"/>
                </a:cubicBezTo>
                <a:cubicBezTo>
                  <a:pt x="2871" y="1416"/>
                  <a:pt x="2871" y="1416"/>
                  <a:pt x="2871" y="1416"/>
                </a:cubicBezTo>
                <a:cubicBezTo>
                  <a:pt x="2872" y="1414"/>
                  <a:pt x="2872" y="1414"/>
                  <a:pt x="2872" y="1414"/>
                </a:cubicBezTo>
                <a:cubicBezTo>
                  <a:pt x="2871" y="1412"/>
                  <a:pt x="2871" y="1412"/>
                  <a:pt x="2871" y="1412"/>
                </a:cubicBezTo>
                <a:cubicBezTo>
                  <a:pt x="2872" y="1410"/>
                  <a:pt x="2872" y="1410"/>
                  <a:pt x="2872" y="1410"/>
                </a:cubicBezTo>
                <a:cubicBezTo>
                  <a:pt x="2873" y="1413"/>
                  <a:pt x="2873" y="1413"/>
                  <a:pt x="2873" y="1413"/>
                </a:cubicBezTo>
                <a:cubicBezTo>
                  <a:pt x="2873" y="1415"/>
                  <a:pt x="2873" y="1415"/>
                  <a:pt x="2873" y="1415"/>
                </a:cubicBezTo>
                <a:cubicBezTo>
                  <a:pt x="2873" y="1418"/>
                  <a:pt x="2873" y="1418"/>
                  <a:pt x="2873" y="1418"/>
                </a:cubicBezTo>
                <a:cubicBezTo>
                  <a:pt x="2872" y="1419"/>
                  <a:pt x="2872" y="1419"/>
                  <a:pt x="2872" y="1419"/>
                </a:cubicBezTo>
                <a:cubicBezTo>
                  <a:pt x="2871" y="1425"/>
                  <a:pt x="2871" y="1425"/>
                  <a:pt x="2871" y="1425"/>
                </a:cubicBezTo>
                <a:cubicBezTo>
                  <a:pt x="2867" y="1427"/>
                  <a:pt x="2867" y="1427"/>
                  <a:pt x="2867" y="1427"/>
                </a:cubicBezTo>
                <a:cubicBezTo>
                  <a:pt x="2866" y="1430"/>
                  <a:pt x="2866" y="1430"/>
                  <a:pt x="2866" y="1430"/>
                </a:cubicBezTo>
                <a:cubicBezTo>
                  <a:pt x="2865" y="1431"/>
                  <a:pt x="2865" y="1431"/>
                  <a:pt x="2865" y="1431"/>
                </a:cubicBezTo>
                <a:cubicBezTo>
                  <a:pt x="2865" y="1433"/>
                  <a:pt x="2865" y="1433"/>
                  <a:pt x="2865" y="1433"/>
                </a:cubicBezTo>
                <a:cubicBezTo>
                  <a:pt x="2863" y="1437"/>
                  <a:pt x="2863" y="1437"/>
                  <a:pt x="2863" y="1437"/>
                </a:cubicBezTo>
                <a:cubicBezTo>
                  <a:pt x="2864" y="1438"/>
                  <a:pt x="2864" y="1438"/>
                  <a:pt x="2864" y="1438"/>
                </a:cubicBezTo>
                <a:cubicBezTo>
                  <a:pt x="2862" y="1443"/>
                  <a:pt x="2862" y="1443"/>
                  <a:pt x="2862" y="1443"/>
                </a:cubicBezTo>
                <a:cubicBezTo>
                  <a:pt x="2857" y="1442"/>
                  <a:pt x="2857" y="1442"/>
                  <a:pt x="2857" y="1442"/>
                </a:cubicBezTo>
                <a:cubicBezTo>
                  <a:pt x="2856" y="1445"/>
                  <a:pt x="2856" y="1445"/>
                  <a:pt x="2856" y="1445"/>
                </a:cubicBezTo>
                <a:cubicBezTo>
                  <a:pt x="2855" y="1447"/>
                  <a:pt x="2855" y="1447"/>
                  <a:pt x="2855" y="1447"/>
                </a:cubicBezTo>
                <a:cubicBezTo>
                  <a:pt x="2855" y="1448"/>
                  <a:pt x="2855" y="1448"/>
                  <a:pt x="2855" y="1448"/>
                </a:cubicBezTo>
                <a:cubicBezTo>
                  <a:pt x="2858" y="1447"/>
                  <a:pt x="2858" y="1447"/>
                  <a:pt x="2858" y="1447"/>
                </a:cubicBezTo>
                <a:cubicBezTo>
                  <a:pt x="2861" y="1446"/>
                  <a:pt x="2861" y="1446"/>
                  <a:pt x="2861" y="1446"/>
                </a:cubicBezTo>
                <a:cubicBezTo>
                  <a:pt x="2864" y="1447"/>
                  <a:pt x="2864" y="1447"/>
                  <a:pt x="2864" y="1447"/>
                </a:cubicBezTo>
                <a:cubicBezTo>
                  <a:pt x="2867" y="1441"/>
                  <a:pt x="2867" y="1441"/>
                  <a:pt x="2867" y="1441"/>
                </a:cubicBezTo>
                <a:cubicBezTo>
                  <a:pt x="2868" y="1436"/>
                  <a:pt x="2868" y="1436"/>
                  <a:pt x="2868" y="1436"/>
                </a:cubicBezTo>
                <a:cubicBezTo>
                  <a:pt x="2871" y="1433"/>
                  <a:pt x="2871" y="1433"/>
                  <a:pt x="2871" y="1433"/>
                </a:cubicBezTo>
                <a:cubicBezTo>
                  <a:pt x="2872" y="1434"/>
                  <a:pt x="2872" y="1434"/>
                  <a:pt x="2872" y="1434"/>
                </a:cubicBezTo>
                <a:cubicBezTo>
                  <a:pt x="2872" y="1439"/>
                  <a:pt x="2872" y="1439"/>
                  <a:pt x="2872" y="1439"/>
                </a:cubicBezTo>
                <a:cubicBezTo>
                  <a:pt x="2873" y="1442"/>
                  <a:pt x="2873" y="1442"/>
                  <a:pt x="2873" y="1442"/>
                </a:cubicBezTo>
                <a:cubicBezTo>
                  <a:pt x="2872" y="1442"/>
                  <a:pt x="2872" y="1442"/>
                  <a:pt x="2872" y="1442"/>
                </a:cubicBezTo>
                <a:cubicBezTo>
                  <a:pt x="2873" y="1447"/>
                  <a:pt x="2873" y="1447"/>
                  <a:pt x="2873" y="1447"/>
                </a:cubicBezTo>
                <a:cubicBezTo>
                  <a:pt x="2870" y="1451"/>
                  <a:pt x="2870" y="1451"/>
                  <a:pt x="2870" y="1451"/>
                </a:cubicBezTo>
                <a:cubicBezTo>
                  <a:pt x="2866" y="1453"/>
                  <a:pt x="2866" y="1453"/>
                  <a:pt x="2866" y="1453"/>
                </a:cubicBezTo>
                <a:cubicBezTo>
                  <a:pt x="2867" y="1454"/>
                  <a:pt x="2867" y="1454"/>
                  <a:pt x="2867" y="1454"/>
                </a:cubicBezTo>
                <a:cubicBezTo>
                  <a:pt x="2870" y="1454"/>
                  <a:pt x="2870" y="1454"/>
                  <a:pt x="2870" y="1454"/>
                </a:cubicBezTo>
                <a:cubicBezTo>
                  <a:pt x="2872" y="1454"/>
                  <a:pt x="2872" y="1454"/>
                  <a:pt x="2872" y="1454"/>
                </a:cubicBezTo>
                <a:cubicBezTo>
                  <a:pt x="2873" y="1453"/>
                  <a:pt x="2873" y="1453"/>
                  <a:pt x="2873" y="1453"/>
                </a:cubicBezTo>
                <a:cubicBezTo>
                  <a:pt x="2875" y="1452"/>
                  <a:pt x="2875" y="1452"/>
                  <a:pt x="2875" y="1452"/>
                </a:cubicBezTo>
                <a:cubicBezTo>
                  <a:pt x="2877" y="1450"/>
                  <a:pt x="2877" y="1450"/>
                  <a:pt x="2877" y="1450"/>
                </a:cubicBezTo>
                <a:cubicBezTo>
                  <a:pt x="2879" y="1451"/>
                  <a:pt x="2879" y="1451"/>
                  <a:pt x="2879" y="1451"/>
                </a:cubicBezTo>
                <a:cubicBezTo>
                  <a:pt x="2880" y="1451"/>
                  <a:pt x="2880" y="1451"/>
                  <a:pt x="2880" y="1451"/>
                </a:cubicBezTo>
                <a:cubicBezTo>
                  <a:pt x="2879" y="1452"/>
                  <a:pt x="2879" y="1452"/>
                  <a:pt x="2879" y="1452"/>
                </a:cubicBezTo>
                <a:cubicBezTo>
                  <a:pt x="2878" y="1454"/>
                  <a:pt x="2878" y="1454"/>
                  <a:pt x="2878" y="1454"/>
                </a:cubicBezTo>
                <a:cubicBezTo>
                  <a:pt x="2876" y="1454"/>
                  <a:pt x="2876" y="1454"/>
                  <a:pt x="2876" y="1454"/>
                </a:cubicBezTo>
                <a:cubicBezTo>
                  <a:pt x="2876" y="1455"/>
                  <a:pt x="2876" y="1455"/>
                  <a:pt x="2876" y="1455"/>
                </a:cubicBezTo>
                <a:cubicBezTo>
                  <a:pt x="2878" y="1458"/>
                  <a:pt x="2878" y="1458"/>
                  <a:pt x="2878" y="1458"/>
                </a:cubicBezTo>
                <a:cubicBezTo>
                  <a:pt x="2878" y="1460"/>
                  <a:pt x="2878" y="1460"/>
                  <a:pt x="2878" y="1460"/>
                </a:cubicBezTo>
                <a:cubicBezTo>
                  <a:pt x="2880" y="1463"/>
                  <a:pt x="2880" y="1463"/>
                  <a:pt x="2880" y="1463"/>
                </a:cubicBezTo>
                <a:cubicBezTo>
                  <a:pt x="2880" y="1467"/>
                  <a:pt x="2880" y="1467"/>
                  <a:pt x="2880" y="1467"/>
                </a:cubicBezTo>
                <a:cubicBezTo>
                  <a:pt x="2879" y="1471"/>
                  <a:pt x="2879" y="1471"/>
                  <a:pt x="2879" y="1471"/>
                </a:cubicBezTo>
                <a:cubicBezTo>
                  <a:pt x="2877" y="1474"/>
                  <a:pt x="2877" y="1474"/>
                  <a:pt x="2877" y="1474"/>
                </a:cubicBezTo>
                <a:cubicBezTo>
                  <a:pt x="2877" y="1475"/>
                  <a:pt x="2877" y="1475"/>
                  <a:pt x="2877" y="1475"/>
                </a:cubicBezTo>
                <a:cubicBezTo>
                  <a:pt x="2877" y="1479"/>
                  <a:pt x="2877" y="1479"/>
                  <a:pt x="2877" y="1479"/>
                </a:cubicBezTo>
                <a:cubicBezTo>
                  <a:pt x="2879" y="1481"/>
                  <a:pt x="2879" y="1481"/>
                  <a:pt x="2879" y="1481"/>
                </a:cubicBezTo>
                <a:cubicBezTo>
                  <a:pt x="2880" y="1483"/>
                  <a:pt x="2880" y="1483"/>
                  <a:pt x="2880" y="1483"/>
                </a:cubicBezTo>
                <a:cubicBezTo>
                  <a:pt x="2881" y="1486"/>
                  <a:pt x="2881" y="1486"/>
                  <a:pt x="2881" y="1486"/>
                </a:cubicBezTo>
                <a:cubicBezTo>
                  <a:pt x="2884" y="1491"/>
                  <a:pt x="2884" y="1491"/>
                  <a:pt x="2884" y="1491"/>
                </a:cubicBezTo>
                <a:cubicBezTo>
                  <a:pt x="2887" y="1492"/>
                  <a:pt x="2887" y="1492"/>
                  <a:pt x="2887" y="1492"/>
                </a:cubicBezTo>
                <a:cubicBezTo>
                  <a:pt x="2889" y="1493"/>
                  <a:pt x="2889" y="1493"/>
                  <a:pt x="2889" y="1493"/>
                </a:cubicBezTo>
                <a:cubicBezTo>
                  <a:pt x="2890" y="1496"/>
                  <a:pt x="2890" y="1496"/>
                  <a:pt x="2890" y="1496"/>
                </a:cubicBezTo>
                <a:cubicBezTo>
                  <a:pt x="2892" y="1496"/>
                  <a:pt x="2892" y="1496"/>
                  <a:pt x="2892" y="1496"/>
                </a:cubicBezTo>
                <a:cubicBezTo>
                  <a:pt x="2892" y="1495"/>
                  <a:pt x="2892" y="1495"/>
                  <a:pt x="2892" y="1495"/>
                </a:cubicBezTo>
                <a:cubicBezTo>
                  <a:pt x="2894" y="1495"/>
                  <a:pt x="2894" y="1495"/>
                  <a:pt x="2894" y="1495"/>
                </a:cubicBezTo>
                <a:cubicBezTo>
                  <a:pt x="2896" y="1495"/>
                  <a:pt x="2896" y="1495"/>
                  <a:pt x="2896" y="1495"/>
                </a:cubicBezTo>
                <a:cubicBezTo>
                  <a:pt x="2899" y="1498"/>
                  <a:pt x="2899" y="1498"/>
                  <a:pt x="2899" y="1498"/>
                </a:cubicBezTo>
                <a:cubicBezTo>
                  <a:pt x="2901" y="1498"/>
                  <a:pt x="2901" y="1498"/>
                  <a:pt x="2901" y="1498"/>
                </a:cubicBezTo>
                <a:cubicBezTo>
                  <a:pt x="2903" y="1501"/>
                  <a:pt x="2903" y="1501"/>
                  <a:pt x="2903" y="1501"/>
                </a:cubicBezTo>
                <a:cubicBezTo>
                  <a:pt x="2904" y="1503"/>
                  <a:pt x="2904" y="1503"/>
                  <a:pt x="2904" y="1503"/>
                </a:cubicBezTo>
                <a:cubicBezTo>
                  <a:pt x="2906" y="1503"/>
                  <a:pt x="2906" y="1503"/>
                  <a:pt x="2906" y="1503"/>
                </a:cubicBezTo>
                <a:cubicBezTo>
                  <a:pt x="2908" y="1506"/>
                  <a:pt x="2908" y="1506"/>
                  <a:pt x="2908" y="1506"/>
                </a:cubicBezTo>
                <a:cubicBezTo>
                  <a:pt x="2909" y="1506"/>
                  <a:pt x="2909" y="1506"/>
                  <a:pt x="2909" y="1506"/>
                </a:cubicBezTo>
                <a:cubicBezTo>
                  <a:pt x="2910" y="1504"/>
                  <a:pt x="2910" y="1504"/>
                  <a:pt x="2910" y="1504"/>
                </a:cubicBezTo>
                <a:cubicBezTo>
                  <a:pt x="2914" y="1503"/>
                  <a:pt x="2914" y="1503"/>
                  <a:pt x="2914" y="1503"/>
                </a:cubicBezTo>
                <a:cubicBezTo>
                  <a:pt x="2915" y="1501"/>
                  <a:pt x="2915" y="1501"/>
                  <a:pt x="2915" y="1501"/>
                </a:cubicBezTo>
                <a:cubicBezTo>
                  <a:pt x="2917" y="1501"/>
                  <a:pt x="2917" y="1501"/>
                  <a:pt x="2917" y="1501"/>
                </a:cubicBezTo>
                <a:cubicBezTo>
                  <a:pt x="2920" y="1498"/>
                  <a:pt x="2920" y="1498"/>
                  <a:pt x="2920" y="1498"/>
                </a:cubicBezTo>
                <a:cubicBezTo>
                  <a:pt x="2922" y="1499"/>
                  <a:pt x="2922" y="1499"/>
                  <a:pt x="2922" y="1499"/>
                </a:cubicBezTo>
                <a:cubicBezTo>
                  <a:pt x="2923" y="1498"/>
                  <a:pt x="2923" y="1498"/>
                  <a:pt x="2923" y="1498"/>
                </a:cubicBezTo>
                <a:cubicBezTo>
                  <a:pt x="2922" y="1497"/>
                  <a:pt x="2922" y="1497"/>
                  <a:pt x="2922" y="1497"/>
                </a:cubicBezTo>
                <a:cubicBezTo>
                  <a:pt x="2920" y="1496"/>
                  <a:pt x="2920" y="1496"/>
                  <a:pt x="2920" y="1496"/>
                </a:cubicBezTo>
                <a:cubicBezTo>
                  <a:pt x="2921" y="1495"/>
                  <a:pt x="2921" y="1495"/>
                  <a:pt x="2921" y="1495"/>
                </a:cubicBezTo>
                <a:cubicBezTo>
                  <a:pt x="2925" y="1492"/>
                  <a:pt x="2925" y="1492"/>
                  <a:pt x="2925" y="1492"/>
                </a:cubicBezTo>
                <a:cubicBezTo>
                  <a:pt x="2928" y="1494"/>
                  <a:pt x="2928" y="1494"/>
                  <a:pt x="2928" y="1494"/>
                </a:cubicBezTo>
                <a:cubicBezTo>
                  <a:pt x="2928" y="1497"/>
                  <a:pt x="2928" y="1497"/>
                  <a:pt x="2928" y="1497"/>
                </a:cubicBezTo>
                <a:cubicBezTo>
                  <a:pt x="2924" y="1499"/>
                  <a:pt x="2924" y="1499"/>
                  <a:pt x="2924" y="1499"/>
                </a:cubicBezTo>
                <a:cubicBezTo>
                  <a:pt x="2925" y="1501"/>
                  <a:pt x="2925" y="1501"/>
                  <a:pt x="2925" y="1501"/>
                </a:cubicBezTo>
                <a:cubicBezTo>
                  <a:pt x="2926" y="1501"/>
                  <a:pt x="2926" y="1501"/>
                  <a:pt x="2926" y="1501"/>
                </a:cubicBezTo>
                <a:cubicBezTo>
                  <a:pt x="2928" y="1499"/>
                  <a:pt x="2928" y="1499"/>
                  <a:pt x="2928" y="1499"/>
                </a:cubicBezTo>
                <a:cubicBezTo>
                  <a:pt x="2929" y="1498"/>
                  <a:pt x="2929" y="1498"/>
                  <a:pt x="2929" y="1498"/>
                </a:cubicBezTo>
                <a:cubicBezTo>
                  <a:pt x="2931" y="1499"/>
                  <a:pt x="2931" y="1499"/>
                  <a:pt x="2931" y="1499"/>
                </a:cubicBezTo>
                <a:cubicBezTo>
                  <a:pt x="2931" y="1501"/>
                  <a:pt x="2931" y="1501"/>
                  <a:pt x="2931" y="1501"/>
                </a:cubicBezTo>
                <a:cubicBezTo>
                  <a:pt x="2930" y="1501"/>
                  <a:pt x="2930" y="1501"/>
                  <a:pt x="2930" y="1501"/>
                </a:cubicBezTo>
                <a:cubicBezTo>
                  <a:pt x="2928" y="1503"/>
                  <a:pt x="2928" y="1503"/>
                  <a:pt x="2928" y="1503"/>
                </a:cubicBezTo>
                <a:cubicBezTo>
                  <a:pt x="2931" y="1506"/>
                  <a:pt x="2931" y="1506"/>
                  <a:pt x="2931" y="1506"/>
                </a:cubicBezTo>
                <a:cubicBezTo>
                  <a:pt x="2932" y="1509"/>
                  <a:pt x="2932" y="1509"/>
                  <a:pt x="2932" y="1509"/>
                </a:cubicBezTo>
                <a:cubicBezTo>
                  <a:pt x="2933" y="1509"/>
                  <a:pt x="2933" y="1509"/>
                  <a:pt x="2933" y="1509"/>
                </a:cubicBezTo>
                <a:cubicBezTo>
                  <a:pt x="2934" y="1509"/>
                  <a:pt x="2934" y="1509"/>
                  <a:pt x="2934" y="1509"/>
                </a:cubicBezTo>
                <a:cubicBezTo>
                  <a:pt x="2934" y="1511"/>
                  <a:pt x="2934" y="1511"/>
                  <a:pt x="2934" y="1511"/>
                </a:cubicBezTo>
                <a:cubicBezTo>
                  <a:pt x="2935" y="1513"/>
                  <a:pt x="2935" y="1513"/>
                  <a:pt x="2935" y="1513"/>
                </a:cubicBezTo>
                <a:cubicBezTo>
                  <a:pt x="2937" y="1511"/>
                  <a:pt x="2937" y="1511"/>
                  <a:pt x="2937" y="1511"/>
                </a:cubicBezTo>
                <a:cubicBezTo>
                  <a:pt x="2937" y="1508"/>
                  <a:pt x="2937" y="1508"/>
                  <a:pt x="2937" y="1508"/>
                </a:cubicBezTo>
                <a:cubicBezTo>
                  <a:pt x="2935" y="1509"/>
                  <a:pt x="2935" y="1509"/>
                  <a:pt x="2935" y="1509"/>
                </a:cubicBezTo>
                <a:cubicBezTo>
                  <a:pt x="2935" y="1508"/>
                  <a:pt x="2935" y="1508"/>
                  <a:pt x="2935" y="1508"/>
                </a:cubicBezTo>
                <a:cubicBezTo>
                  <a:pt x="2936" y="1507"/>
                  <a:pt x="2936" y="1507"/>
                  <a:pt x="2936" y="1507"/>
                </a:cubicBezTo>
                <a:cubicBezTo>
                  <a:pt x="2941" y="1507"/>
                  <a:pt x="2941" y="1507"/>
                  <a:pt x="2941" y="1507"/>
                </a:cubicBezTo>
                <a:cubicBezTo>
                  <a:pt x="2942" y="1508"/>
                  <a:pt x="2942" y="1508"/>
                  <a:pt x="2942" y="1508"/>
                </a:cubicBezTo>
                <a:cubicBezTo>
                  <a:pt x="2942" y="1507"/>
                  <a:pt x="2942" y="1507"/>
                  <a:pt x="2942" y="1507"/>
                </a:cubicBezTo>
                <a:cubicBezTo>
                  <a:pt x="2945" y="1503"/>
                  <a:pt x="2945" y="1503"/>
                  <a:pt x="2945" y="1503"/>
                </a:cubicBezTo>
                <a:cubicBezTo>
                  <a:pt x="2950" y="1500"/>
                  <a:pt x="2950" y="1500"/>
                  <a:pt x="2950" y="1500"/>
                </a:cubicBezTo>
                <a:cubicBezTo>
                  <a:pt x="2953" y="1497"/>
                  <a:pt x="2953" y="1497"/>
                  <a:pt x="2953" y="1497"/>
                </a:cubicBezTo>
                <a:cubicBezTo>
                  <a:pt x="2951" y="1497"/>
                  <a:pt x="2951" y="1497"/>
                  <a:pt x="2951" y="1497"/>
                </a:cubicBezTo>
                <a:cubicBezTo>
                  <a:pt x="2950" y="1498"/>
                  <a:pt x="2950" y="1498"/>
                  <a:pt x="2950" y="1498"/>
                </a:cubicBezTo>
                <a:cubicBezTo>
                  <a:pt x="2951" y="1497"/>
                  <a:pt x="2951" y="1497"/>
                  <a:pt x="2951" y="1497"/>
                </a:cubicBezTo>
                <a:cubicBezTo>
                  <a:pt x="2949" y="1497"/>
                  <a:pt x="2949" y="1497"/>
                  <a:pt x="2949" y="1497"/>
                </a:cubicBezTo>
                <a:cubicBezTo>
                  <a:pt x="2951" y="1497"/>
                  <a:pt x="2951" y="1497"/>
                  <a:pt x="2951" y="1497"/>
                </a:cubicBezTo>
                <a:cubicBezTo>
                  <a:pt x="2953" y="1497"/>
                  <a:pt x="2953" y="1497"/>
                  <a:pt x="2953" y="1497"/>
                </a:cubicBezTo>
                <a:cubicBezTo>
                  <a:pt x="2957" y="1496"/>
                  <a:pt x="2957" y="1496"/>
                  <a:pt x="2957" y="1496"/>
                </a:cubicBezTo>
                <a:cubicBezTo>
                  <a:pt x="2965" y="1494"/>
                  <a:pt x="2965" y="1494"/>
                  <a:pt x="2965" y="1494"/>
                </a:cubicBezTo>
                <a:cubicBezTo>
                  <a:pt x="2971" y="1495"/>
                  <a:pt x="2971" y="1495"/>
                  <a:pt x="2971" y="1495"/>
                </a:cubicBezTo>
                <a:cubicBezTo>
                  <a:pt x="2974" y="1494"/>
                  <a:pt x="2974" y="1494"/>
                  <a:pt x="2974" y="1494"/>
                </a:cubicBezTo>
                <a:cubicBezTo>
                  <a:pt x="2974" y="1492"/>
                  <a:pt x="2974" y="1492"/>
                  <a:pt x="2974" y="1492"/>
                </a:cubicBezTo>
                <a:cubicBezTo>
                  <a:pt x="2976" y="1492"/>
                  <a:pt x="2976" y="1492"/>
                  <a:pt x="2976" y="1492"/>
                </a:cubicBezTo>
                <a:cubicBezTo>
                  <a:pt x="2978" y="1491"/>
                  <a:pt x="2978" y="1491"/>
                  <a:pt x="2978" y="1491"/>
                </a:cubicBezTo>
                <a:cubicBezTo>
                  <a:pt x="2979" y="1487"/>
                  <a:pt x="2979" y="1487"/>
                  <a:pt x="2979" y="1487"/>
                </a:cubicBezTo>
                <a:cubicBezTo>
                  <a:pt x="2979" y="1483"/>
                  <a:pt x="2979" y="1483"/>
                  <a:pt x="2979" y="1483"/>
                </a:cubicBezTo>
                <a:cubicBezTo>
                  <a:pt x="2979" y="1481"/>
                  <a:pt x="2979" y="1481"/>
                  <a:pt x="2979" y="1481"/>
                </a:cubicBezTo>
                <a:cubicBezTo>
                  <a:pt x="2982" y="1478"/>
                  <a:pt x="2982" y="1478"/>
                  <a:pt x="2982" y="1478"/>
                </a:cubicBezTo>
                <a:cubicBezTo>
                  <a:pt x="2982" y="1472"/>
                  <a:pt x="2982" y="1472"/>
                  <a:pt x="2982" y="1472"/>
                </a:cubicBezTo>
                <a:cubicBezTo>
                  <a:pt x="2984" y="1469"/>
                  <a:pt x="2984" y="1469"/>
                  <a:pt x="2984" y="1469"/>
                </a:cubicBezTo>
                <a:cubicBezTo>
                  <a:pt x="2984" y="1465"/>
                  <a:pt x="2984" y="1465"/>
                  <a:pt x="2984" y="1465"/>
                </a:cubicBezTo>
                <a:cubicBezTo>
                  <a:pt x="2986" y="1464"/>
                  <a:pt x="2986" y="1464"/>
                  <a:pt x="2986" y="1464"/>
                </a:cubicBezTo>
                <a:cubicBezTo>
                  <a:pt x="2986" y="1462"/>
                  <a:pt x="2986" y="1462"/>
                  <a:pt x="2986" y="1462"/>
                </a:cubicBezTo>
                <a:cubicBezTo>
                  <a:pt x="2992" y="1455"/>
                  <a:pt x="2992" y="1455"/>
                  <a:pt x="2992" y="1455"/>
                </a:cubicBezTo>
                <a:cubicBezTo>
                  <a:pt x="2994" y="1454"/>
                  <a:pt x="2994" y="1454"/>
                  <a:pt x="2994" y="1454"/>
                </a:cubicBezTo>
                <a:cubicBezTo>
                  <a:pt x="2995" y="1450"/>
                  <a:pt x="2995" y="1450"/>
                  <a:pt x="2995" y="1450"/>
                </a:cubicBezTo>
                <a:cubicBezTo>
                  <a:pt x="2998" y="1447"/>
                  <a:pt x="2998" y="1447"/>
                  <a:pt x="2998" y="1447"/>
                </a:cubicBezTo>
                <a:cubicBezTo>
                  <a:pt x="2999" y="1443"/>
                  <a:pt x="2999" y="1443"/>
                  <a:pt x="2999" y="1443"/>
                </a:cubicBezTo>
                <a:cubicBezTo>
                  <a:pt x="3002" y="1440"/>
                  <a:pt x="3002" y="1440"/>
                  <a:pt x="3002" y="1440"/>
                </a:cubicBezTo>
                <a:cubicBezTo>
                  <a:pt x="3001" y="1438"/>
                  <a:pt x="3001" y="1438"/>
                  <a:pt x="3001" y="1438"/>
                </a:cubicBezTo>
                <a:cubicBezTo>
                  <a:pt x="3003" y="1437"/>
                  <a:pt x="3003" y="1437"/>
                  <a:pt x="3003" y="1437"/>
                </a:cubicBezTo>
                <a:cubicBezTo>
                  <a:pt x="3005" y="1433"/>
                  <a:pt x="3005" y="1433"/>
                  <a:pt x="3005" y="1433"/>
                </a:cubicBezTo>
                <a:cubicBezTo>
                  <a:pt x="3003" y="1432"/>
                  <a:pt x="3003" y="1432"/>
                  <a:pt x="3003" y="1432"/>
                </a:cubicBezTo>
                <a:cubicBezTo>
                  <a:pt x="3007" y="1431"/>
                  <a:pt x="3007" y="1431"/>
                  <a:pt x="3007" y="1431"/>
                </a:cubicBezTo>
                <a:cubicBezTo>
                  <a:pt x="3009" y="1427"/>
                  <a:pt x="3009" y="1427"/>
                  <a:pt x="3009" y="1427"/>
                </a:cubicBezTo>
                <a:cubicBezTo>
                  <a:pt x="3010" y="1426"/>
                  <a:pt x="3010" y="1426"/>
                  <a:pt x="3010" y="1426"/>
                </a:cubicBezTo>
                <a:cubicBezTo>
                  <a:pt x="3011" y="1423"/>
                  <a:pt x="3011" y="1423"/>
                  <a:pt x="3011" y="1423"/>
                </a:cubicBezTo>
                <a:cubicBezTo>
                  <a:pt x="3014" y="1422"/>
                  <a:pt x="3014" y="1422"/>
                  <a:pt x="3014" y="1422"/>
                </a:cubicBezTo>
                <a:cubicBezTo>
                  <a:pt x="3016" y="1421"/>
                  <a:pt x="3016" y="1421"/>
                  <a:pt x="3016" y="1421"/>
                </a:cubicBezTo>
                <a:cubicBezTo>
                  <a:pt x="3013" y="1421"/>
                  <a:pt x="3013" y="1421"/>
                  <a:pt x="3013" y="1421"/>
                </a:cubicBezTo>
                <a:cubicBezTo>
                  <a:pt x="3014" y="1420"/>
                  <a:pt x="3014" y="1420"/>
                  <a:pt x="3014" y="1420"/>
                </a:cubicBezTo>
                <a:cubicBezTo>
                  <a:pt x="3018" y="1420"/>
                  <a:pt x="3018" y="1420"/>
                  <a:pt x="3018" y="1420"/>
                </a:cubicBezTo>
                <a:cubicBezTo>
                  <a:pt x="3021" y="1417"/>
                  <a:pt x="3021" y="1417"/>
                  <a:pt x="3021" y="1417"/>
                </a:cubicBezTo>
                <a:cubicBezTo>
                  <a:pt x="3022" y="1415"/>
                  <a:pt x="3022" y="1415"/>
                  <a:pt x="3022" y="1415"/>
                </a:cubicBezTo>
                <a:cubicBezTo>
                  <a:pt x="3021" y="1414"/>
                  <a:pt x="3021" y="1414"/>
                  <a:pt x="3021" y="1414"/>
                </a:cubicBezTo>
                <a:cubicBezTo>
                  <a:pt x="3022" y="1412"/>
                  <a:pt x="3022" y="1412"/>
                  <a:pt x="3022" y="1412"/>
                </a:cubicBezTo>
                <a:cubicBezTo>
                  <a:pt x="3025" y="1409"/>
                  <a:pt x="3025" y="1409"/>
                  <a:pt x="3025" y="1409"/>
                </a:cubicBezTo>
                <a:cubicBezTo>
                  <a:pt x="3025" y="1407"/>
                  <a:pt x="3025" y="1407"/>
                  <a:pt x="3025" y="1407"/>
                </a:cubicBezTo>
                <a:cubicBezTo>
                  <a:pt x="3027" y="1406"/>
                  <a:pt x="3027" y="1406"/>
                  <a:pt x="3027" y="1406"/>
                </a:cubicBezTo>
                <a:cubicBezTo>
                  <a:pt x="3029" y="1402"/>
                  <a:pt x="3029" y="1402"/>
                  <a:pt x="3029" y="1402"/>
                </a:cubicBezTo>
                <a:cubicBezTo>
                  <a:pt x="3029" y="1400"/>
                  <a:pt x="3029" y="1400"/>
                  <a:pt x="3029" y="1400"/>
                </a:cubicBezTo>
                <a:cubicBezTo>
                  <a:pt x="3030" y="1397"/>
                  <a:pt x="3030" y="1397"/>
                  <a:pt x="3030" y="1397"/>
                </a:cubicBezTo>
                <a:cubicBezTo>
                  <a:pt x="3029" y="1396"/>
                  <a:pt x="3029" y="1396"/>
                  <a:pt x="3029" y="1396"/>
                </a:cubicBezTo>
                <a:cubicBezTo>
                  <a:pt x="3030" y="1395"/>
                  <a:pt x="3030" y="1395"/>
                  <a:pt x="3030" y="1395"/>
                </a:cubicBezTo>
                <a:cubicBezTo>
                  <a:pt x="3033" y="1388"/>
                  <a:pt x="3033" y="1388"/>
                  <a:pt x="3033" y="1388"/>
                </a:cubicBezTo>
                <a:cubicBezTo>
                  <a:pt x="3033" y="1385"/>
                  <a:pt x="3033" y="1385"/>
                  <a:pt x="3033" y="1385"/>
                </a:cubicBezTo>
                <a:cubicBezTo>
                  <a:pt x="3037" y="1378"/>
                  <a:pt x="3037" y="1378"/>
                  <a:pt x="3037" y="1378"/>
                </a:cubicBezTo>
                <a:cubicBezTo>
                  <a:pt x="3037" y="1376"/>
                  <a:pt x="3037" y="1376"/>
                  <a:pt x="3037" y="1376"/>
                </a:cubicBezTo>
                <a:cubicBezTo>
                  <a:pt x="3039" y="1371"/>
                  <a:pt x="3039" y="1371"/>
                  <a:pt x="3039" y="1371"/>
                </a:cubicBezTo>
                <a:cubicBezTo>
                  <a:pt x="3041" y="1369"/>
                  <a:pt x="3041" y="1369"/>
                  <a:pt x="3041" y="1369"/>
                </a:cubicBezTo>
                <a:cubicBezTo>
                  <a:pt x="3042" y="1366"/>
                  <a:pt x="3042" y="1366"/>
                  <a:pt x="3042" y="1366"/>
                </a:cubicBezTo>
                <a:cubicBezTo>
                  <a:pt x="3042" y="1363"/>
                  <a:pt x="3042" y="1363"/>
                  <a:pt x="3042" y="1363"/>
                </a:cubicBezTo>
                <a:cubicBezTo>
                  <a:pt x="3043" y="1361"/>
                  <a:pt x="3043" y="1361"/>
                  <a:pt x="3043" y="1361"/>
                </a:cubicBezTo>
                <a:lnTo>
                  <a:pt x="3042" y="1356"/>
                </a:lnTo>
                <a:close/>
                <a:moveTo>
                  <a:pt x="2891" y="1188"/>
                </a:moveTo>
                <a:cubicBezTo>
                  <a:pt x="2892" y="1188"/>
                  <a:pt x="2892" y="1188"/>
                  <a:pt x="2892" y="1188"/>
                </a:cubicBezTo>
                <a:cubicBezTo>
                  <a:pt x="2895" y="1188"/>
                  <a:pt x="2895" y="1188"/>
                  <a:pt x="2895" y="1188"/>
                </a:cubicBezTo>
                <a:cubicBezTo>
                  <a:pt x="2896" y="1187"/>
                  <a:pt x="2896" y="1187"/>
                  <a:pt x="2896" y="1187"/>
                </a:cubicBezTo>
                <a:cubicBezTo>
                  <a:pt x="2895" y="1186"/>
                  <a:pt x="2895" y="1186"/>
                  <a:pt x="2895" y="1186"/>
                </a:cubicBezTo>
                <a:cubicBezTo>
                  <a:pt x="2894" y="1187"/>
                  <a:pt x="2894" y="1187"/>
                  <a:pt x="2894" y="1187"/>
                </a:cubicBezTo>
                <a:cubicBezTo>
                  <a:pt x="2894" y="1186"/>
                  <a:pt x="2894" y="1186"/>
                  <a:pt x="2894" y="1186"/>
                </a:cubicBezTo>
                <a:cubicBezTo>
                  <a:pt x="2895" y="1184"/>
                  <a:pt x="2895" y="1184"/>
                  <a:pt x="2895" y="1184"/>
                </a:cubicBezTo>
                <a:cubicBezTo>
                  <a:pt x="2895" y="1184"/>
                  <a:pt x="2895" y="1184"/>
                  <a:pt x="2895" y="1184"/>
                </a:cubicBezTo>
                <a:cubicBezTo>
                  <a:pt x="2893" y="1185"/>
                  <a:pt x="2893" y="1185"/>
                  <a:pt x="2893" y="1185"/>
                </a:cubicBezTo>
                <a:cubicBezTo>
                  <a:pt x="2893" y="1183"/>
                  <a:pt x="2893" y="1183"/>
                  <a:pt x="2893" y="1183"/>
                </a:cubicBezTo>
                <a:cubicBezTo>
                  <a:pt x="2892" y="1183"/>
                  <a:pt x="2892" y="1183"/>
                  <a:pt x="2892" y="1183"/>
                </a:cubicBezTo>
                <a:cubicBezTo>
                  <a:pt x="2892" y="1184"/>
                  <a:pt x="2892" y="1184"/>
                  <a:pt x="2892" y="1184"/>
                </a:cubicBezTo>
                <a:cubicBezTo>
                  <a:pt x="2890" y="1184"/>
                  <a:pt x="2890" y="1184"/>
                  <a:pt x="2890" y="1184"/>
                </a:cubicBezTo>
                <a:cubicBezTo>
                  <a:pt x="2891" y="1185"/>
                  <a:pt x="2891" y="1185"/>
                  <a:pt x="2891" y="1185"/>
                </a:cubicBezTo>
                <a:cubicBezTo>
                  <a:pt x="2890" y="1185"/>
                  <a:pt x="2890" y="1185"/>
                  <a:pt x="2890" y="1185"/>
                </a:cubicBezTo>
                <a:cubicBezTo>
                  <a:pt x="2891" y="1188"/>
                  <a:pt x="2891" y="1188"/>
                  <a:pt x="2891" y="1188"/>
                </a:cubicBezTo>
                <a:cubicBezTo>
                  <a:pt x="2890" y="1188"/>
                  <a:pt x="2890" y="1188"/>
                  <a:pt x="2890" y="1188"/>
                </a:cubicBezTo>
                <a:lnTo>
                  <a:pt x="2891" y="1188"/>
                </a:lnTo>
                <a:close/>
                <a:moveTo>
                  <a:pt x="2936" y="1570"/>
                </a:moveTo>
                <a:cubicBezTo>
                  <a:pt x="2937" y="1570"/>
                  <a:pt x="2937" y="1570"/>
                  <a:pt x="2937" y="1570"/>
                </a:cubicBezTo>
                <a:cubicBezTo>
                  <a:pt x="2936" y="1569"/>
                  <a:pt x="2936" y="1569"/>
                  <a:pt x="2936" y="1569"/>
                </a:cubicBezTo>
                <a:lnTo>
                  <a:pt x="2936" y="1570"/>
                </a:lnTo>
                <a:close/>
                <a:moveTo>
                  <a:pt x="2683" y="1124"/>
                </a:moveTo>
                <a:cubicBezTo>
                  <a:pt x="2681" y="1121"/>
                  <a:pt x="2681" y="1121"/>
                  <a:pt x="2681" y="1121"/>
                </a:cubicBezTo>
                <a:cubicBezTo>
                  <a:pt x="2678" y="1121"/>
                  <a:pt x="2678" y="1121"/>
                  <a:pt x="2678" y="1121"/>
                </a:cubicBezTo>
                <a:cubicBezTo>
                  <a:pt x="2675" y="1122"/>
                  <a:pt x="2675" y="1122"/>
                  <a:pt x="2675" y="1122"/>
                </a:cubicBezTo>
                <a:cubicBezTo>
                  <a:pt x="2673" y="1121"/>
                  <a:pt x="2673" y="1121"/>
                  <a:pt x="2673" y="1121"/>
                </a:cubicBezTo>
                <a:cubicBezTo>
                  <a:pt x="2671" y="1122"/>
                  <a:pt x="2671" y="1122"/>
                  <a:pt x="2671" y="1122"/>
                </a:cubicBezTo>
                <a:cubicBezTo>
                  <a:pt x="2671" y="1123"/>
                  <a:pt x="2671" y="1123"/>
                  <a:pt x="2671" y="1123"/>
                </a:cubicBezTo>
                <a:cubicBezTo>
                  <a:pt x="2672" y="1125"/>
                  <a:pt x="2672" y="1125"/>
                  <a:pt x="2672" y="1125"/>
                </a:cubicBezTo>
                <a:cubicBezTo>
                  <a:pt x="2674" y="1125"/>
                  <a:pt x="2674" y="1125"/>
                  <a:pt x="2674" y="1125"/>
                </a:cubicBezTo>
                <a:cubicBezTo>
                  <a:pt x="2677" y="1127"/>
                  <a:pt x="2677" y="1127"/>
                  <a:pt x="2677" y="1127"/>
                </a:cubicBezTo>
                <a:cubicBezTo>
                  <a:pt x="2677" y="1128"/>
                  <a:pt x="2677" y="1128"/>
                  <a:pt x="2677" y="1128"/>
                </a:cubicBezTo>
                <a:cubicBezTo>
                  <a:pt x="2678" y="1127"/>
                  <a:pt x="2678" y="1127"/>
                  <a:pt x="2678" y="1127"/>
                </a:cubicBezTo>
                <a:cubicBezTo>
                  <a:pt x="2680" y="1126"/>
                  <a:pt x="2680" y="1126"/>
                  <a:pt x="2680" y="1126"/>
                </a:cubicBezTo>
                <a:cubicBezTo>
                  <a:pt x="2680" y="1125"/>
                  <a:pt x="2680" y="1125"/>
                  <a:pt x="2680" y="1125"/>
                </a:cubicBezTo>
                <a:cubicBezTo>
                  <a:pt x="2682" y="1125"/>
                  <a:pt x="2682" y="1125"/>
                  <a:pt x="2682" y="1125"/>
                </a:cubicBezTo>
                <a:lnTo>
                  <a:pt x="2683" y="1124"/>
                </a:lnTo>
                <a:close/>
                <a:moveTo>
                  <a:pt x="2624" y="1052"/>
                </a:moveTo>
                <a:cubicBezTo>
                  <a:pt x="2625" y="1052"/>
                  <a:pt x="2625" y="1052"/>
                  <a:pt x="2625" y="1052"/>
                </a:cubicBezTo>
                <a:cubicBezTo>
                  <a:pt x="2627" y="1050"/>
                  <a:pt x="2627" y="1050"/>
                  <a:pt x="2627" y="1050"/>
                </a:cubicBezTo>
                <a:cubicBezTo>
                  <a:pt x="2625" y="1048"/>
                  <a:pt x="2625" y="1048"/>
                  <a:pt x="2625" y="1048"/>
                </a:cubicBezTo>
                <a:cubicBezTo>
                  <a:pt x="2623" y="1048"/>
                  <a:pt x="2623" y="1048"/>
                  <a:pt x="2623" y="1048"/>
                </a:cubicBezTo>
                <a:cubicBezTo>
                  <a:pt x="2623" y="1048"/>
                  <a:pt x="2623" y="1050"/>
                  <a:pt x="2623" y="1050"/>
                </a:cubicBezTo>
                <a:cubicBezTo>
                  <a:pt x="2623" y="1051"/>
                  <a:pt x="2623" y="1051"/>
                  <a:pt x="2623" y="1051"/>
                </a:cubicBezTo>
                <a:lnTo>
                  <a:pt x="2624" y="1052"/>
                </a:lnTo>
                <a:close/>
                <a:moveTo>
                  <a:pt x="2616" y="1055"/>
                </a:moveTo>
                <a:cubicBezTo>
                  <a:pt x="2618" y="1056"/>
                  <a:pt x="2618" y="1056"/>
                  <a:pt x="2618" y="1056"/>
                </a:cubicBezTo>
                <a:cubicBezTo>
                  <a:pt x="2618" y="1055"/>
                  <a:pt x="2618" y="1055"/>
                  <a:pt x="2618" y="1055"/>
                </a:cubicBezTo>
                <a:cubicBezTo>
                  <a:pt x="2618" y="1054"/>
                  <a:pt x="2618" y="1054"/>
                  <a:pt x="2618" y="1054"/>
                </a:cubicBezTo>
                <a:cubicBezTo>
                  <a:pt x="2616" y="1054"/>
                  <a:pt x="2616" y="1054"/>
                  <a:pt x="2616" y="1054"/>
                </a:cubicBezTo>
                <a:lnTo>
                  <a:pt x="2616" y="1055"/>
                </a:lnTo>
                <a:close/>
                <a:moveTo>
                  <a:pt x="2622" y="1041"/>
                </a:moveTo>
                <a:cubicBezTo>
                  <a:pt x="2620" y="1041"/>
                  <a:pt x="2620" y="1041"/>
                  <a:pt x="2620" y="1041"/>
                </a:cubicBezTo>
                <a:cubicBezTo>
                  <a:pt x="2619" y="1041"/>
                  <a:pt x="2619" y="1041"/>
                  <a:pt x="2619" y="1041"/>
                </a:cubicBezTo>
                <a:cubicBezTo>
                  <a:pt x="2620" y="1042"/>
                  <a:pt x="2620" y="1042"/>
                  <a:pt x="2620" y="1042"/>
                </a:cubicBezTo>
                <a:cubicBezTo>
                  <a:pt x="2622" y="1043"/>
                  <a:pt x="2622" y="1043"/>
                  <a:pt x="2622" y="1043"/>
                </a:cubicBezTo>
                <a:cubicBezTo>
                  <a:pt x="2623" y="1042"/>
                  <a:pt x="2623" y="1042"/>
                  <a:pt x="2623" y="1042"/>
                </a:cubicBezTo>
                <a:lnTo>
                  <a:pt x="2622" y="1041"/>
                </a:lnTo>
                <a:close/>
                <a:moveTo>
                  <a:pt x="2681" y="1129"/>
                </a:moveTo>
                <a:cubicBezTo>
                  <a:pt x="2682" y="1128"/>
                  <a:pt x="2682" y="1128"/>
                  <a:pt x="2682" y="1128"/>
                </a:cubicBezTo>
                <a:cubicBezTo>
                  <a:pt x="2681" y="1127"/>
                  <a:pt x="2681" y="1127"/>
                  <a:pt x="2681" y="1127"/>
                </a:cubicBezTo>
                <a:cubicBezTo>
                  <a:pt x="2680" y="1128"/>
                  <a:pt x="2680" y="1128"/>
                  <a:pt x="2680" y="1128"/>
                </a:cubicBezTo>
                <a:lnTo>
                  <a:pt x="2681" y="1129"/>
                </a:lnTo>
                <a:close/>
                <a:moveTo>
                  <a:pt x="2680" y="1109"/>
                </a:moveTo>
                <a:cubicBezTo>
                  <a:pt x="2681" y="1109"/>
                  <a:pt x="2681" y="1109"/>
                  <a:pt x="2681" y="1109"/>
                </a:cubicBezTo>
                <a:cubicBezTo>
                  <a:pt x="2682" y="1109"/>
                  <a:pt x="2682" y="1109"/>
                  <a:pt x="2682" y="1109"/>
                </a:cubicBezTo>
                <a:cubicBezTo>
                  <a:pt x="2682" y="1109"/>
                  <a:pt x="2682" y="1109"/>
                  <a:pt x="2682" y="1109"/>
                </a:cubicBezTo>
                <a:cubicBezTo>
                  <a:pt x="2680" y="1108"/>
                  <a:pt x="2680" y="1108"/>
                  <a:pt x="2680" y="1108"/>
                </a:cubicBezTo>
                <a:cubicBezTo>
                  <a:pt x="2679" y="1108"/>
                  <a:pt x="2679" y="1108"/>
                  <a:pt x="2679" y="1108"/>
                </a:cubicBezTo>
                <a:cubicBezTo>
                  <a:pt x="2678" y="1109"/>
                  <a:pt x="2678" y="1109"/>
                  <a:pt x="2678" y="1109"/>
                </a:cubicBezTo>
                <a:cubicBezTo>
                  <a:pt x="2678" y="1109"/>
                  <a:pt x="2678" y="1109"/>
                  <a:pt x="2678" y="1109"/>
                </a:cubicBezTo>
                <a:cubicBezTo>
                  <a:pt x="2679" y="1111"/>
                  <a:pt x="2679" y="1111"/>
                  <a:pt x="2679" y="1111"/>
                </a:cubicBezTo>
                <a:lnTo>
                  <a:pt x="2680" y="1109"/>
                </a:lnTo>
                <a:close/>
                <a:moveTo>
                  <a:pt x="2663" y="1110"/>
                </a:moveTo>
                <a:cubicBezTo>
                  <a:pt x="2662" y="1109"/>
                  <a:pt x="2662" y="1109"/>
                  <a:pt x="2662" y="1109"/>
                </a:cubicBezTo>
                <a:cubicBezTo>
                  <a:pt x="2656" y="1109"/>
                  <a:pt x="2656" y="1109"/>
                  <a:pt x="2656" y="1109"/>
                </a:cubicBezTo>
                <a:cubicBezTo>
                  <a:pt x="2655" y="1108"/>
                  <a:pt x="2655" y="1108"/>
                  <a:pt x="2655" y="1108"/>
                </a:cubicBezTo>
                <a:cubicBezTo>
                  <a:pt x="2654" y="1110"/>
                  <a:pt x="2654" y="1110"/>
                  <a:pt x="2654" y="1110"/>
                </a:cubicBezTo>
                <a:cubicBezTo>
                  <a:pt x="2656" y="1112"/>
                  <a:pt x="2656" y="1112"/>
                  <a:pt x="2656" y="1112"/>
                </a:cubicBezTo>
                <a:cubicBezTo>
                  <a:pt x="2657" y="1113"/>
                  <a:pt x="2657" y="1113"/>
                  <a:pt x="2657" y="1113"/>
                </a:cubicBezTo>
                <a:cubicBezTo>
                  <a:pt x="2659" y="1112"/>
                  <a:pt x="2659" y="1112"/>
                  <a:pt x="2659" y="1112"/>
                </a:cubicBezTo>
                <a:cubicBezTo>
                  <a:pt x="2662" y="1112"/>
                  <a:pt x="2662" y="1112"/>
                  <a:pt x="2662" y="1112"/>
                </a:cubicBezTo>
                <a:cubicBezTo>
                  <a:pt x="2664" y="1111"/>
                  <a:pt x="2664" y="1111"/>
                  <a:pt x="2664" y="1111"/>
                </a:cubicBezTo>
                <a:cubicBezTo>
                  <a:pt x="2666" y="1111"/>
                  <a:pt x="2666" y="1111"/>
                  <a:pt x="2666" y="1111"/>
                </a:cubicBezTo>
                <a:cubicBezTo>
                  <a:pt x="2667" y="1110"/>
                  <a:pt x="2667" y="1110"/>
                  <a:pt x="2667" y="1110"/>
                </a:cubicBezTo>
                <a:cubicBezTo>
                  <a:pt x="2666" y="1109"/>
                  <a:pt x="2666" y="1109"/>
                  <a:pt x="2666" y="1109"/>
                </a:cubicBezTo>
                <a:lnTo>
                  <a:pt x="2663" y="1110"/>
                </a:lnTo>
                <a:close/>
                <a:moveTo>
                  <a:pt x="2625" y="1048"/>
                </a:moveTo>
                <a:cubicBezTo>
                  <a:pt x="2625" y="1047"/>
                  <a:pt x="2625" y="1047"/>
                  <a:pt x="2625" y="1047"/>
                </a:cubicBezTo>
                <a:cubicBezTo>
                  <a:pt x="2625" y="1047"/>
                  <a:pt x="2625" y="1047"/>
                  <a:pt x="2625" y="1047"/>
                </a:cubicBezTo>
                <a:cubicBezTo>
                  <a:pt x="2623" y="1046"/>
                  <a:pt x="2623" y="1046"/>
                  <a:pt x="2623" y="1046"/>
                </a:cubicBezTo>
                <a:cubicBezTo>
                  <a:pt x="2621" y="1045"/>
                  <a:pt x="2621" y="1045"/>
                  <a:pt x="2621" y="1045"/>
                </a:cubicBezTo>
                <a:cubicBezTo>
                  <a:pt x="2621" y="1046"/>
                  <a:pt x="2621" y="1046"/>
                  <a:pt x="2621" y="1046"/>
                </a:cubicBezTo>
                <a:cubicBezTo>
                  <a:pt x="2622" y="1048"/>
                  <a:pt x="2622" y="1048"/>
                  <a:pt x="2622" y="1048"/>
                </a:cubicBezTo>
                <a:cubicBezTo>
                  <a:pt x="2623" y="1048"/>
                  <a:pt x="2623" y="1048"/>
                  <a:pt x="2623" y="1048"/>
                </a:cubicBezTo>
                <a:lnTo>
                  <a:pt x="2625" y="1048"/>
                </a:lnTo>
                <a:close/>
                <a:moveTo>
                  <a:pt x="2864" y="1456"/>
                </a:moveTo>
                <a:cubicBezTo>
                  <a:pt x="2862" y="1456"/>
                  <a:pt x="2862" y="1456"/>
                  <a:pt x="2862" y="1456"/>
                </a:cubicBezTo>
                <a:cubicBezTo>
                  <a:pt x="2863" y="1455"/>
                  <a:pt x="2863" y="1455"/>
                  <a:pt x="2863" y="1455"/>
                </a:cubicBezTo>
                <a:cubicBezTo>
                  <a:pt x="2862" y="1455"/>
                  <a:pt x="2862" y="1455"/>
                  <a:pt x="2862" y="1455"/>
                </a:cubicBezTo>
                <a:cubicBezTo>
                  <a:pt x="2861" y="1454"/>
                  <a:pt x="2861" y="1454"/>
                  <a:pt x="2861" y="1454"/>
                </a:cubicBezTo>
                <a:cubicBezTo>
                  <a:pt x="2862" y="1453"/>
                  <a:pt x="2862" y="1453"/>
                  <a:pt x="2862" y="1453"/>
                </a:cubicBezTo>
                <a:cubicBezTo>
                  <a:pt x="2860" y="1453"/>
                  <a:pt x="2860" y="1453"/>
                  <a:pt x="2860" y="1453"/>
                </a:cubicBezTo>
                <a:cubicBezTo>
                  <a:pt x="2858" y="1453"/>
                  <a:pt x="2858" y="1453"/>
                  <a:pt x="2858" y="1453"/>
                </a:cubicBezTo>
                <a:cubicBezTo>
                  <a:pt x="2853" y="1454"/>
                  <a:pt x="2853" y="1454"/>
                  <a:pt x="2853" y="1454"/>
                </a:cubicBezTo>
                <a:cubicBezTo>
                  <a:pt x="2850" y="1456"/>
                  <a:pt x="2850" y="1456"/>
                  <a:pt x="2850" y="1456"/>
                </a:cubicBezTo>
                <a:cubicBezTo>
                  <a:pt x="2850" y="1457"/>
                  <a:pt x="2850" y="1457"/>
                  <a:pt x="2850" y="1457"/>
                </a:cubicBezTo>
                <a:cubicBezTo>
                  <a:pt x="2852" y="1458"/>
                  <a:pt x="2852" y="1458"/>
                  <a:pt x="2852" y="1458"/>
                </a:cubicBezTo>
                <a:cubicBezTo>
                  <a:pt x="2854" y="1458"/>
                  <a:pt x="2854" y="1458"/>
                  <a:pt x="2854" y="1458"/>
                </a:cubicBezTo>
                <a:cubicBezTo>
                  <a:pt x="2855" y="1458"/>
                  <a:pt x="2855" y="1458"/>
                  <a:pt x="2855" y="1458"/>
                </a:cubicBezTo>
                <a:cubicBezTo>
                  <a:pt x="2857" y="1458"/>
                  <a:pt x="2857" y="1458"/>
                  <a:pt x="2857" y="1458"/>
                </a:cubicBezTo>
                <a:cubicBezTo>
                  <a:pt x="2858" y="1458"/>
                  <a:pt x="2858" y="1458"/>
                  <a:pt x="2858" y="1458"/>
                </a:cubicBezTo>
                <a:cubicBezTo>
                  <a:pt x="2859" y="1459"/>
                  <a:pt x="2859" y="1459"/>
                  <a:pt x="2859" y="1459"/>
                </a:cubicBezTo>
                <a:cubicBezTo>
                  <a:pt x="2860" y="1459"/>
                  <a:pt x="2860" y="1459"/>
                  <a:pt x="2860" y="1459"/>
                </a:cubicBezTo>
                <a:cubicBezTo>
                  <a:pt x="2860" y="1458"/>
                  <a:pt x="2860" y="1458"/>
                  <a:pt x="2860" y="1458"/>
                </a:cubicBezTo>
                <a:cubicBezTo>
                  <a:pt x="2861" y="1458"/>
                  <a:pt x="2861" y="1458"/>
                  <a:pt x="2861" y="1458"/>
                </a:cubicBezTo>
                <a:cubicBezTo>
                  <a:pt x="2862" y="1457"/>
                  <a:pt x="2862" y="1457"/>
                  <a:pt x="2862" y="1457"/>
                </a:cubicBezTo>
                <a:cubicBezTo>
                  <a:pt x="2865" y="1457"/>
                  <a:pt x="2865" y="1457"/>
                  <a:pt x="2865" y="1457"/>
                </a:cubicBezTo>
                <a:cubicBezTo>
                  <a:pt x="2866" y="1456"/>
                  <a:pt x="2866" y="1456"/>
                  <a:pt x="2866" y="1456"/>
                </a:cubicBezTo>
                <a:cubicBezTo>
                  <a:pt x="2865" y="1456"/>
                  <a:pt x="2865" y="1456"/>
                  <a:pt x="2865" y="1456"/>
                </a:cubicBezTo>
                <a:lnTo>
                  <a:pt x="2864" y="1456"/>
                </a:lnTo>
                <a:close/>
                <a:moveTo>
                  <a:pt x="2910" y="1524"/>
                </a:moveTo>
                <a:cubicBezTo>
                  <a:pt x="2911" y="1522"/>
                  <a:pt x="2911" y="1522"/>
                  <a:pt x="2911" y="1522"/>
                </a:cubicBezTo>
                <a:cubicBezTo>
                  <a:pt x="2911" y="1520"/>
                  <a:pt x="2911" y="1520"/>
                  <a:pt x="2911" y="1520"/>
                </a:cubicBezTo>
                <a:cubicBezTo>
                  <a:pt x="2911" y="1517"/>
                  <a:pt x="2911" y="1517"/>
                  <a:pt x="2911" y="1517"/>
                </a:cubicBezTo>
                <a:cubicBezTo>
                  <a:pt x="2910" y="1516"/>
                  <a:pt x="2910" y="1516"/>
                  <a:pt x="2910" y="1516"/>
                </a:cubicBezTo>
                <a:cubicBezTo>
                  <a:pt x="2909" y="1517"/>
                  <a:pt x="2909" y="1517"/>
                  <a:pt x="2909" y="1517"/>
                </a:cubicBezTo>
                <a:cubicBezTo>
                  <a:pt x="2907" y="1519"/>
                  <a:pt x="2907" y="1519"/>
                  <a:pt x="2907" y="1519"/>
                </a:cubicBezTo>
                <a:cubicBezTo>
                  <a:pt x="2908" y="1521"/>
                  <a:pt x="2908" y="1521"/>
                  <a:pt x="2908" y="1521"/>
                </a:cubicBezTo>
                <a:cubicBezTo>
                  <a:pt x="2906" y="1523"/>
                  <a:pt x="2906" y="1523"/>
                  <a:pt x="2906" y="1523"/>
                </a:cubicBezTo>
                <a:cubicBezTo>
                  <a:pt x="2907" y="1524"/>
                  <a:pt x="2907" y="1524"/>
                  <a:pt x="2907" y="1524"/>
                </a:cubicBezTo>
                <a:cubicBezTo>
                  <a:pt x="2906" y="1526"/>
                  <a:pt x="2906" y="1526"/>
                  <a:pt x="2906" y="1526"/>
                </a:cubicBezTo>
                <a:cubicBezTo>
                  <a:pt x="2908" y="1526"/>
                  <a:pt x="2908" y="1526"/>
                  <a:pt x="2908" y="1526"/>
                </a:cubicBezTo>
                <a:cubicBezTo>
                  <a:pt x="2909" y="1525"/>
                  <a:pt x="2909" y="1525"/>
                  <a:pt x="2909" y="1525"/>
                </a:cubicBezTo>
                <a:lnTo>
                  <a:pt x="2910" y="1524"/>
                </a:lnTo>
                <a:close/>
                <a:moveTo>
                  <a:pt x="2924" y="1578"/>
                </a:moveTo>
                <a:cubicBezTo>
                  <a:pt x="2924" y="1579"/>
                  <a:pt x="2924" y="1579"/>
                  <a:pt x="2924" y="1579"/>
                </a:cubicBezTo>
                <a:cubicBezTo>
                  <a:pt x="2923" y="1582"/>
                  <a:pt x="2923" y="1582"/>
                  <a:pt x="2923" y="1582"/>
                </a:cubicBezTo>
                <a:cubicBezTo>
                  <a:pt x="2924" y="1582"/>
                  <a:pt x="2924" y="1582"/>
                  <a:pt x="2924" y="1582"/>
                </a:cubicBezTo>
                <a:cubicBezTo>
                  <a:pt x="2925" y="1579"/>
                  <a:pt x="2925" y="1579"/>
                  <a:pt x="2925" y="1579"/>
                </a:cubicBezTo>
                <a:cubicBezTo>
                  <a:pt x="2926" y="1578"/>
                  <a:pt x="2926" y="1578"/>
                  <a:pt x="2926" y="1578"/>
                </a:cubicBezTo>
                <a:cubicBezTo>
                  <a:pt x="2925" y="1577"/>
                  <a:pt x="2925" y="1577"/>
                  <a:pt x="2925" y="1577"/>
                </a:cubicBezTo>
                <a:lnTo>
                  <a:pt x="2924" y="1578"/>
                </a:lnTo>
                <a:close/>
                <a:moveTo>
                  <a:pt x="2636" y="1317"/>
                </a:moveTo>
                <a:cubicBezTo>
                  <a:pt x="2637" y="1321"/>
                  <a:pt x="2637" y="1321"/>
                  <a:pt x="2637" y="1321"/>
                </a:cubicBezTo>
                <a:cubicBezTo>
                  <a:pt x="2638" y="1318"/>
                  <a:pt x="2638" y="1318"/>
                  <a:pt x="2638" y="1318"/>
                </a:cubicBezTo>
                <a:cubicBezTo>
                  <a:pt x="2637" y="1315"/>
                  <a:pt x="2637" y="1315"/>
                  <a:pt x="2637" y="1315"/>
                </a:cubicBezTo>
                <a:lnTo>
                  <a:pt x="2636" y="1317"/>
                </a:lnTo>
                <a:close/>
                <a:moveTo>
                  <a:pt x="2638" y="1312"/>
                </a:moveTo>
                <a:cubicBezTo>
                  <a:pt x="2638" y="1309"/>
                  <a:pt x="2638" y="1309"/>
                  <a:pt x="2638" y="1309"/>
                </a:cubicBezTo>
                <a:cubicBezTo>
                  <a:pt x="2637" y="1313"/>
                  <a:pt x="2637" y="1313"/>
                  <a:pt x="2637" y="1313"/>
                </a:cubicBezTo>
                <a:cubicBezTo>
                  <a:pt x="2637" y="1313"/>
                  <a:pt x="2638" y="1312"/>
                  <a:pt x="2638" y="1312"/>
                </a:cubicBezTo>
                <a:close/>
                <a:moveTo>
                  <a:pt x="2668" y="1261"/>
                </a:moveTo>
                <a:cubicBezTo>
                  <a:pt x="2669" y="1260"/>
                  <a:pt x="2669" y="1260"/>
                  <a:pt x="2669" y="1260"/>
                </a:cubicBezTo>
                <a:cubicBezTo>
                  <a:pt x="2669" y="1257"/>
                  <a:pt x="2669" y="1257"/>
                  <a:pt x="2669" y="1257"/>
                </a:cubicBezTo>
                <a:cubicBezTo>
                  <a:pt x="2667" y="1260"/>
                  <a:pt x="2667" y="1260"/>
                  <a:pt x="2667" y="1260"/>
                </a:cubicBezTo>
                <a:lnTo>
                  <a:pt x="2668" y="1261"/>
                </a:lnTo>
                <a:close/>
                <a:moveTo>
                  <a:pt x="2783" y="633"/>
                </a:moveTo>
                <a:cubicBezTo>
                  <a:pt x="2782" y="633"/>
                  <a:pt x="2782" y="633"/>
                  <a:pt x="2782" y="633"/>
                </a:cubicBezTo>
                <a:cubicBezTo>
                  <a:pt x="2781" y="635"/>
                  <a:pt x="2781" y="635"/>
                  <a:pt x="2781" y="635"/>
                </a:cubicBezTo>
                <a:cubicBezTo>
                  <a:pt x="2781" y="636"/>
                  <a:pt x="2781" y="636"/>
                  <a:pt x="2781" y="636"/>
                </a:cubicBezTo>
                <a:cubicBezTo>
                  <a:pt x="2782" y="638"/>
                  <a:pt x="2782" y="638"/>
                  <a:pt x="2782" y="638"/>
                </a:cubicBezTo>
                <a:cubicBezTo>
                  <a:pt x="2783" y="637"/>
                  <a:pt x="2783" y="637"/>
                  <a:pt x="2783" y="637"/>
                </a:cubicBezTo>
                <a:cubicBezTo>
                  <a:pt x="2784" y="635"/>
                  <a:pt x="2784" y="635"/>
                  <a:pt x="2784" y="635"/>
                </a:cubicBezTo>
                <a:cubicBezTo>
                  <a:pt x="2783" y="634"/>
                  <a:pt x="2783" y="634"/>
                  <a:pt x="2783" y="634"/>
                </a:cubicBezTo>
                <a:lnTo>
                  <a:pt x="2783" y="633"/>
                </a:lnTo>
                <a:close/>
                <a:moveTo>
                  <a:pt x="824" y="1635"/>
                </a:moveTo>
                <a:cubicBezTo>
                  <a:pt x="825" y="1634"/>
                  <a:pt x="825" y="1634"/>
                  <a:pt x="825" y="1634"/>
                </a:cubicBezTo>
                <a:cubicBezTo>
                  <a:pt x="826" y="1634"/>
                  <a:pt x="826" y="1634"/>
                  <a:pt x="826" y="1634"/>
                </a:cubicBezTo>
                <a:cubicBezTo>
                  <a:pt x="826" y="1633"/>
                  <a:pt x="826" y="1633"/>
                  <a:pt x="826" y="1633"/>
                </a:cubicBezTo>
                <a:cubicBezTo>
                  <a:pt x="823" y="1631"/>
                  <a:pt x="823" y="1631"/>
                  <a:pt x="823" y="1631"/>
                </a:cubicBezTo>
                <a:cubicBezTo>
                  <a:pt x="822" y="1631"/>
                  <a:pt x="822" y="1631"/>
                  <a:pt x="822" y="1631"/>
                </a:cubicBezTo>
                <a:cubicBezTo>
                  <a:pt x="821" y="1630"/>
                  <a:pt x="821" y="1630"/>
                  <a:pt x="821" y="1630"/>
                </a:cubicBezTo>
                <a:cubicBezTo>
                  <a:pt x="820" y="1630"/>
                  <a:pt x="820" y="1630"/>
                  <a:pt x="820" y="1630"/>
                </a:cubicBezTo>
                <a:cubicBezTo>
                  <a:pt x="821" y="1632"/>
                  <a:pt x="821" y="1632"/>
                  <a:pt x="821" y="1632"/>
                </a:cubicBezTo>
                <a:cubicBezTo>
                  <a:pt x="820" y="1634"/>
                  <a:pt x="820" y="1634"/>
                  <a:pt x="820" y="1634"/>
                </a:cubicBezTo>
                <a:cubicBezTo>
                  <a:pt x="819" y="1635"/>
                  <a:pt x="819" y="1635"/>
                  <a:pt x="819" y="1635"/>
                </a:cubicBezTo>
                <a:cubicBezTo>
                  <a:pt x="820" y="1635"/>
                  <a:pt x="820" y="1635"/>
                  <a:pt x="820" y="1635"/>
                </a:cubicBezTo>
                <a:cubicBezTo>
                  <a:pt x="822" y="1635"/>
                  <a:pt x="822" y="1635"/>
                  <a:pt x="822" y="1635"/>
                </a:cubicBezTo>
                <a:lnTo>
                  <a:pt x="824" y="1635"/>
                </a:lnTo>
                <a:close/>
                <a:moveTo>
                  <a:pt x="820" y="1625"/>
                </a:moveTo>
                <a:cubicBezTo>
                  <a:pt x="820" y="1624"/>
                  <a:pt x="820" y="1624"/>
                  <a:pt x="820" y="1624"/>
                </a:cubicBezTo>
                <a:cubicBezTo>
                  <a:pt x="819" y="1623"/>
                  <a:pt x="819" y="1623"/>
                  <a:pt x="819" y="1623"/>
                </a:cubicBezTo>
                <a:cubicBezTo>
                  <a:pt x="818" y="1624"/>
                  <a:pt x="818" y="1624"/>
                  <a:pt x="818" y="1624"/>
                </a:cubicBezTo>
                <a:cubicBezTo>
                  <a:pt x="819" y="1626"/>
                  <a:pt x="819" y="1626"/>
                  <a:pt x="819" y="1626"/>
                </a:cubicBezTo>
                <a:lnTo>
                  <a:pt x="820" y="1625"/>
                </a:lnTo>
                <a:close/>
                <a:moveTo>
                  <a:pt x="823" y="1638"/>
                </a:moveTo>
                <a:cubicBezTo>
                  <a:pt x="823" y="1639"/>
                  <a:pt x="823" y="1639"/>
                  <a:pt x="823" y="1639"/>
                </a:cubicBezTo>
                <a:cubicBezTo>
                  <a:pt x="823" y="1639"/>
                  <a:pt x="823" y="1639"/>
                  <a:pt x="823" y="1639"/>
                </a:cubicBezTo>
                <a:cubicBezTo>
                  <a:pt x="823" y="1640"/>
                  <a:pt x="823" y="1640"/>
                  <a:pt x="823" y="1640"/>
                </a:cubicBezTo>
                <a:cubicBezTo>
                  <a:pt x="822" y="1641"/>
                  <a:pt x="822" y="1641"/>
                  <a:pt x="822" y="1641"/>
                </a:cubicBezTo>
                <a:cubicBezTo>
                  <a:pt x="823" y="1642"/>
                  <a:pt x="823" y="1642"/>
                  <a:pt x="823" y="1642"/>
                </a:cubicBezTo>
                <a:cubicBezTo>
                  <a:pt x="824" y="1643"/>
                  <a:pt x="824" y="1643"/>
                  <a:pt x="824" y="1643"/>
                </a:cubicBezTo>
                <a:cubicBezTo>
                  <a:pt x="825" y="1643"/>
                  <a:pt x="825" y="1643"/>
                  <a:pt x="825" y="1643"/>
                </a:cubicBezTo>
                <a:cubicBezTo>
                  <a:pt x="824" y="1642"/>
                  <a:pt x="824" y="1642"/>
                  <a:pt x="824" y="1642"/>
                </a:cubicBezTo>
                <a:cubicBezTo>
                  <a:pt x="825" y="1641"/>
                  <a:pt x="825" y="1641"/>
                  <a:pt x="825" y="1641"/>
                </a:cubicBezTo>
                <a:cubicBezTo>
                  <a:pt x="825" y="1639"/>
                  <a:pt x="825" y="1639"/>
                  <a:pt x="825" y="1639"/>
                </a:cubicBezTo>
                <a:cubicBezTo>
                  <a:pt x="824" y="1638"/>
                  <a:pt x="824" y="1638"/>
                  <a:pt x="824" y="1638"/>
                </a:cubicBezTo>
                <a:lnTo>
                  <a:pt x="823" y="1638"/>
                </a:lnTo>
                <a:close/>
                <a:moveTo>
                  <a:pt x="828" y="1642"/>
                </a:moveTo>
                <a:cubicBezTo>
                  <a:pt x="828" y="1641"/>
                  <a:pt x="828" y="1641"/>
                  <a:pt x="828" y="1641"/>
                </a:cubicBezTo>
                <a:cubicBezTo>
                  <a:pt x="827" y="1640"/>
                  <a:pt x="827" y="1640"/>
                  <a:pt x="827" y="1640"/>
                </a:cubicBezTo>
                <a:cubicBezTo>
                  <a:pt x="826" y="1639"/>
                  <a:pt x="826" y="1639"/>
                  <a:pt x="826" y="1639"/>
                </a:cubicBezTo>
                <a:cubicBezTo>
                  <a:pt x="826" y="1639"/>
                  <a:pt x="826" y="1639"/>
                  <a:pt x="826" y="1639"/>
                </a:cubicBezTo>
                <a:cubicBezTo>
                  <a:pt x="825" y="1640"/>
                  <a:pt x="825" y="1640"/>
                  <a:pt x="825" y="1640"/>
                </a:cubicBezTo>
                <a:cubicBezTo>
                  <a:pt x="826" y="1642"/>
                  <a:pt x="826" y="1642"/>
                  <a:pt x="826" y="1642"/>
                </a:cubicBezTo>
                <a:cubicBezTo>
                  <a:pt x="826" y="1642"/>
                  <a:pt x="826" y="1642"/>
                  <a:pt x="826" y="1642"/>
                </a:cubicBezTo>
                <a:cubicBezTo>
                  <a:pt x="826" y="1643"/>
                  <a:pt x="826" y="1643"/>
                  <a:pt x="826" y="1643"/>
                </a:cubicBezTo>
                <a:cubicBezTo>
                  <a:pt x="827" y="1643"/>
                  <a:pt x="827" y="1643"/>
                  <a:pt x="827" y="1643"/>
                </a:cubicBezTo>
                <a:lnTo>
                  <a:pt x="828" y="1642"/>
                </a:lnTo>
                <a:close/>
                <a:moveTo>
                  <a:pt x="827" y="1645"/>
                </a:moveTo>
                <a:cubicBezTo>
                  <a:pt x="827" y="1647"/>
                  <a:pt x="827" y="1647"/>
                  <a:pt x="827" y="1647"/>
                </a:cubicBezTo>
                <a:cubicBezTo>
                  <a:pt x="827" y="1648"/>
                  <a:pt x="827" y="1648"/>
                  <a:pt x="827" y="1648"/>
                </a:cubicBezTo>
                <a:cubicBezTo>
                  <a:pt x="827" y="1648"/>
                  <a:pt x="827" y="1648"/>
                  <a:pt x="827" y="1648"/>
                </a:cubicBezTo>
                <a:cubicBezTo>
                  <a:pt x="828" y="1648"/>
                  <a:pt x="828" y="1648"/>
                  <a:pt x="828" y="1648"/>
                </a:cubicBezTo>
                <a:cubicBezTo>
                  <a:pt x="829" y="1645"/>
                  <a:pt x="829" y="1645"/>
                  <a:pt x="829" y="1645"/>
                </a:cubicBezTo>
                <a:cubicBezTo>
                  <a:pt x="828" y="1644"/>
                  <a:pt x="828" y="1644"/>
                  <a:pt x="828" y="1644"/>
                </a:cubicBezTo>
                <a:lnTo>
                  <a:pt x="827" y="1645"/>
                </a:lnTo>
                <a:close/>
                <a:moveTo>
                  <a:pt x="821" y="1625"/>
                </a:moveTo>
                <a:cubicBezTo>
                  <a:pt x="820" y="1625"/>
                  <a:pt x="820" y="1625"/>
                  <a:pt x="820" y="1625"/>
                </a:cubicBezTo>
                <a:cubicBezTo>
                  <a:pt x="821" y="1628"/>
                  <a:pt x="821" y="1628"/>
                  <a:pt x="821" y="1628"/>
                </a:cubicBezTo>
                <a:cubicBezTo>
                  <a:pt x="823" y="1630"/>
                  <a:pt x="823" y="1630"/>
                  <a:pt x="823" y="1630"/>
                </a:cubicBezTo>
                <a:cubicBezTo>
                  <a:pt x="825" y="1630"/>
                  <a:pt x="825" y="1630"/>
                  <a:pt x="825" y="1630"/>
                </a:cubicBezTo>
                <a:cubicBezTo>
                  <a:pt x="826" y="1629"/>
                  <a:pt x="826" y="1629"/>
                  <a:pt x="826" y="1629"/>
                </a:cubicBezTo>
                <a:cubicBezTo>
                  <a:pt x="824" y="1626"/>
                  <a:pt x="824" y="1626"/>
                  <a:pt x="824" y="1626"/>
                </a:cubicBezTo>
                <a:lnTo>
                  <a:pt x="821" y="1625"/>
                </a:lnTo>
                <a:close/>
                <a:moveTo>
                  <a:pt x="819" y="1616"/>
                </a:moveTo>
                <a:cubicBezTo>
                  <a:pt x="817" y="1616"/>
                  <a:pt x="817" y="1616"/>
                  <a:pt x="817" y="1616"/>
                </a:cubicBezTo>
                <a:cubicBezTo>
                  <a:pt x="816" y="1616"/>
                  <a:pt x="816" y="1616"/>
                  <a:pt x="816" y="1616"/>
                </a:cubicBezTo>
                <a:cubicBezTo>
                  <a:pt x="815" y="1616"/>
                  <a:pt x="815" y="1616"/>
                  <a:pt x="815" y="1616"/>
                </a:cubicBezTo>
                <a:cubicBezTo>
                  <a:pt x="815" y="1617"/>
                  <a:pt x="815" y="1617"/>
                  <a:pt x="815" y="1617"/>
                </a:cubicBezTo>
                <a:cubicBezTo>
                  <a:pt x="815" y="1618"/>
                  <a:pt x="815" y="1618"/>
                  <a:pt x="815" y="1618"/>
                </a:cubicBezTo>
                <a:cubicBezTo>
                  <a:pt x="816" y="1619"/>
                  <a:pt x="816" y="1619"/>
                  <a:pt x="816" y="1619"/>
                </a:cubicBezTo>
                <a:cubicBezTo>
                  <a:pt x="816" y="1621"/>
                  <a:pt x="816" y="1621"/>
                  <a:pt x="816" y="1621"/>
                </a:cubicBezTo>
                <a:cubicBezTo>
                  <a:pt x="817" y="1621"/>
                  <a:pt x="817" y="1621"/>
                  <a:pt x="817" y="1621"/>
                </a:cubicBezTo>
                <a:cubicBezTo>
                  <a:pt x="818" y="1620"/>
                  <a:pt x="818" y="1620"/>
                  <a:pt x="818" y="1620"/>
                </a:cubicBezTo>
                <a:cubicBezTo>
                  <a:pt x="818" y="1618"/>
                  <a:pt x="818" y="1618"/>
                  <a:pt x="818" y="1618"/>
                </a:cubicBezTo>
                <a:lnTo>
                  <a:pt x="819" y="1616"/>
                </a:lnTo>
                <a:close/>
                <a:moveTo>
                  <a:pt x="815" y="1624"/>
                </a:moveTo>
                <a:cubicBezTo>
                  <a:pt x="816" y="1623"/>
                  <a:pt x="816" y="1623"/>
                  <a:pt x="816" y="1623"/>
                </a:cubicBezTo>
                <a:cubicBezTo>
                  <a:pt x="817" y="1622"/>
                  <a:pt x="817" y="1622"/>
                  <a:pt x="817" y="1622"/>
                </a:cubicBezTo>
                <a:cubicBezTo>
                  <a:pt x="815" y="1622"/>
                  <a:pt x="815" y="1622"/>
                  <a:pt x="815" y="1622"/>
                </a:cubicBezTo>
                <a:lnTo>
                  <a:pt x="815" y="1624"/>
                </a:lnTo>
                <a:close/>
                <a:moveTo>
                  <a:pt x="831" y="1643"/>
                </a:moveTo>
                <a:cubicBezTo>
                  <a:pt x="831" y="1642"/>
                  <a:pt x="831" y="1642"/>
                  <a:pt x="831" y="1642"/>
                </a:cubicBezTo>
                <a:cubicBezTo>
                  <a:pt x="829" y="1641"/>
                  <a:pt x="829" y="1641"/>
                  <a:pt x="829" y="1641"/>
                </a:cubicBezTo>
                <a:cubicBezTo>
                  <a:pt x="829" y="1642"/>
                  <a:pt x="829" y="1642"/>
                  <a:pt x="829" y="1642"/>
                </a:cubicBezTo>
                <a:cubicBezTo>
                  <a:pt x="831" y="1643"/>
                  <a:pt x="831" y="1643"/>
                  <a:pt x="831" y="1643"/>
                </a:cubicBezTo>
                <a:close/>
                <a:moveTo>
                  <a:pt x="832" y="1639"/>
                </a:moveTo>
                <a:cubicBezTo>
                  <a:pt x="831" y="1637"/>
                  <a:pt x="831" y="1637"/>
                  <a:pt x="831" y="1637"/>
                </a:cubicBezTo>
                <a:cubicBezTo>
                  <a:pt x="830" y="1637"/>
                  <a:pt x="830" y="1637"/>
                  <a:pt x="830" y="1637"/>
                </a:cubicBezTo>
                <a:cubicBezTo>
                  <a:pt x="830" y="1640"/>
                  <a:pt x="830" y="1640"/>
                  <a:pt x="830" y="1640"/>
                </a:cubicBezTo>
                <a:cubicBezTo>
                  <a:pt x="831" y="1641"/>
                  <a:pt x="831" y="1641"/>
                  <a:pt x="831" y="1641"/>
                </a:cubicBezTo>
                <a:cubicBezTo>
                  <a:pt x="834" y="1643"/>
                  <a:pt x="834" y="1643"/>
                  <a:pt x="834" y="1643"/>
                </a:cubicBezTo>
                <a:cubicBezTo>
                  <a:pt x="834" y="1642"/>
                  <a:pt x="834" y="1642"/>
                  <a:pt x="834" y="1642"/>
                </a:cubicBezTo>
                <a:cubicBezTo>
                  <a:pt x="834" y="1641"/>
                  <a:pt x="834" y="1641"/>
                  <a:pt x="834" y="1641"/>
                </a:cubicBezTo>
                <a:lnTo>
                  <a:pt x="832" y="1639"/>
                </a:lnTo>
                <a:close/>
                <a:moveTo>
                  <a:pt x="849" y="1674"/>
                </a:moveTo>
                <a:cubicBezTo>
                  <a:pt x="850" y="1674"/>
                  <a:pt x="850" y="1674"/>
                  <a:pt x="850" y="1674"/>
                </a:cubicBezTo>
                <a:cubicBezTo>
                  <a:pt x="851" y="1675"/>
                  <a:pt x="851" y="1675"/>
                  <a:pt x="851" y="1675"/>
                </a:cubicBezTo>
                <a:cubicBezTo>
                  <a:pt x="852" y="1674"/>
                  <a:pt x="852" y="1674"/>
                  <a:pt x="852" y="1674"/>
                </a:cubicBezTo>
                <a:cubicBezTo>
                  <a:pt x="851" y="1673"/>
                  <a:pt x="851" y="1673"/>
                  <a:pt x="851" y="1673"/>
                </a:cubicBezTo>
                <a:lnTo>
                  <a:pt x="849" y="1674"/>
                </a:lnTo>
                <a:close/>
                <a:moveTo>
                  <a:pt x="844" y="1665"/>
                </a:moveTo>
                <a:cubicBezTo>
                  <a:pt x="846" y="1665"/>
                  <a:pt x="846" y="1665"/>
                  <a:pt x="846" y="1665"/>
                </a:cubicBezTo>
                <a:cubicBezTo>
                  <a:pt x="847" y="1664"/>
                  <a:pt x="847" y="1664"/>
                  <a:pt x="847" y="1664"/>
                </a:cubicBezTo>
                <a:cubicBezTo>
                  <a:pt x="846" y="1664"/>
                  <a:pt x="846" y="1664"/>
                  <a:pt x="846" y="1664"/>
                </a:cubicBezTo>
                <a:cubicBezTo>
                  <a:pt x="845" y="1664"/>
                  <a:pt x="845" y="1664"/>
                  <a:pt x="845" y="1664"/>
                </a:cubicBezTo>
                <a:cubicBezTo>
                  <a:pt x="843" y="1662"/>
                  <a:pt x="843" y="1662"/>
                  <a:pt x="843" y="1662"/>
                </a:cubicBezTo>
                <a:cubicBezTo>
                  <a:pt x="842" y="1661"/>
                  <a:pt x="842" y="1661"/>
                  <a:pt x="842" y="1661"/>
                </a:cubicBezTo>
                <a:cubicBezTo>
                  <a:pt x="840" y="1661"/>
                  <a:pt x="840" y="1661"/>
                  <a:pt x="840" y="1661"/>
                </a:cubicBezTo>
                <a:cubicBezTo>
                  <a:pt x="839" y="1660"/>
                  <a:pt x="839" y="1660"/>
                  <a:pt x="839" y="1660"/>
                </a:cubicBezTo>
                <a:cubicBezTo>
                  <a:pt x="837" y="1660"/>
                  <a:pt x="837" y="1660"/>
                  <a:pt x="837" y="1660"/>
                </a:cubicBezTo>
                <a:cubicBezTo>
                  <a:pt x="835" y="1660"/>
                  <a:pt x="835" y="1660"/>
                  <a:pt x="835" y="1660"/>
                </a:cubicBezTo>
                <a:cubicBezTo>
                  <a:pt x="834" y="1659"/>
                  <a:pt x="834" y="1659"/>
                  <a:pt x="834" y="1659"/>
                </a:cubicBezTo>
                <a:cubicBezTo>
                  <a:pt x="832" y="1656"/>
                  <a:pt x="832" y="1656"/>
                  <a:pt x="832" y="1656"/>
                </a:cubicBezTo>
                <a:cubicBezTo>
                  <a:pt x="830" y="1655"/>
                  <a:pt x="830" y="1655"/>
                  <a:pt x="830" y="1655"/>
                </a:cubicBezTo>
                <a:cubicBezTo>
                  <a:pt x="830" y="1656"/>
                  <a:pt x="830" y="1656"/>
                  <a:pt x="830" y="1656"/>
                </a:cubicBezTo>
                <a:cubicBezTo>
                  <a:pt x="830" y="1658"/>
                  <a:pt x="830" y="1658"/>
                  <a:pt x="830" y="1658"/>
                </a:cubicBezTo>
                <a:cubicBezTo>
                  <a:pt x="832" y="1661"/>
                  <a:pt x="832" y="1661"/>
                  <a:pt x="832" y="1661"/>
                </a:cubicBezTo>
                <a:cubicBezTo>
                  <a:pt x="834" y="1661"/>
                  <a:pt x="834" y="1661"/>
                  <a:pt x="834" y="1661"/>
                </a:cubicBezTo>
                <a:cubicBezTo>
                  <a:pt x="837" y="1662"/>
                  <a:pt x="837" y="1662"/>
                  <a:pt x="837" y="1662"/>
                </a:cubicBezTo>
                <a:cubicBezTo>
                  <a:pt x="838" y="1664"/>
                  <a:pt x="838" y="1664"/>
                  <a:pt x="838" y="1664"/>
                </a:cubicBezTo>
                <a:cubicBezTo>
                  <a:pt x="839" y="1664"/>
                  <a:pt x="839" y="1664"/>
                  <a:pt x="839" y="1664"/>
                </a:cubicBezTo>
                <a:cubicBezTo>
                  <a:pt x="840" y="1663"/>
                  <a:pt x="840" y="1663"/>
                  <a:pt x="840" y="1663"/>
                </a:cubicBezTo>
                <a:cubicBezTo>
                  <a:pt x="843" y="1664"/>
                  <a:pt x="843" y="1664"/>
                  <a:pt x="843" y="1664"/>
                </a:cubicBezTo>
                <a:lnTo>
                  <a:pt x="844" y="1665"/>
                </a:lnTo>
                <a:close/>
                <a:moveTo>
                  <a:pt x="831" y="1646"/>
                </a:moveTo>
                <a:cubicBezTo>
                  <a:pt x="832" y="1647"/>
                  <a:pt x="832" y="1647"/>
                  <a:pt x="832" y="1647"/>
                </a:cubicBezTo>
                <a:cubicBezTo>
                  <a:pt x="834" y="1649"/>
                  <a:pt x="834" y="1649"/>
                  <a:pt x="834" y="1649"/>
                </a:cubicBezTo>
                <a:cubicBezTo>
                  <a:pt x="835" y="1649"/>
                  <a:pt x="835" y="1649"/>
                  <a:pt x="835" y="1649"/>
                </a:cubicBezTo>
                <a:cubicBezTo>
                  <a:pt x="835" y="1648"/>
                  <a:pt x="835" y="1648"/>
                  <a:pt x="835" y="1648"/>
                </a:cubicBezTo>
                <a:cubicBezTo>
                  <a:pt x="832" y="1645"/>
                  <a:pt x="832" y="1645"/>
                  <a:pt x="832" y="1645"/>
                </a:cubicBezTo>
                <a:lnTo>
                  <a:pt x="831" y="1646"/>
                </a:lnTo>
                <a:close/>
                <a:moveTo>
                  <a:pt x="834" y="1645"/>
                </a:moveTo>
                <a:cubicBezTo>
                  <a:pt x="834" y="1644"/>
                  <a:pt x="834" y="1644"/>
                  <a:pt x="834" y="1644"/>
                </a:cubicBezTo>
                <a:cubicBezTo>
                  <a:pt x="832" y="1644"/>
                  <a:pt x="832" y="1644"/>
                  <a:pt x="832" y="1644"/>
                </a:cubicBezTo>
                <a:cubicBezTo>
                  <a:pt x="832" y="1644"/>
                  <a:pt x="832" y="1644"/>
                  <a:pt x="832" y="1644"/>
                </a:cubicBezTo>
                <a:cubicBezTo>
                  <a:pt x="833" y="1646"/>
                  <a:pt x="833" y="1646"/>
                  <a:pt x="833" y="1646"/>
                </a:cubicBezTo>
                <a:lnTo>
                  <a:pt x="834" y="1645"/>
                </a:lnTo>
                <a:close/>
                <a:moveTo>
                  <a:pt x="826" y="1625"/>
                </a:moveTo>
                <a:cubicBezTo>
                  <a:pt x="824" y="1622"/>
                  <a:pt x="824" y="1622"/>
                  <a:pt x="824" y="1622"/>
                </a:cubicBezTo>
                <a:cubicBezTo>
                  <a:pt x="823" y="1622"/>
                  <a:pt x="823" y="1622"/>
                  <a:pt x="823" y="1622"/>
                </a:cubicBezTo>
                <a:cubicBezTo>
                  <a:pt x="821" y="1621"/>
                  <a:pt x="821" y="1621"/>
                  <a:pt x="821" y="1621"/>
                </a:cubicBezTo>
                <a:cubicBezTo>
                  <a:pt x="821" y="1621"/>
                  <a:pt x="821" y="1621"/>
                  <a:pt x="821" y="1621"/>
                </a:cubicBezTo>
                <a:cubicBezTo>
                  <a:pt x="821" y="1622"/>
                  <a:pt x="821" y="1622"/>
                  <a:pt x="821" y="1622"/>
                </a:cubicBezTo>
                <a:cubicBezTo>
                  <a:pt x="822" y="1624"/>
                  <a:pt x="822" y="1624"/>
                  <a:pt x="822" y="1624"/>
                </a:cubicBezTo>
                <a:cubicBezTo>
                  <a:pt x="824" y="1625"/>
                  <a:pt x="824" y="1625"/>
                  <a:pt x="824" y="1625"/>
                </a:cubicBezTo>
                <a:cubicBezTo>
                  <a:pt x="827" y="1627"/>
                  <a:pt x="827" y="1627"/>
                  <a:pt x="827" y="1627"/>
                </a:cubicBezTo>
                <a:lnTo>
                  <a:pt x="826" y="1625"/>
                </a:lnTo>
                <a:close/>
                <a:moveTo>
                  <a:pt x="833" y="1651"/>
                </a:moveTo>
                <a:cubicBezTo>
                  <a:pt x="832" y="1651"/>
                  <a:pt x="832" y="1651"/>
                  <a:pt x="832" y="1651"/>
                </a:cubicBezTo>
                <a:cubicBezTo>
                  <a:pt x="832" y="1652"/>
                  <a:pt x="832" y="1652"/>
                  <a:pt x="832" y="1652"/>
                </a:cubicBezTo>
                <a:cubicBezTo>
                  <a:pt x="834" y="1652"/>
                  <a:pt x="834" y="1652"/>
                  <a:pt x="834" y="1652"/>
                </a:cubicBezTo>
                <a:cubicBezTo>
                  <a:pt x="835" y="1653"/>
                  <a:pt x="835" y="1653"/>
                  <a:pt x="835" y="1653"/>
                </a:cubicBezTo>
                <a:cubicBezTo>
                  <a:pt x="836" y="1654"/>
                  <a:pt x="836" y="1654"/>
                  <a:pt x="836" y="1654"/>
                </a:cubicBezTo>
                <a:cubicBezTo>
                  <a:pt x="837" y="1654"/>
                  <a:pt x="837" y="1654"/>
                  <a:pt x="837" y="1654"/>
                </a:cubicBezTo>
                <a:cubicBezTo>
                  <a:pt x="838" y="1652"/>
                  <a:pt x="838" y="1652"/>
                  <a:pt x="838" y="1652"/>
                </a:cubicBezTo>
                <a:cubicBezTo>
                  <a:pt x="837" y="1651"/>
                  <a:pt x="837" y="1651"/>
                  <a:pt x="837" y="1651"/>
                </a:cubicBezTo>
                <a:cubicBezTo>
                  <a:pt x="835" y="1651"/>
                  <a:pt x="835" y="1651"/>
                  <a:pt x="835" y="1651"/>
                </a:cubicBezTo>
                <a:lnTo>
                  <a:pt x="833" y="1651"/>
                </a:lnTo>
                <a:close/>
                <a:moveTo>
                  <a:pt x="836" y="1665"/>
                </a:moveTo>
                <a:cubicBezTo>
                  <a:pt x="835" y="1666"/>
                  <a:pt x="835" y="1666"/>
                  <a:pt x="835" y="1666"/>
                </a:cubicBezTo>
                <a:cubicBezTo>
                  <a:pt x="837" y="1666"/>
                  <a:pt x="837" y="1666"/>
                  <a:pt x="837" y="1666"/>
                </a:cubicBezTo>
                <a:cubicBezTo>
                  <a:pt x="837" y="1666"/>
                  <a:pt x="836" y="1665"/>
                  <a:pt x="836" y="1665"/>
                </a:cubicBezTo>
                <a:close/>
                <a:moveTo>
                  <a:pt x="305" y="284"/>
                </a:moveTo>
                <a:cubicBezTo>
                  <a:pt x="304" y="283"/>
                  <a:pt x="304" y="283"/>
                  <a:pt x="304" y="283"/>
                </a:cubicBezTo>
                <a:cubicBezTo>
                  <a:pt x="303" y="284"/>
                  <a:pt x="303" y="284"/>
                  <a:pt x="303" y="284"/>
                </a:cubicBezTo>
                <a:cubicBezTo>
                  <a:pt x="303" y="283"/>
                  <a:pt x="303" y="283"/>
                  <a:pt x="303" y="283"/>
                </a:cubicBezTo>
                <a:cubicBezTo>
                  <a:pt x="304" y="281"/>
                  <a:pt x="304" y="281"/>
                  <a:pt x="304" y="281"/>
                </a:cubicBezTo>
                <a:cubicBezTo>
                  <a:pt x="302" y="279"/>
                  <a:pt x="302" y="279"/>
                  <a:pt x="302" y="279"/>
                </a:cubicBezTo>
                <a:cubicBezTo>
                  <a:pt x="301" y="279"/>
                  <a:pt x="301" y="279"/>
                  <a:pt x="301" y="279"/>
                </a:cubicBezTo>
                <a:cubicBezTo>
                  <a:pt x="301" y="281"/>
                  <a:pt x="301" y="281"/>
                  <a:pt x="301" y="281"/>
                </a:cubicBezTo>
                <a:cubicBezTo>
                  <a:pt x="299" y="280"/>
                  <a:pt x="299" y="280"/>
                  <a:pt x="299" y="280"/>
                </a:cubicBezTo>
                <a:cubicBezTo>
                  <a:pt x="298" y="281"/>
                  <a:pt x="298" y="281"/>
                  <a:pt x="298" y="281"/>
                </a:cubicBezTo>
                <a:cubicBezTo>
                  <a:pt x="298" y="283"/>
                  <a:pt x="298" y="283"/>
                  <a:pt x="298" y="283"/>
                </a:cubicBezTo>
                <a:cubicBezTo>
                  <a:pt x="299" y="284"/>
                  <a:pt x="299" y="284"/>
                  <a:pt x="299" y="284"/>
                </a:cubicBezTo>
                <a:cubicBezTo>
                  <a:pt x="298" y="286"/>
                  <a:pt x="298" y="286"/>
                  <a:pt x="298" y="286"/>
                </a:cubicBezTo>
                <a:cubicBezTo>
                  <a:pt x="299" y="287"/>
                  <a:pt x="299" y="287"/>
                  <a:pt x="299" y="287"/>
                </a:cubicBezTo>
                <a:cubicBezTo>
                  <a:pt x="299" y="289"/>
                  <a:pt x="299" y="289"/>
                  <a:pt x="299" y="289"/>
                </a:cubicBezTo>
                <a:cubicBezTo>
                  <a:pt x="298" y="290"/>
                  <a:pt x="298" y="290"/>
                  <a:pt x="298" y="290"/>
                </a:cubicBezTo>
                <a:cubicBezTo>
                  <a:pt x="297" y="289"/>
                  <a:pt x="297" y="289"/>
                  <a:pt x="297" y="289"/>
                </a:cubicBezTo>
                <a:cubicBezTo>
                  <a:pt x="296" y="290"/>
                  <a:pt x="296" y="290"/>
                  <a:pt x="296" y="290"/>
                </a:cubicBezTo>
                <a:cubicBezTo>
                  <a:pt x="296" y="291"/>
                  <a:pt x="296" y="291"/>
                  <a:pt x="296" y="291"/>
                </a:cubicBezTo>
                <a:cubicBezTo>
                  <a:pt x="296" y="293"/>
                  <a:pt x="296" y="293"/>
                  <a:pt x="296" y="293"/>
                </a:cubicBezTo>
                <a:cubicBezTo>
                  <a:pt x="295" y="294"/>
                  <a:pt x="295" y="294"/>
                  <a:pt x="295" y="294"/>
                </a:cubicBezTo>
                <a:cubicBezTo>
                  <a:pt x="296" y="295"/>
                  <a:pt x="296" y="295"/>
                  <a:pt x="296" y="295"/>
                </a:cubicBezTo>
                <a:cubicBezTo>
                  <a:pt x="297" y="292"/>
                  <a:pt x="297" y="292"/>
                  <a:pt x="297" y="292"/>
                </a:cubicBezTo>
                <a:cubicBezTo>
                  <a:pt x="298" y="293"/>
                  <a:pt x="298" y="293"/>
                  <a:pt x="298" y="293"/>
                </a:cubicBezTo>
                <a:cubicBezTo>
                  <a:pt x="297" y="295"/>
                  <a:pt x="297" y="295"/>
                  <a:pt x="297" y="295"/>
                </a:cubicBezTo>
                <a:cubicBezTo>
                  <a:pt x="299" y="294"/>
                  <a:pt x="299" y="294"/>
                  <a:pt x="299" y="294"/>
                </a:cubicBezTo>
                <a:cubicBezTo>
                  <a:pt x="300" y="293"/>
                  <a:pt x="300" y="293"/>
                  <a:pt x="300" y="293"/>
                </a:cubicBezTo>
                <a:cubicBezTo>
                  <a:pt x="300" y="291"/>
                  <a:pt x="300" y="291"/>
                  <a:pt x="300" y="291"/>
                </a:cubicBezTo>
                <a:cubicBezTo>
                  <a:pt x="303" y="288"/>
                  <a:pt x="303" y="288"/>
                  <a:pt x="303" y="288"/>
                </a:cubicBezTo>
                <a:lnTo>
                  <a:pt x="305" y="284"/>
                </a:lnTo>
                <a:close/>
                <a:moveTo>
                  <a:pt x="299" y="270"/>
                </a:moveTo>
                <a:cubicBezTo>
                  <a:pt x="298" y="270"/>
                  <a:pt x="298" y="270"/>
                  <a:pt x="298" y="270"/>
                </a:cubicBezTo>
                <a:cubicBezTo>
                  <a:pt x="299" y="271"/>
                  <a:pt x="299" y="271"/>
                  <a:pt x="299" y="271"/>
                </a:cubicBezTo>
                <a:lnTo>
                  <a:pt x="299" y="270"/>
                </a:lnTo>
                <a:close/>
                <a:moveTo>
                  <a:pt x="302" y="297"/>
                </a:moveTo>
                <a:cubicBezTo>
                  <a:pt x="304" y="296"/>
                  <a:pt x="304" y="296"/>
                  <a:pt x="304" y="296"/>
                </a:cubicBezTo>
                <a:cubicBezTo>
                  <a:pt x="302" y="295"/>
                  <a:pt x="302" y="295"/>
                  <a:pt x="302" y="295"/>
                </a:cubicBezTo>
                <a:cubicBezTo>
                  <a:pt x="301" y="295"/>
                  <a:pt x="301" y="295"/>
                  <a:pt x="301" y="295"/>
                </a:cubicBezTo>
                <a:cubicBezTo>
                  <a:pt x="299" y="298"/>
                  <a:pt x="299" y="298"/>
                  <a:pt x="299" y="298"/>
                </a:cubicBezTo>
                <a:cubicBezTo>
                  <a:pt x="300" y="298"/>
                  <a:pt x="300" y="298"/>
                  <a:pt x="300" y="298"/>
                </a:cubicBezTo>
                <a:cubicBezTo>
                  <a:pt x="301" y="297"/>
                  <a:pt x="301" y="297"/>
                  <a:pt x="301" y="297"/>
                </a:cubicBezTo>
                <a:lnTo>
                  <a:pt x="302" y="297"/>
                </a:lnTo>
                <a:close/>
                <a:moveTo>
                  <a:pt x="297" y="321"/>
                </a:moveTo>
                <a:cubicBezTo>
                  <a:pt x="298" y="322"/>
                  <a:pt x="298" y="322"/>
                  <a:pt x="298" y="322"/>
                </a:cubicBezTo>
                <a:cubicBezTo>
                  <a:pt x="300" y="320"/>
                  <a:pt x="300" y="320"/>
                  <a:pt x="300" y="320"/>
                </a:cubicBezTo>
                <a:cubicBezTo>
                  <a:pt x="298" y="317"/>
                  <a:pt x="298" y="317"/>
                  <a:pt x="298" y="317"/>
                </a:cubicBezTo>
                <a:cubicBezTo>
                  <a:pt x="299" y="316"/>
                  <a:pt x="299" y="316"/>
                  <a:pt x="299" y="316"/>
                </a:cubicBezTo>
                <a:cubicBezTo>
                  <a:pt x="297" y="315"/>
                  <a:pt x="297" y="315"/>
                  <a:pt x="297" y="315"/>
                </a:cubicBezTo>
                <a:cubicBezTo>
                  <a:pt x="296" y="316"/>
                  <a:pt x="296" y="316"/>
                  <a:pt x="296" y="316"/>
                </a:cubicBezTo>
                <a:cubicBezTo>
                  <a:pt x="296" y="317"/>
                  <a:pt x="296" y="317"/>
                  <a:pt x="296" y="317"/>
                </a:cubicBezTo>
                <a:cubicBezTo>
                  <a:pt x="297" y="319"/>
                  <a:pt x="297" y="319"/>
                  <a:pt x="297" y="319"/>
                </a:cubicBezTo>
                <a:lnTo>
                  <a:pt x="297" y="321"/>
                </a:lnTo>
                <a:close/>
                <a:moveTo>
                  <a:pt x="300" y="301"/>
                </a:moveTo>
                <a:cubicBezTo>
                  <a:pt x="300" y="300"/>
                  <a:pt x="300" y="300"/>
                  <a:pt x="300" y="300"/>
                </a:cubicBezTo>
                <a:cubicBezTo>
                  <a:pt x="299" y="301"/>
                  <a:pt x="299" y="301"/>
                  <a:pt x="299" y="301"/>
                </a:cubicBezTo>
                <a:cubicBezTo>
                  <a:pt x="299" y="302"/>
                  <a:pt x="299" y="302"/>
                  <a:pt x="299" y="302"/>
                </a:cubicBezTo>
                <a:lnTo>
                  <a:pt x="300" y="301"/>
                </a:lnTo>
                <a:close/>
                <a:moveTo>
                  <a:pt x="301" y="334"/>
                </a:moveTo>
                <a:cubicBezTo>
                  <a:pt x="299" y="337"/>
                  <a:pt x="299" y="337"/>
                  <a:pt x="299" y="337"/>
                </a:cubicBezTo>
                <a:cubicBezTo>
                  <a:pt x="297" y="341"/>
                  <a:pt x="297" y="341"/>
                  <a:pt x="297" y="341"/>
                </a:cubicBezTo>
                <a:cubicBezTo>
                  <a:pt x="295" y="341"/>
                  <a:pt x="295" y="341"/>
                  <a:pt x="295" y="341"/>
                </a:cubicBezTo>
                <a:cubicBezTo>
                  <a:pt x="295" y="340"/>
                  <a:pt x="295" y="340"/>
                  <a:pt x="295" y="340"/>
                </a:cubicBezTo>
                <a:cubicBezTo>
                  <a:pt x="294" y="339"/>
                  <a:pt x="294" y="339"/>
                  <a:pt x="294" y="339"/>
                </a:cubicBezTo>
                <a:cubicBezTo>
                  <a:pt x="297" y="338"/>
                  <a:pt x="297" y="338"/>
                  <a:pt x="297" y="338"/>
                </a:cubicBezTo>
                <a:cubicBezTo>
                  <a:pt x="299" y="336"/>
                  <a:pt x="299" y="336"/>
                  <a:pt x="299" y="336"/>
                </a:cubicBezTo>
                <a:cubicBezTo>
                  <a:pt x="299" y="334"/>
                  <a:pt x="299" y="334"/>
                  <a:pt x="299" y="334"/>
                </a:cubicBezTo>
                <a:cubicBezTo>
                  <a:pt x="299" y="332"/>
                  <a:pt x="299" y="332"/>
                  <a:pt x="299" y="332"/>
                </a:cubicBezTo>
                <a:cubicBezTo>
                  <a:pt x="298" y="332"/>
                  <a:pt x="298" y="332"/>
                  <a:pt x="298" y="332"/>
                </a:cubicBezTo>
                <a:cubicBezTo>
                  <a:pt x="297" y="333"/>
                  <a:pt x="297" y="333"/>
                  <a:pt x="297" y="333"/>
                </a:cubicBezTo>
                <a:cubicBezTo>
                  <a:pt x="295" y="333"/>
                  <a:pt x="295" y="333"/>
                  <a:pt x="295" y="333"/>
                </a:cubicBezTo>
                <a:cubicBezTo>
                  <a:pt x="296" y="331"/>
                  <a:pt x="296" y="331"/>
                  <a:pt x="296" y="331"/>
                </a:cubicBezTo>
                <a:cubicBezTo>
                  <a:pt x="293" y="330"/>
                  <a:pt x="293" y="330"/>
                  <a:pt x="293" y="330"/>
                </a:cubicBezTo>
                <a:cubicBezTo>
                  <a:pt x="290" y="335"/>
                  <a:pt x="290" y="335"/>
                  <a:pt x="290" y="335"/>
                </a:cubicBezTo>
                <a:cubicBezTo>
                  <a:pt x="290" y="339"/>
                  <a:pt x="290" y="339"/>
                  <a:pt x="290" y="339"/>
                </a:cubicBezTo>
                <a:cubicBezTo>
                  <a:pt x="289" y="341"/>
                  <a:pt x="289" y="341"/>
                  <a:pt x="289" y="341"/>
                </a:cubicBezTo>
                <a:cubicBezTo>
                  <a:pt x="289" y="342"/>
                  <a:pt x="289" y="342"/>
                  <a:pt x="289" y="342"/>
                </a:cubicBezTo>
                <a:cubicBezTo>
                  <a:pt x="291" y="343"/>
                  <a:pt x="291" y="343"/>
                  <a:pt x="291" y="343"/>
                </a:cubicBezTo>
                <a:cubicBezTo>
                  <a:pt x="292" y="344"/>
                  <a:pt x="292" y="344"/>
                  <a:pt x="292" y="344"/>
                </a:cubicBezTo>
                <a:cubicBezTo>
                  <a:pt x="292" y="346"/>
                  <a:pt x="292" y="346"/>
                  <a:pt x="292" y="346"/>
                </a:cubicBezTo>
                <a:cubicBezTo>
                  <a:pt x="291" y="346"/>
                  <a:pt x="291" y="346"/>
                  <a:pt x="291" y="346"/>
                </a:cubicBezTo>
                <a:cubicBezTo>
                  <a:pt x="289" y="345"/>
                  <a:pt x="289" y="345"/>
                  <a:pt x="289" y="345"/>
                </a:cubicBezTo>
                <a:cubicBezTo>
                  <a:pt x="289" y="347"/>
                  <a:pt x="289" y="347"/>
                  <a:pt x="289" y="347"/>
                </a:cubicBezTo>
                <a:cubicBezTo>
                  <a:pt x="291" y="348"/>
                  <a:pt x="291" y="348"/>
                  <a:pt x="291" y="348"/>
                </a:cubicBezTo>
                <a:cubicBezTo>
                  <a:pt x="290" y="350"/>
                  <a:pt x="290" y="350"/>
                  <a:pt x="290" y="350"/>
                </a:cubicBezTo>
                <a:cubicBezTo>
                  <a:pt x="291" y="351"/>
                  <a:pt x="291" y="351"/>
                  <a:pt x="291" y="351"/>
                </a:cubicBezTo>
                <a:cubicBezTo>
                  <a:pt x="293" y="353"/>
                  <a:pt x="293" y="353"/>
                  <a:pt x="293" y="353"/>
                </a:cubicBezTo>
                <a:cubicBezTo>
                  <a:pt x="290" y="353"/>
                  <a:pt x="290" y="353"/>
                  <a:pt x="290" y="353"/>
                </a:cubicBezTo>
                <a:cubicBezTo>
                  <a:pt x="289" y="354"/>
                  <a:pt x="289" y="354"/>
                  <a:pt x="289" y="354"/>
                </a:cubicBezTo>
                <a:cubicBezTo>
                  <a:pt x="290" y="356"/>
                  <a:pt x="290" y="356"/>
                  <a:pt x="290" y="356"/>
                </a:cubicBezTo>
                <a:cubicBezTo>
                  <a:pt x="292" y="356"/>
                  <a:pt x="292" y="356"/>
                  <a:pt x="292" y="356"/>
                </a:cubicBezTo>
                <a:cubicBezTo>
                  <a:pt x="292" y="358"/>
                  <a:pt x="292" y="358"/>
                  <a:pt x="292" y="358"/>
                </a:cubicBezTo>
                <a:cubicBezTo>
                  <a:pt x="292" y="360"/>
                  <a:pt x="292" y="360"/>
                  <a:pt x="292" y="360"/>
                </a:cubicBezTo>
                <a:cubicBezTo>
                  <a:pt x="295" y="367"/>
                  <a:pt x="295" y="367"/>
                  <a:pt x="295" y="367"/>
                </a:cubicBezTo>
                <a:cubicBezTo>
                  <a:pt x="298" y="368"/>
                  <a:pt x="298" y="368"/>
                  <a:pt x="298" y="368"/>
                </a:cubicBezTo>
                <a:cubicBezTo>
                  <a:pt x="299" y="366"/>
                  <a:pt x="299" y="366"/>
                  <a:pt x="299" y="366"/>
                </a:cubicBezTo>
                <a:cubicBezTo>
                  <a:pt x="298" y="365"/>
                  <a:pt x="298" y="365"/>
                  <a:pt x="298" y="365"/>
                </a:cubicBezTo>
                <a:cubicBezTo>
                  <a:pt x="297" y="365"/>
                  <a:pt x="297" y="365"/>
                  <a:pt x="297" y="365"/>
                </a:cubicBezTo>
                <a:cubicBezTo>
                  <a:pt x="296" y="362"/>
                  <a:pt x="296" y="362"/>
                  <a:pt x="296" y="362"/>
                </a:cubicBezTo>
                <a:cubicBezTo>
                  <a:pt x="295" y="359"/>
                  <a:pt x="295" y="359"/>
                  <a:pt x="295" y="359"/>
                </a:cubicBezTo>
                <a:cubicBezTo>
                  <a:pt x="295" y="356"/>
                  <a:pt x="295" y="356"/>
                  <a:pt x="295" y="356"/>
                </a:cubicBezTo>
                <a:cubicBezTo>
                  <a:pt x="295" y="354"/>
                  <a:pt x="295" y="354"/>
                  <a:pt x="295" y="354"/>
                </a:cubicBezTo>
                <a:cubicBezTo>
                  <a:pt x="296" y="351"/>
                  <a:pt x="296" y="351"/>
                  <a:pt x="296" y="351"/>
                </a:cubicBezTo>
                <a:cubicBezTo>
                  <a:pt x="298" y="351"/>
                  <a:pt x="298" y="351"/>
                  <a:pt x="298" y="351"/>
                </a:cubicBezTo>
                <a:cubicBezTo>
                  <a:pt x="298" y="349"/>
                  <a:pt x="298" y="349"/>
                  <a:pt x="298" y="349"/>
                </a:cubicBezTo>
                <a:cubicBezTo>
                  <a:pt x="296" y="349"/>
                  <a:pt x="296" y="349"/>
                  <a:pt x="296" y="349"/>
                </a:cubicBezTo>
                <a:cubicBezTo>
                  <a:pt x="295" y="349"/>
                  <a:pt x="295" y="349"/>
                  <a:pt x="295" y="349"/>
                </a:cubicBezTo>
                <a:cubicBezTo>
                  <a:pt x="293" y="349"/>
                  <a:pt x="293" y="349"/>
                  <a:pt x="293" y="349"/>
                </a:cubicBezTo>
                <a:cubicBezTo>
                  <a:pt x="295" y="348"/>
                  <a:pt x="295" y="348"/>
                  <a:pt x="295" y="348"/>
                </a:cubicBezTo>
                <a:cubicBezTo>
                  <a:pt x="296" y="348"/>
                  <a:pt x="296" y="348"/>
                  <a:pt x="296" y="348"/>
                </a:cubicBezTo>
                <a:cubicBezTo>
                  <a:pt x="299" y="346"/>
                  <a:pt x="299" y="346"/>
                  <a:pt x="299" y="346"/>
                </a:cubicBezTo>
                <a:cubicBezTo>
                  <a:pt x="299" y="343"/>
                  <a:pt x="299" y="343"/>
                  <a:pt x="299" y="343"/>
                </a:cubicBezTo>
                <a:cubicBezTo>
                  <a:pt x="301" y="340"/>
                  <a:pt x="301" y="340"/>
                  <a:pt x="301" y="340"/>
                </a:cubicBezTo>
                <a:cubicBezTo>
                  <a:pt x="301" y="337"/>
                  <a:pt x="301" y="337"/>
                  <a:pt x="301" y="337"/>
                </a:cubicBezTo>
                <a:cubicBezTo>
                  <a:pt x="305" y="333"/>
                  <a:pt x="305" y="333"/>
                  <a:pt x="305" y="333"/>
                </a:cubicBezTo>
                <a:cubicBezTo>
                  <a:pt x="304" y="333"/>
                  <a:pt x="304" y="333"/>
                  <a:pt x="304" y="333"/>
                </a:cubicBezTo>
                <a:lnTo>
                  <a:pt x="301" y="334"/>
                </a:lnTo>
                <a:close/>
                <a:moveTo>
                  <a:pt x="298" y="312"/>
                </a:moveTo>
                <a:cubicBezTo>
                  <a:pt x="297" y="313"/>
                  <a:pt x="297" y="313"/>
                  <a:pt x="297" y="313"/>
                </a:cubicBezTo>
                <a:cubicBezTo>
                  <a:pt x="297" y="315"/>
                  <a:pt x="297" y="315"/>
                  <a:pt x="297" y="315"/>
                </a:cubicBezTo>
                <a:cubicBezTo>
                  <a:pt x="299" y="314"/>
                  <a:pt x="299" y="314"/>
                  <a:pt x="299" y="314"/>
                </a:cubicBezTo>
                <a:cubicBezTo>
                  <a:pt x="298" y="313"/>
                  <a:pt x="298" y="313"/>
                  <a:pt x="298" y="313"/>
                </a:cubicBezTo>
                <a:lnTo>
                  <a:pt x="298" y="312"/>
                </a:lnTo>
                <a:close/>
                <a:moveTo>
                  <a:pt x="814" y="1594"/>
                </a:moveTo>
                <a:cubicBezTo>
                  <a:pt x="816" y="1594"/>
                  <a:pt x="816" y="1594"/>
                  <a:pt x="816" y="1594"/>
                </a:cubicBezTo>
                <a:cubicBezTo>
                  <a:pt x="818" y="1594"/>
                  <a:pt x="818" y="1594"/>
                  <a:pt x="818" y="1594"/>
                </a:cubicBezTo>
                <a:cubicBezTo>
                  <a:pt x="817" y="1591"/>
                  <a:pt x="817" y="1591"/>
                  <a:pt x="817" y="1591"/>
                </a:cubicBezTo>
                <a:cubicBezTo>
                  <a:pt x="815" y="1590"/>
                  <a:pt x="815" y="1590"/>
                  <a:pt x="815" y="1590"/>
                </a:cubicBezTo>
                <a:cubicBezTo>
                  <a:pt x="815" y="1587"/>
                  <a:pt x="815" y="1587"/>
                  <a:pt x="815" y="1587"/>
                </a:cubicBezTo>
                <a:cubicBezTo>
                  <a:pt x="813" y="1587"/>
                  <a:pt x="813" y="1587"/>
                  <a:pt x="813" y="1587"/>
                </a:cubicBezTo>
                <a:cubicBezTo>
                  <a:pt x="813" y="1583"/>
                  <a:pt x="813" y="1583"/>
                  <a:pt x="813" y="1583"/>
                </a:cubicBezTo>
                <a:cubicBezTo>
                  <a:pt x="812" y="1584"/>
                  <a:pt x="812" y="1584"/>
                  <a:pt x="812" y="1584"/>
                </a:cubicBezTo>
                <a:cubicBezTo>
                  <a:pt x="810" y="1585"/>
                  <a:pt x="810" y="1585"/>
                  <a:pt x="810" y="1585"/>
                </a:cubicBezTo>
                <a:cubicBezTo>
                  <a:pt x="809" y="1586"/>
                  <a:pt x="809" y="1586"/>
                  <a:pt x="809" y="1586"/>
                </a:cubicBezTo>
                <a:cubicBezTo>
                  <a:pt x="811" y="1587"/>
                  <a:pt x="811" y="1587"/>
                  <a:pt x="811" y="1587"/>
                </a:cubicBezTo>
                <a:cubicBezTo>
                  <a:pt x="813" y="1591"/>
                  <a:pt x="813" y="1591"/>
                  <a:pt x="813" y="1591"/>
                </a:cubicBezTo>
                <a:cubicBezTo>
                  <a:pt x="814" y="1590"/>
                  <a:pt x="814" y="1590"/>
                  <a:pt x="814" y="1590"/>
                </a:cubicBezTo>
                <a:cubicBezTo>
                  <a:pt x="815" y="1591"/>
                  <a:pt x="815" y="1591"/>
                  <a:pt x="815" y="1591"/>
                </a:cubicBezTo>
                <a:cubicBezTo>
                  <a:pt x="813" y="1592"/>
                  <a:pt x="813" y="1592"/>
                  <a:pt x="813" y="1592"/>
                </a:cubicBezTo>
                <a:lnTo>
                  <a:pt x="814" y="1594"/>
                </a:lnTo>
                <a:close/>
                <a:moveTo>
                  <a:pt x="810" y="1604"/>
                </a:moveTo>
                <a:cubicBezTo>
                  <a:pt x="812" y="1601"/>
                  <a:pt x="812" y="1601"/>
                  <a:pt x="812" y="1601"/>
                </a:cubicBezTo>
                <a:cubicBezTo>
                  <a:pt x="813" y="1600"/>
                  <a:pt x="813" y="1600"/>
                  <a:pt x="813" y="1600"/>
                </a:cubicBezTo>
                <a:cubicBezTo>
                  <a:pt x="812" y="1599"/>
                  <a:pt x="812" y="1599"/>
                  <a:pt x="812" y="1599"/>
                </a:cubicBezTo>
                <a:cubicBezTo>
                  <a:pt x="810" y="1598"/>
                  <a:pt x="810" y="1598"/>
                  <a:pt x="810" y="1598"/>
                </a:cubicBezTo>
                <a:cubicBezTo>
                  <a:pt x="809" y="1597"/>
                  <a:pt x="809" y="1597"/>
                  <a:pt x="809" y="1597"/>
                </a:cubicBezTo>
                <a:cubicBezTo>
                  <a:pt x="808" y="1598"/>
                  <a:pt x="808" y="1598"/>
                  <a:pt x="808" y="1598"/>
                </a:cubicBezTo>
                <a:cubicBezTo>
                  <a:pt x="809" y="1602"/>
                  <a:pt x="809" y="1602"/>
                  <a:pt x="809" y="1602"/>
                </a:cubicBezTo>
                <a:cubicBezTo>
                  <a:pt x="809" y="1603"/>
                  <a:pt x="809" y="1603"/>
                  <a:pt x="809" y="1603"/>
                </a:cubicBezTo>
                <a:lnTo>
                  <a:pt x="810" y="1604"/>
                </a:lnTo>
                <a:close/>
                <a:moveTo>
                  <a:pt x="302" y="315"/>
                </a:moveTo>
                <a:cubicBezTo>
                  <a:pt x="301" y="314"/>
                  <a:pt x="301" y="314"/>
                  <a:pt x="301" y="314"/>
                </a:cubicBezTo>
                <a:cubicBezTo>
                  <a:pt x="300" y="315"/>
                  <a:pt x="300" y="315"/>
                  <a:pt x="300" y="315"/>
                </a:cubicBezTo>
                <a:cubicBezTo>
                  <a:pt x="301" y="316"/>
                  <a:pt x="301" y="316"/>
                  <a:pt x="301" y="316"/>
                </a:cubicBezTo>
                <a:lnTo>
                  <a:pt x="302" y="315"/>
                </a:lnTo>
                <a:close/>
                <a:moveTo>
                  <a:pt x="810" y="1609"/>
                </a:moveTo>
                <a:cubicBezTo>
                  <a:pt x="811" y="1610"/>
                  <a:pt x="811" y="1610"/>
                  <a:pt x="811" y="1610"/>
                </a:cubicBezTo>
                <a:cubicBezTo>
                  <a:pt x="810" y="1611"/>
                  <a:pt x="810" y="1611"/>
                  <a:pt x="810" y="1611"/>
                </a:cubicBezTo>
                <a:cubicBezTo>
                  <a:pt x="811" y="1612"/>
                  <a:pt x="811" y="1612"/>
                  <a:pt x="811" y="1612"/>
                </a:cubicBezTo>
                <a:cubicBezTo>
                  <a:pt x="813" y="1611"/>
                  <a:pt x="813" y="1611"/>
                  <a:pt x="813" y="1611"/>
                </a:cubicBezTo>
                <a:cubicBezTo>
                  <a:pt x="813" y="1610"/>
                  <a:pt x="813" y="1610"/>
                  <a:pt x="813" y="1610"/>
                </a:cubicBezTo>
                <a:cubicBezTo>
                  <a:pt x="812" y="1608"/>
                  <a:pt x="812" y="1608"/>
                  <a:pt x="812" y="1608"/>
                </a:cubicBezTo>
                <a:lnTo>
                  <a:pt x="810" y="1609"/>
                </a:lnTo>
                <a:close/>
                <a:moveTo>
                  <a:pt x="809" y="1594"/>
                </a:moveTo>
                <a:cubicBezTo>
                  <a:pt x="808" y="1592"/>
                  <a:pt x="808" y="1592"/>
                  <a:pt x="808" y="1592"/>
                </a:cubicBezTo>
                <a:cubicBezTo>
                  <a:pt x="807" y="1592"/>
                  <a:pt x="807" y="1592"/>
                  <a:pt x="807" y="1592"/>
                </a:cubicBezTo>
                <a:cubicBezTo>
                  <a:pt x="806" y="1592"/>
                  <a:pt x="806" y="1592"/>
                  <a:pt x="806" y="1592"/>
                </a:cubicBezTo>
                <a:cubicBezTo>
                  <a:pt x="806" y="1594"/>
                  <a:pt x="806" y="1594"/>
                  <a:pt x="806" y="1594"/>
                </a:cubicBezTo>
                <a:cubicBezTo>
                  <a:pt x="807" y="1595"/>
                  <a:pt x="807" y="1595"/>
                  <a:pt x="807" y="1595"/>
                </a:cubicBezTo>
                <a:cubicBezTo>
                  <a:pt x="808" y="1596"/>
                  <a:pt x="808" y="1596"/>
                  <a:pt x="808" y="1596"/>
                </a:cubicBezTo>
                <a:cubicBezTo>
                  <a:pt x="809" y="1596"/>
                  <a:pt x="809" y="1596"/>
                  <a:pt x="809" y="1596"/>
                </a:cubicBezTo>
                <a:lnTo>
                  <a:pt x="809" y="1594"/>
                </a:lnTo>
                <a:close/>
                <a:moveTo>
                  <a:pt x="307" y="320"/>
                </a:moveTo>
                <a:cubicBezTo>
                  <a:pt x="308" y="319"/>
                  <a:pt x="308" y="319"/>
                  <a:pt x="308" y="319"/>
                </a:cubicBezTo>
                <a:cubicBezTo>
                  <a:pt x="307" y="318"/>
                  <a:pt x="307" y="318"/>
                  <a:pt x="307" y="318"/>
                </a:cubicBezTo>
                <a:cubicBezTo>
                  <a:pt x="306" y="318"/>
                  <a:pt x="306" y="318"/>
                  <a:pt x="306" y="318"/>
                </a:cubicBezTo>
                <a:cubicBezTo>
                  <a:pt x="307" y="316"/>
                  <a:pt x="307" y="316"/>
                  <a:pt x="307" y="316"/>
                </a:cubicBezTo>
                <a:cubicBezTo>
                  <a:pt x="308" y="316"/>
                  <a:pt x="308" y="316"/>
                  <a:pt x="308" y="316"/>
                </a:cubicBezTo>
                <a:cubicBezTo>
                  <a:pt x="310" y="314"/>
                  <a:pt x="310" y="314"/>
                  <a:pt x="310" y="314"/>
                </a:cubicBezTo>
                <a:cubicBezTo>
                  <a:pt x="310" y="313"/>
                  <a:pt x="310" y="313"/>
                  <a:pt x="310" y="313"/>
                </a:cubicBezTo>
                <a:cubicBezTo>
                  <a:pt x="309" y="313"/>
                  <a:pt x="309" y="313"/>
                  <a:pt x="309" y="313"/>
                </a:cubicBezTo>
                <a:cubicBezTo>
                  <a:pt x="308" y="313"/>
                  <a:pt x="308" y="313"/>
                  <a:pt x="308" y="313"/>
                </a:cubicBezTo>
                <a:cubicBezTo>
                  <a:pt x="308" y="312"/>
                  <a:pt x="308" y="312"/>
                  <a:pt x="308" y="312"/>
                </a:cubicBezTo>
                <a:cubicBezTo>
                  <a:pt x="310" y="311"/>
                  <a:pt x="310" y="311"/>
                  <a:pt x="310" y="311"/>
                </a:cubicBezTo>
                <a:cubicBezTo>
                  <a:pt x="309" y="309"/>
                  <a:pt x="309" y="309"/>
                  <a:pt x="309" y="309"/>
                </a:cubicBezTo>
                <a:cubicBezTo>
                  <a:pt x="307" y="307"/>
                  <a:pt x="307" y="307"/>
                  <a:pt x="307" y="307"/>
                </a:cubicBezTo>
                <a:cubicBezTo>
                  <a:pt x="307" y="306"/>
                  <a:pt x="307" y="306"/>
                  <a:pt x="307" y="306"/>
                </a:cubicBezTo>
                <a:cubicBezTo>
                  <a:pt x="308" y="306"/>
                  <a:pt x="308" y="306"/>
                  <a:pt x="308" y="306"/>
                </a:cubicBezTo>
                <a:cubicBezTo>
                  <a:pt x="309" y="306"/>
                  <a:pt x="309" y="306"/>
                  <a:pt x="309" y="306"/>
                </a:cubicBezTo>
                <a:cubicBezTo>
                  <a:pt x="309" y="304"/>
                  <a:pt x="309" y="304"/>
                  <a:pt x="309" y="304"/>
                </a:cubicBezTo>
                <a:cubicBezTo>
                  <a:pt x="308" y="303"/>
                  <a:pt x="308" y="303"/>
                  <a:pt x="308" y="303"/>
                </a:cubicBezTo>
                <a:cubicBezTo>
                  <a:pt x="309" y="303"/>
                  <a:pt x="309" y="303"/>
                  <a:pt x="309" y="303"/>
                </a:cubicBezTo>
                <a:cubicBezTo>
                  <a:pt x="309" y="300"/>
                  <a:pt x="309" y="300"/>
                  <a:pt x="309" y="300"/>
                </a:cubicBezTo>
                <a:cubicBezTo>
                  <a:pt x="307" y="298"/>
                  <a:pt x="307" y="298"/>
                  <a:pt x="307" y="298"/>
                </a:cubicBezTo>
                <a:cubicBezTo>
                  <a:pt x="306" y="299"/>
                  <a:pt x="306" y="299"/>
                  <a:pt x="306" y="299"/>
                </a:cubicBezTo>
                <a:cubicBezTo>
                  <a:pt x="305" y="297"/>
                  <a:pt x="305" y="297"/>
                  <a:pt x="305" y="297"/>
                </a:cubicBezTo>
                <a:cubicBezTo>
                  <a:pt x="305" y="296"/>
                  <a:pt x="305" y="296"/>
                  <a:pt x="305" y="296"/>
                </a:cubicBezTo>
                <a:cubicBezTo>
                  <a:pt x="307" y="294"/>
                  <a:pt x="307" y="294"/>
                  <a:pt x="307" y="294"/>
                </a:cubicBezTo>
                <a:cubicBezTo>
                  <a:pt x="305" y="292"/>
                  <a:pt x="305" y="292"/>
                  <a:pt x="305" y="292"/>
                </a:cubicBezTo>
                <a:cubicBezTo>
                  <a:pt x="304" y="292"/>
                  <a:pt x="304" y="292"/>
                  <a:pt x="304" y="292"/>
                </a:cubicBezTo>
                <a:cubicBezTo>
                  <a:pt x="303" y="293"/>
                  <a:pt x="303" y="293"/>
                  <a:pt x="303" y="293"/>
                </a:cubicBezTo>
                <a:cubicBezTo>
                  <a:pt x="304" y="294"/>
                  <a:pt x="304" y="294"/>
                  <a:pt x="304" y="294"/>
                </a:cubicBezTo>
                <a:cubicBezTo>
                  <a:pt x="305" y="296"/>
                  <a:pt x="305" y="296"/>
                  <a:pt x="305" y="296"/>
                </a:cubicBezTo>
                <a:cubicBezTo>
                  <a:pt x="304" y="299"/>
                  <a:pt x="304" y="299"/>
                  <a:pt x="304" y="299"/>
                </a:cubicBezTo>
                <a:cubicBezTo>
                  <a:pt x="304" y="301"/>
                  <a:pt x="304" y="301"/>
                  <a:pt x="304" y="301"/>
                </a:cubicBezTo>
                <a:cubicBezTo>
                  <a:pt x="303" y="303"/>
                  <a:pt x="303" y="303"/>
                  <a:pt x="303" y="303"/>
                </a:cubicBezTo>
                <a:cubicBezTo>
                  <a:pt x="301" y="303"/>
                  <a:pt x="301" y="303"/>
                  <a:pt x="301" y="303"/>
                </a:cubicBezTo>
                <a:cubicBezTo>
                  <a:pt x="301" y="304"/>
                  <a:pt x="301" y="304"/>
                  <a:pt x="301" y="304"/>
                </a:cubicBezTo>
                <a:cubicBezTo>
                  <a:pt x="301" y="305"/>
                  <a:pt x="301" y="305"/>
                  <a:pt x="301" y="305"/>
                </a:cubicBezTo>
                <a:cubicBezTo>
                  <a:pt x="302" y="304"/>
                  <a:pt x="302" y="304"/>
                  <a:pt x="302" y="304"/>
                </a:cubicBezTo>
                <a:cubicBezTo>
                  <a:pt x="304" y="305"/>
                  <a:pt x="304" y="305"/>
                  <a:pt x="304" y="305"/>
                </a:cubicBezTo>
                <a:cubicBezTo>
                  <a:pt x="304" y="306"/>
                  <a:pt x="304" y="306"/>
                  <a:pt x="304" y="306"/>
                </a:cubicBezTo>
                <a:cubicBezTo>
                  <a:pt x="302" y="307"/>
                  <a:pt x="302" y="307"/>
                  <a:pt x="302" y="307"/>
                </a:cubicBezTo>
                <a:cubicBezTo>
                  <a:pt x="302" y="308"/>
                  <a:pt x="302" y="308"/>
                  <a:pt x="302" y="308"/>
                </a:cubicBezTo>
                <a:cubicBezTo>
                  <a:pt x="301" y="309"/>
                  <a:pt x="301" y="309"/>
                  <a:pt x="301" y="309"/>
                </a:cubicBezTo>
                <a:cubicBezTo>
                  <a:pt x="300" y="309"/>
                  <a:pt x="300" y="309"/>
                  <a:pt x="300" y="309"/>
                </a:cubicBezTo>
                <a:cubicBezTo>
                  <a:pt x="299" y="310"/>
                  <a:pt x="299" y="310"/>
                  <a:pt x="299" y="310"/>
                </a:cubicBezTo>
                <a:cubicBezTo>
                  <a:pt x="300" y="311"/>
                  <a:pt x="300" y="311"/>
                  <a:pt x="300" y="311"/>
                </a:cubicBezTo>
                <a:cubicBezTo>
                  <a:pt x="301" y="311"/>
                  <a:pt x="301" y="311"/>
                  <a:pt x="301" y="311"/>
                </a:cubicBezTo>
                <a:cubicBezTo>
                  <a:pt x="302" y="312"/>
                  <a:pt x="302" y="312"/>
                  <a:pt x="302" y="312"/>
                </a:cubicBezTo>
                <a:cubicBezTo>
                  <a:pt x="303" y="311"/>
                  <a:pt x="303" y="311"/>
                  <a:pt x="303" y="311"/>
                </a:cubicBezTo>
                <a:cubicBezTo>
                  <a:pt x="304" y="311"/>
                  <a:pt x="304" y="311"/>
                  <a:pt x="304" y="311"/>
                </a:cubicBezTo>
                <a:cubicBezTo>
                  <a:pt x="305" y="312"/>
                  <a:pt x="305" y="312"/>
                  <a:pt x="305" y="312"/>
                </a:cubicBezTo>
                <a:cubicBezTo>
                  <a:pt x="303" y="313"/>
                  <a:pt x="303" y="313"/>
                  <a:pt x="303" y="313"/>
                </a:cubicBezTo>
                <a:cubicBezTo>
                  <a:pt x="303" y="314"/>
                  <a:pt x="303" y="314"/>
                  <a:pt x="303" y="314"/>
                </a:cubicBezTo>
                <a:cubicBezTo>
                  <a:pt x="304" y="315"/>
                  <a:pt x="304" y="315"/>
                  <a:pt x="304" y="315"/>
                </a:cubicBezTo>
                <a:cubicBezTo>
                  <a:pt x="303" y="316"/>
                  <a:pt x="303" y="316"/>
                  <a:pt x="303" y="316"/>
                </a:cubicBezTo>
                <a:cubicBezTo>
                  <a:pt x="302" y="318"/>
                  <a:pt x="302" y="318"/>
                  <a:pt x="302" y="318"/>
                </a:cubicBezTo>
                <a:cubicBezTo>
                  <a:pt x="304" y="320"/>
                  <a:pt x="304" y="320"/>
                  <a:pt x="304" y="320"/>
                </a:cubicBezTo>
                <a:cubicBezTo>
                  <a:pt x="304" y="321"/>
                  <a:pt x="304" y="321"/>
                  <a:pt x="304" y="321"/>
                </a:cubicBezTo>
                <a:cubicBezTo>
                  <a:pt x="305" y="322"/>
                  <a:pt x="305" y="322"/>
                  <a:pt x="305" y="322"/>
                </a:cubicBezTo>
                <a:cubicBezTo>
                  <a:pt x="306" y="322"/>
                  <a:pt x="306" y="322"/>
                  <a:pt x="306" y="322"/>
                </a:cubicBezTo>
                <a:cubicBezTo>
                  <a:pt x="307" y="321"/>
                  <a:pt x="307" y="321"/>
                  <a:pt x="307" y="321"/>
                </a:cubicBezTo>
                <a:lnTo>
                  <a:pt x="307" y="320"/>
                </a:lnTo>
                <a:close/>
                <a:moveTo>
                  <a:pt x="807" y="1586"/>
                </a:moveTo>
                <a:cubicBezTo>
                  <a:pt x="806" y="1587"/>
                  <a:pt x="806" y="1587"/>
                  <a:pt x="806" y="1587"/>
                </a:cubicBezTo>
                <a:cubicBezTo>
                  <a:pt x="806" y="1588"/>
                  <a:pt x="806" y="1588"/>
                  <a:pt x="806" y="1588"/>
                </a:cubicBezTo>
                <a:cubicBezTo>
                  <a:pt x="806" y="1591"/>
                  <a:pt x="806" y="1591"/>
                  <a:pt x="806" y="1591"/>
                </a:cubicBezTo>
                <a:cubicBezTo>
                  <a:pt x="808" y="1591"/>
                  <a:pt x="808" y="1591"/>
                  <a:pt x="808" y="1591"/>
                </a:cubicBezTo>
                <a:cubicBezTo>
                  <a:pt x="810" y="1592"/>
                  <a:pt x="810" y="1592"/>
                  <a:pt x="810" y="1592"/>
                </a:cubicBezTo>
                <a:cubicBezTo>
                  <a:pt x="810" y="1593"/>
                  <a:pt x="810" y="1593"/>
                  <a:pt x="810" y="1593"/>
                </a:cubicBezTo>
                <a:cubicBezTo>
                  <a:pt x="810" y="1596"/>
                  <a:pt x="810" y="1596"/>
                  <a:pt x="810" y="1596"/>
                </a:cubicBezTo>
                <a:cubicBezTo>
                  <a:pt x="812" y="1597"/>
                  <a:pt x="812" y="1597"/>
                  <a:pt x="812" y="1597"/>
                </a:cubicBezTo>
                <a:cubicBezTo>
                  <a:pt x="813" y="1596"/>
                  <a:pt x="813" y="1596"/>
                  <a:pt x="813" y="1596"/>
                </a:cubicBezTo>
                <a:cubicBezTo>
                  <a:pt x="813" y="1594"/>
                  <a:pt x="813" y="1594"/>
                  <a:pt x="813" y="1594"/>
                </a:cubicBezTo>
                <a:cubicBezTo>
                  <a:pt x="811" y="1591"/>
                  <a:pt x="811" y="1591"/>
                  <a:pt x="811" y="1591"/>
                </a:cubicBezTo>
                <a:cubicBezTo>
                  <a:pt x="808" y="1587"/>
                  <a:pt x="808" y="1587"/>
                  <a:pt x="808" y="1587"/>
                </a:cubicBezTo>
                <a:lnTo>
                  <a:pt x="807" y="1586"/>
                </a:lnTo>
                <a:close/>
                <a:moveTo>
                  <a:pt x="816" y="1613"/>
                </a:moveTo>
                <a:cubicBezTo>
                  <a:pt x="817" y="1612"/>
                  <a:pt x="817" y="1612"/>
                  <a:pt x="817" y="1612"/>
                </a:cubicBezTo>
                <a:cubicBezTo>
                  <a:pt x="818" y="1610"/>
                  <a:pt x="818" y="1610"/>
                  <a:pt x="818" y="1610"/>
                </a:cubicBezTo>
                <a:cubicBezTo>
                  <a:pt x="818" y="1612"/>
                  <a:pt x="818" y="1612"/>
                  <a:pt x="818" y="1612"/>
                </a:cubicBezTo>
                <a:cubicBezTo>
                  <a:pt x="819" y="1614"/>
                  <a:pt x="819" y="1614"/>
                  <a:pt x="819" y="1614"/>
                </a:cubicBezTo>
                <a:cubicBezTo>
                  <a:pt x="820" y="1615"/>
                  <a:pt x="820" y="1615"/>
                  <a:pt x="820" y="1615"/>
                </a:cubicBezTo>
                <a:cubicBezTo>
                  <a:pt x="821" y="1614"/>
                  <a:pt x="821" y="1614"/>
                  <a:pt x="821" y="1614"/>
                </a:cubicBezTo>
                <a:cubicBezTo>
                  <a:pt x="821" y="1611"/>
                  <a:pt x="821" y="1611"/>
                  <a:pt x="821" y="1611"/>
                </a:cubicBezTo>
                <a:cubicBezTo>
                  <a:pt x="820" y="1608"/>
                  <a:pt x="820" y="1608"/>
                  <a:pt x="820" y="1608"/>
                </a:cubicBezTo>
                <a:cubicBezTo>
                  <a:pt x="821" y="1607"/>
                  <a:pt x="821" y="1607"/>
                  <a:pt x="821" y="1607"/>
                </a:cubicBezTo>
                <a:cubicBezTo>
                  <a:pt x="820" y="1604"/>
                  <a:pt x="820" y="1604"/>
                  <a:pt x="820" y="1604"/>
                </a:cubicBezTo>
                <a:cubicBezTo>
                  <a:pt x="819" y="1601"/>
                  <a:pt x="819" y="1601"/>
                  <a:pt x="819" y="1601"/>
                </a:cubicBezTo>
                <a:cubicBezTo>
                  <a:pt x="818" y="1597"/>
                  <a:pt x="818" y="1597"/>
                  <a:pt x="818" y="1597"/>
                </a:cubicBezTo>
                <a:cubicBezTo>
                  <a:pt x="817" y="1596"/>
                  <a:pt x="817" y="1596"/>
                  <a:pt x="817" y="1596"/>
                </a:cubicBezTo>
                <a:cubicBezTo>
                  <a:pt x="814" y="1596"/>
                  <a:pt x="814" y="1596"/>
                  <a:pt x="814" y="1596"/>
                </a:cubicBezTo>
                <a:cubicBezTo>
                  <a:pt x="813" y="1597"/>
                  <a:pt x="813" y="1597"/>
                  <a:pt x="813" y="1597"/>
                </a:cubicBezTo>
                <a:cubicBezTo>
                  <a:pt x="813" y="1599"/>
                  <a:pt x="813" y="1599"/>
                  <a:pt x="813" y="1599"/>
                </a:cubicBezTo>
                <a:cubicBezTo>
                  <a:pt x="814" y="1600"/>
                  <a:pt x="814" y="1600"/>
                  <a:pt x="814" y="1600"/>
                </a:cubicBezTo>
                <a:cubicBezTo>
                  <a:pt x="814" y="1602"/>
                  <a:pt x="814" y="1602"/>
                  <a:pt x="814" y="1602"/>
                </a:cubicBezTo>
                <a:cubicBezTo>
                  <a:pt x="814" y="1603"/>
                  <a:pt x="814" y="1603"/>
                  <a:pt x="814" y="1603"/>
                </a:cubicBezTo>
                <a:cubicBezTo>
                  <a:pt x="815" y="1603"/>
                  <a:pt x="815" y="1603"/>
                  <a:pt x="815" y="1603"/>
                </a:cubicBezTo>
                <a:cubicBezTo>
                  <a:pt x="816" y="1602"/>
                  <a:pt x="816" y="1602"/>
                  <a:pt x="816" y="1602"/>
                </a:cubicBezTo>
                <a:cubicBezTo>
                  <a:pt x="815" y="1603"/>
                  <a:pt x="815" y="1603"/>
                  <a:pt x="815" y="1603"/>
                </a:cubicBezTo>
                <a:cubicBezTo>
                  <a:pt x="814" y="1605"/>
                  <a:pt x="814" y="1605"/>
                  <a:pt x="814" y="1605"/>
                </a:cubicBezTo>
                <a:cubicBezTo>
                  <a:pt x="812" y="1605"/>
                  <a:pt x="812" y="1605"/>
                  <a:pt x="812" y="1605"/>
                </a:cubicBezTo>
                <a:cubicBezTo>
                  <a:pt x="814" y="1609"/>
                  <a:pt x="814" y="1609"/>
                  <a:pt x="814" y="1609"/>
                </a:cubicBezTo>
                <a:cubicBezTo>
                  <a:pt x="815" y="1611"/>
                  <a:pt x="815" y="1611"/>
                  <a:pt x="815" y="1611"/>
                </a:cubicBezTo>
                <a:lnTo>
                  <a:pt x="816" y="1613"/>
                </a:lnTo>
                <a:close/>
                <a:moveTo>
                  <a:pt x="1997" y="1171"/>
                </a:moveTo>
                <a:cubicBezTo>
                  <a:pt x="1998" y="1170"/>
                  <a:pt x="1998" y="1170"/>
                  <a:pt x="1998" y="1170"/>
                </a:cubicBezTo>
                <a:cubicBezTo>
                  <a:pt x="1997" y="1169"/>
                  <a:pt x="1997" y="1169"/>
                  <a:pt x="1997" y="1169"/>
                </a:cubicBezTo>
                <a:cubicBezTo>
                  <a:pt x="1997" y="1170"/>
                  <a:pt x="1997" y="1170"/>
                  <a:pt x="1997" y="1170"/>
                </a:cubicBezTo>
                <a:lnTo>
                  <a:pt x="1997" y="1171"/>
                </a:lnTo>
                <a:close/>
                <a:moveTo>
                  <a:pt x="1349" y="58"/>
                </a:moveTo>
                <a:cubicBezTo>
                  <a:pt x="1347" y="58"/>
                  <a:pt x="1347" y="58"/>
                  <a:pt x="1347" y="58"/>
                </a:cubicBezTo>
                <a:cubicBezTo>
                  <a:pt x="1345" y="61"/>
                  <a:pt x="1345" y="61"/>
                  <a:pt x="1345" y="61"/>
                </a:cubicBezTo>
                <a:cubicBezTo>
                  <a:pt x="1345" y="63"/>
                  <a:pt x="1345" y="63"/>
                  <a:pt x="1345" y="63"/>
                </a:cubicBezTo>
                <a:cubicBezTo>
                  <a:pt x="1347" y="64"/>
                  <a:pt x="1347" y="64"/>
                  <a:pt x="1347" y="64"/>
                </a:cubicBezTo>
                <a:cubicBezTo>
                  <a:pt x="1348" y="64"/>
                  <a:pt x="1348" y="64"/>
                  <a:pt x="1348" y="64"/>
                </a:cubicBezTo>
                <a:cubicBezTo>
                  <a:pt x="1350" y="66"/>
                  <a:pt x="1350" y="66"/>
                  <a:pt x="1350" y="66"/>
                </a:cubicBezTo>
                <a:cubicBezTo>
                  <a:pt x="1351" y="66"/>
                  <a:pt x="1351" y="66"/>
                  <a:pt x="1351" y="66"/>
                </a:cubicBezTo>
                <a:cubicBezTo>
                  <a:pt x="1354" y="66"/>
                  <a:pt x="1354" y="66"/>
                  <a:pt x="1354" y="66"/>
                </a:cubicBezTo>
                <a:cubicBezTo>
                  <a:pt x="1355" y="65"/>
                  <a:pt x="1355" y="65"/>
                  <a:pt x="1355" y="65"/>
                </a:cubicBezTo>
                <a:cubicBezTo>
                  <a:pt x="1356" y="63"/>
                  <a:pt x="1356" y="63"/>
                  <a:pt x="1356" y="63"/>
                </a:cubicBezTo>
                <a:cubicBezTo>
                  <a:pt x="1356" y="62"/>
                  <a:pt x="1356" y="62"/>
                  <a:pt x="1356" y="62"/>
                </a:cubicBezTo>
                <a:cubicBezTo>
                  <a:pt x="1356" y="60"/>
                  <a:pt x="1356" y="60"/>
                  <a:pt x="1356" y="60"/>
                </a:cubicBezTo>
                <a:cubicBezTo>
                  <a:pt x="1352" y="57"/>
                  <a:pt x="1352" y="57"/>
                  <a:pt x="1352" y="57"/>
                </a:cubicBezTo>
                <a:lnTo>
                  <a:pt x="1349" y="58"/>
                </a:lnTo>
                <a:close/>
                <a:moveTo>
                  <a:pt x="1336" y="276"/>
                </a:moveTo>
                <a:cubicBezTo>
                  <a:pt x="1335" y="277"/>
                  <a:pt x="1335" y="277"/>
                  <a:pt x="1335" y="277"/>
                </a:cubicBezTo>
                <a:cubicBezTo>
                  <a:pt x="1336" y="278"/>
                  <a:pt x="1336" y="278"/>
                  <a:pt x="1336" y="278"/>
                </a:cubicBezTo>
                <a:cubicBezTo>
                  <a:pt x="1337" y="278"/>
                  <a:pt x="1337" y="278"/>
                  <a:pt x="1337" y="278"/>
                </a:cubicBezTo>
                <a:cubicBezTo>
                  <a:pt x="1337" y="275"/>
                  <a:pt x="1337" y="275"/>
                  <a:pt x="1337" y="275"/>
                </a:cubicBezTo>
                <a:lnTo>
                  <a:pt x="1336" y="276"/>
                </a:lnTo>
                <a:close/>
                <a:moveTo>
                  <a:pt x="1366" y="57"/>
                </a:moveTo>
                <a:cubicBezTo>
                  <a:pt x="1367" y="57"/>
                  <a:pt x="1367" y="57"/>
                  <a:pt x="1367" y="57"/>
                </a:cubicBezTo>
                <a:cubicBezTo>
                  <a:pt x="1368" y="55"/>
                  <a:pt x="1368" y="55"/>
                  <a:pt x="1368" y="55"/>
                </a:cubicBezTo>
                <a:cubicBezTo>
                  <a:pt x="1368" y="54"/>
                  <a:pt x="1368" y="54"/>
                  <a:pt x="1368" y="54"/>
                </a:cubicBezTo>
                <a:cubicBezTo>
                  <a:pt x="1367" y="54"/>
                  <a:pt x="1367" y="54"/>
                  <a:pt x="1367" y="54"/>
                </a:cubicBezTo>
                <a:cubicBezTo>
                  <a:pt x="1366" y="55"/>
                  <a:pt x="1366" y="55"/>
                  <a:pt x="1366" y="55"/>
                </a:cubicBezTo>
                <a:lnTo>
                  <a:pt x="1366" y="57"/>
                </a:lnTo>
                <a:close/>
                <a:moveTo>
                  <a:pt x="1378" y="44"/>
                </a:moveTo>
                <a:cubicBezTo>
                  <a:pt x="1377" y="44"/>
                  <a:pt x="1377" y="44"/>
                  <a:pt x="1377" y="44"/>
                </a:cubicBezTo>
                <a:cubicBezTo>
                  <a:pt x="1376" y="42"/>
                  <a:pt x="1376" y="42"/>
                  <a:pt x="1376" y="42"/>
                </a:cubicBezTo>
                <a:cubicBezTo>
                  <a:pt x="1376" y="40"/>
                  <a:pt x="1376" y="40"/>
                  <a:pt x="1376" y="40"/>
                </a:cubicBezTo>
                <a:cubicBezTo>
                  <a:pt x="1375" y="39"/>
                  <a:pt x="1375" y="39"/>
                  <a:pt x="1375" y="39"/>
                </a:cubicBezTo>
                <a:cubicBezTo>
                  <a:pt x="1375" y="38"/>
                  <a:pt x="1375" y="38"/>
                  <a:pt x="1375" y="38"/>
                </a:cubicBezTo>
                <a:cubicBezTo>
                  <a:pt x="1376" y="38"/>
                  <a:pt x="1376" y="38"/>
                  <a:pt x="1376" y="38"/>
                </a:cubicBezTo>
                <a:cubicBezTo>
                  <a:pt x="1377" y="36"/>
                  <a:pt x="1377" y="36"/>
                  <a:pt x="1377" y="36"/>
                </a:cubicBezTo>
                <a:cubicBezTo>
                  <a:pt x="1375" y="35"/>
                  <a:pt x="1375" y="35"/>
                  <a:pt x="1375" y="35"/>
                </a:cubicBezTo>
                <a:cubicBezTo>
                  <a:pt x="1374" y="37"/>
                  <a:pt x="1374" y="37"/>
                  <a:pt x="1374" y="37"/>
                </a:cubicBezTo>
                <a:cubicBezTo>
                  <a:pt x="1372" y="37"/>
                  <a:pt x="1372" y="37"/>
                  <a:pt x="1372" y="37"/>
                </a:cubicBezTo>
                <a:cubicBezTo>
                  <a:pt x="1371" y="37"/>
                  <a:pt x="1371" y="37"/>
                  <a:pt x="1371" y="37"/>
                </a:cubicBezTo>
                <a:cubicBezTo>
                  <a:pt x="1370" y="37"/>
                  <a:pt x="1370" y="37"/>
                  <a:pt x="1370" y="37"/>
                </a:cubicBezTo>
                <a:cubicBezTo>
                  <a:pt x="1370" y="42"/>
                  <a:pt x="1370" y="42"/>
                  <a:pt x="1370" y="42"/>
                </a:cubicBezTo>
                <a:cubicBezTo>
                  <a:pt x="1369" y="44"/>
                  <a:pt x="1369" y="44"/>
                  <a:pt x="1369" y="44"/>
                </a:cubicBezTo>
                <a:cubicBezTo>
                  <a:pt x="1370" y="46"/>
                  <a:pt x="1370" y="46"/>
                  <a:pt x="1370" y="46"/>
                </a:cubicBezTo>
                <a:cubicBezTo>
                  <a:pt x="1371" y="47"/>
                  <a:pt x="1371" y="47"/>
                  <a:pt x="1371" y="47"/>
                </a:cubicBezTo>
                <a:cubicBezTo>
                  <a:pt x="1373" y="47"/>
                  <a:pt x="1373" y="47"/>
                  <a:pt x="1373" y="47"/>
                </a:cubicBezTo>
                <a:cubicBezTo>
                  <a:pt x="1376" y="47"/>
                  <a:pt x="1376" y="47"/>
                  <a:pt x="1376" y="47"/>
                </a:cubicBezTo>
                <a:cubicBezTo>
                  <a:pt x="1376" y="46"/>
                  <a:pt x="1376" y="46"/>
                  <a:pt x="1376" y="46"/>
                </a:cubicBezTo>
                <a:cubicBezTo>
                  <a:pt x="1377" y="47"/>
                  <a:pt x="1377" y="47"/>
                  <a:pt x="1377" y="47"/>
                </a:cubicBezTo>
                <a:cubicBezTo>
                  <a:pt x="1378" y="48"/>
                  <a:pt x="1378" y="48"/>
                  <a:pt x="1378" y="48"/>
                </a:cubicBezTo>
                <a:cubicBezTo>
                  <a:pt x="1379" y="46"/>
                  <a:pt x="1379" y="46"/>
                  <a:pt x="1379" y="46"/>
                </a:cubicBezTo>
                <a:cubicBezTo>
                  <a:pt x="1380" y="45"/>
                  <a:pt x="1380" y="45"/>
                  <a:pt x="1380" y="45"/>
                </a:cubicBezTo>
                <a:cubicBezTo>
                  <a:pt x="1380" y="42"/>
                  <a:pt x="1380" y="42"/>
                  <a:pt x="1380" y="42"/>
                </a:cubicBezTo>
                <a:cubicBezTo>
                  <a:pt x="1379" y="42"/>
                  <a:pt x="1379" y="42"/>
                  <a:pt x="1379" y="42"/>
                </a:cubicBezTo>
                <a:cubicBezTo>
                  <a:pt x="1378" y="43"/>
                  <a:pt x="1378" y="43"/>
                  <a:pt x="1378" y="43"/>
                </a:cubicBezTo>
                <a:lnTo>
                  <a:pt x="1378" y="44"/>
                </a:lnTo>
                <a:close/>
                <a:moveTo>
                  <a:pt x="1373" y="6"/>
                </a:moveTo>
                <a:cubicBezTo>
                  <a:pt x="1372" y="5"/>
                  <a:pt x="1372" y="5"/>
                  <a:pt x="1372" y="5"/>
                </a:cubicBezTo>
                <a:cubicBezTo>
                  <a:pt x="1371" y="7"/>
                  <a:pt x="1371" y="7"/>
                  <a:pt x="1371" y="7"/>
                </a:cubicBezTo>
                <a:cubicBezTo>
                  <a:pt x="1371" y="7"/>
                  <a:pt x="1371" y="7"/>
                  <a:pt x="1371" y="7"/>
                </a:cubicBezTo>
                <a:cubicBezTo>
                  <a:pt x="1372" y="8"/>
                  <a:pt x="1372" y="8"/>
                  <a:pt x="1372" y="8"/>
                </a:cubicBezTo>
                <a:cubicBezTo>
                  <a:pt x="1372" y="9"/>
                  <a:pt x="1372" y="9"/>
                  <a:pt x="1372" y="9"/>
                </a:cubicBezTo>
                <a:cubicBezTo>
                  <a:pt x="1371" y="10"/>
                  <a:pt x="1371" y="10"/>
                  <a:pt x="1371" y="10"/>
                </a:cubicBezTo>
                <a:cubicBezTo>
                  <a:pt x="1371" y="13"/>
                  <a:pt x="1371" y="13"/>
                  <a:pt x="1371" y="13"/>
                </a:cubicBezTo>
                <a:cubicBezTo>
                  <a:pt x="1373" y="15"/>
                  <a:pt x="1373" y="15"/>
                  <a:pt x="1373" y="15"/>
                </a:cubicBezTo>
                <a:cubicBezTo>
                  <a:pt x="1373" y="19"/>
                  <a:pt x="1373" y="19"/>
                  <a:pt x="1373" y="19"/>
                </a:cubicBezTo>
                <a:cubicBezTo>
                  <a:pt x="1372" y="21"/>
                  <a:pt x="1372" y="21"/>
                  <a:pt x="1372" y="21"/>
                </a:cubicBezTo>
                <a:cubicBezTo>
                  <a:pt x="1372" y="23"/>
                  <a:pt x="1372" y="23"/>
                  <a:pt x="1372" y="23"/>
                </a:cubicBezTo>
                <a:cubicBezTo>
                  <a:pt x="1373" y="24"/>
                  <a:pt x="1373" y="24"/>
                  <a:pt x="1373" y="24"/>
                </a:cubicBezTo>
                <a:cubicBezTo>
                  <a:pt x="1374" y="23"/>
                  <a:pt x="1374" y="23"/>
                  <a:pt x="1374" y="23"/>
                </a:cubicBezTo>
                <a:cubicBezTo>
                  <a:pt x="1374" y="20"/>
                  <a:pt x="1374" y="20"/>
                  <a:pt x="1374" y="20"/>
                </a:cubicBezTo>
                <a:cubicBezTo>
                  <a:pt x="1375" y="19"/>
                  <a:pt x="1375" y="19"/>
                  <a:pt x="1375" y="19"/>
                </a:cubicBezTo>
                <a:cubicBezTo>
                  <a:pt x="1375" y="16"/>
                  <a:pt x="1375" y="16"/>
                  <a:pt x="1375" y="16"/>
                </a:cubicBezTo>
                <a:cubicBezTo>
                  <a:pt x="1373" y="14"/>
                  <a:pt x="1373" y="14"/>
                  <a:pt x="1373" y="14"/>
                </a:cubicBezTo>
                <a:cubicBezTo>
                  <a:pt x="1373" y="10"/>
                  <a:pt x="1373" y="10"/>
                  <a:pt x="1373" y="10"/>
                </a:cubicBezTo>
                <a:cubicBezTo>
                  <a:pt x="1374" y="8"/>
                  <a:pt x="1374" y="8"/>
                  <a:pt x="1374" y="8"/>
                </a:cubicBezTo>
                <a:lnTo>
                  <a:pt x="1373" y="6"/>
                </a:lnTo>
                <a:close/>
                <a:moveTo>
                  <a:pt x="1323" y="82"/>
                </a:moveTo>
                <a:cubicBezTo>
                  <a:pt x="1326" y="85"/>
                  <a:pt x="1326" y="85"/>
                  <a:pt x="1326" y="85"/>
                </a:cubicBezTo>
                <a:cubicBezTo>
                  <a:pt x="1330" y="85"/>
                  <a:pt x="1330" y="85"/>
                  <a:pt x="1330" y="85"/>
                </a:cubicBezTo>
                <a:cubicBezTo>
                  <a:pt x="1331" y="85"/>
                  <a:pt x="1331" y="85"/>
                  <a:pt x="1331" y="85"/>
                </a:cubicBezTo>
                <a:cubicBezTo>
                  <a:pt x="1330" y="84"/>
                  <a:pt x="1330" y="84"/>
                  <a:pt x="1330" y="84"/>
                </a:cubicBezTo>
                <a:cubicBezTo>
                  <a:pt x="1325" y="81"/>
                  <a:pt x="1325" y="81"/>
                  <a:pt x="1325" y="81"/>
                </a:cubicBezTo>
                <a:cubicBezTo>
                  <a:pt x="1319" y="80"/>
                  <a:pt x="1319" y="80"/>
                  <a:pt x="1319" y="80"/>
                </a:cubicBezTo>
                <a:cubicBezTo>
                  <a:pt x="1318" y="80"/>
                  <a:pt x="1318" y="80"/>
                  <a:pt x="1318" y="80"/>
                </a:cubicBezTo>
                <a:cubicBezTo>
                  <a:pt x="1318" y="82"/>
                  <a:pt x="1318" y="82"/>
                  <a:pt x="1318" y="82"/>
                </a:cubicBezTo>
                <a:cubicBezTo>
                  <a:pt x="1315" y="82"/>
                  <a:pt x="1315" y="82"/>
                  <a:pt x="1315" y="82"/>
                </a:cubicBezTo>
                <a:cubicBezTo>
                  <a:pt x="1314" y="83"/>
                  <a:pt x="1314" y="83"/>
                  <a:pt x="1314" y="83"/>
                </a:cubicBezTo>
                <a:cubicBezTo>
                  <a:pt x="1315" y="85"/>
                  <a:pt x="1315" y="85"/>
                  <a:pt x="1315" y="85"/>
                </a:cubicBezTo>
                <a:cubicBezTo>
                  <a:pt x="1318" y="85"/>
                  <a:pt x="1318" y="85"/>
                  <a:pt x="1318" y="85"/>
                </a:cubicBezTo>
                <a:cubicBezTo>
                  <a:pt x="1320" y="88"/>
                  <a:pt x="1320" y="88"/>
                  <a:pt x="1320" y="88"/>
                </a:cubicBezTo>
                <a:cubicBezTo>
                  <a:pt x="1323" y="89"/>
                  <a:pt x="1323" y="89"/>
                  <a:pt x="1323" y="89"/>
                </a:cubicBezTo>
                <a:cubicBezTo>
                  <a:pt x="1327" y="88"/>
                  <a:pt x="1327" y="88"/>
                  <a:pt x="1327" y="88"/>
                </a:cubicBezTo>
                <a:cubicBezTo>
                  <a:pt x="1333" y="89"/>
                  <a:pt x="1333" y="89"/>
                  <a:pt x="1333" y="89"/>
                </a:cubicBezTo>
                <a:cubicBezTo>
                  <a:pt x="1335" y="88"/>
                  <a:pt x="1335" y="88"/>
                  <a:pt x="1335" y="88"/>
                </a:cubicBezTo>
                <a:cubicBezTo>
                  <a:pt x="1335" y="87"/>
                  <a:pt x="1335" y="87"/>
                  <a:pt x="1335" y="87"/>
                </a:cubicBezTo>
                <a:cubicBezTo>
                  <a:pt x="1333" y="87"/>
                  <a:pt x="1333" y="87"/>
                  <a:pt x="1333" y="87"/>
                </a:cubicBezTo>
                <a:cubicBezTo>
                  <a:pt x="1328" y="87"/>
                  <a:pt x="1328" y="87"/>
                  <a:pt x="1328" y="87"/>
                </a:cubicBezTo>
                <a:cubicBezTo>
                  <a:pt x="1326" y="86"/>
                  <a:pt x="1326" y="86"/>
                  <a:pt x="1326" y="86"/>
                </a:cubicBezTo>
                <a:cubicBezTo>
                  <a:pt x="1323" y="85"/>
                  <a:pt x="1323" y="85"/>
                  <a:pt x="1323" y="85"/>
                </a:cubicBezTo>
                <a:cubicBezTo>
                  <a:pt x="1321" y="84"/>
                  <a:pt x="1321" y="84"/>
                  <a:pt x="1321" y="84"/>
                </a:cubicBezTo>
                <a:cubicBezTo>
                  <a:pt x="1320" y="83"/>
                  <a:pt x="1320" y="83"/>
                  <a:pt x="1320" y="83"/>
                </a:cubicBezTo>
                <a:cubicBezTo>
                  <a:pt x="1321" y="82"/>
                  <a:pt x="1321" y="82"/>
                  <a:pt x="1321" y="82"/>
                </a:cubicBezTo>
                <a:lnTo>
                  <a:pt x="1323" y="82"/>
                </a:lnTo>
                <a:close/>
                <a:moveTo>
                  <a:pt x="1345" y="88"/>
                </a:moveTo>
                <a:cubicBezTo>
                  <a:pt x="1346" y="89"/>
                  <a:pt x="1346" y="89"/>
                  <a:pt x="1346" y="89"/>
                </a:cubicBezTo>
                <a:cubicBezTo>
                  <a:pt x="1347" y="88"/>
                  <a:pt x="1347" y="88"/>
                  <a:pt x="1347" y="88"/>
                </a:cubicBezTo>
                <a:cubicBezTo>
                  <a:pt x="1347" y="87"/>
                  <a:pt x="1347" y="87"/>
                  <a:pt x="1347" y="87"/>
                </a:cubicBezTo>
                <a:cubicBezTo>
                  <a:pt x="1345" y="88"/>
                  <a:pt x="1345" y="88"/>
                  <a:pt x="1345" y="88"/>
                </a:cubicBezTo>
                <a:close/>
                <a:moveTo>
                  <a:pt x="1342" y="93"/>
                </a:moveTo>
                <a:cubicBezTo>
                  <a:pt x="1339" y="91"/>
                  <a:pt x="1339" y="91"/>
                  <a:pt x="1339" y="91"/>
                </a:cubicBezTo>
                <a:cubicBezTo>
                  <a:pt x="1338" y="91"/>
                  <a:pt x="1338" y="91"/>
                  <a:pt x="1338" y="91"/>
                </a:cubicBezTo>
                <a:cubicBezTo>
                  <a:pt x="1335" y="89"/>
                  <a:pt x="1335" y="89"/>
                  <a:pt x="1335" y="89"/>
                </a:cubicBezTo>
                <a:cubicBezTo>
                  <a:pt x="1333" y="89"/>
                  <a:pt x="1333" y="89"/>
                  <a:pt x="1333" y="89"/>
                </a:cubicBezTo>
                <a:cubicBezTo>
                  <a:pt x="1329" y="90"/>
                  <a:pt x="1329" y="90"/>
                  <a:pt x="1329" y="90"/>
                </a:cubicBezTo>
                <a:cubicBezTo>
                  <a:pt x="1327" y="89"/>
                  <a:pt x="1327" y="89"/>
                  <a:pt x="1327" y="89"/>
                </a:cubicBezTo>
                <a:cubicBezTo>
                  <a:pt x="1324" y="90"/>
                  <a:pt x="1324" y="90"/>
                  <a:pt x="1324" y="90"/>
                </a:cubicBezTo>
                <a:cubicBezTo>
                  <a:pt x="1323" y="89"/>
                  <a:pt x="1323" y="89"/>
                  <a:pt x="1323" y="89"/>
                </a:cubicBezTo>
                <a:cubicBezTo>
                  <a:pt x="1323" y="89"/>
                  <a:pt x="1322" y="90"/>
                  <a:pt x="1322" y="90"/>
                </a:cubicBezTo>
                <a:cubicBezTo>
                  <a:pt x="1323" y="91"/>
                  <a:pt x="1323" y="91"/>
                  <a:pt x="1323" y="91"/>
                </a:cubicBezTo>
                <a:cubicBezTo>
                  <a:pt x="1326" y="91"/>
                  <a:pt x="1326" y="91"/>
                  <a:pt x="1326" y="91"/>
                </a:cubicBezTo>
                <a:cubicBezTo>
                  <a:pt x="1328" y="93"/>
                  <a:pt x="1328" y="93"/>
                  <a:pt x="1328" y="93"/>
                </a:cubicBezTo>
                <a:cubicBezTo>
                  <a:pt x="1331" y="93"/>
                  <a:pt x="1331" y="93"/>
                  <a:pt x="1331" y="93"/>
                </a:cubicBezTo>
                <a:cubicBezTo>
                  <a:pt x="1333" y="94"/>
                  <a:pt x="1333" y="94"/>
                  <a:pt x="1333" y="94"/>
                </a:cubicBezTo>
                <a:cubicBezTo>
                  <a:pt x="1335" y="94"/>
                  <a:pt x="1335" y="94"/>
                  <a:pt x="1335" y="94"/>
                </a:cubicBezTo>
                <a:cubicBezTo>
                  <a:pt x="1335" y="94"/>
                  <a:pt x="1335" y="94"/>
                  <a:pt x="1335" y="94"/>
                </a:cubicBezTo>
                <a:cubicBezTo>
                  <a:pt x="1335" y="96"/>
                  <a:pt x="1335" y="96"/>
                  <a:pt x="1335" y="96"/>
                </a:cubicBezTo>
                <a:cubicBezTo>
                  <a:pt x="1337" y="97"/>
                  <a:pt x="1337" y="97"/>
                  <a:pt x="1337" y="97"/>
                </a:cubicBezTo>
                <a:cubicBezTo>
                  <a:pt x="1339" y="96"/>
                  <a:pt x="1339" y="96"/>
                  <a:pt x="1339" y="96"/>
                </a:cubicBezTo>
                <a:cubicBezTo>
                  <a:pt x="1340" y="97"/>
                  <a:pt x="1340" y="97"/>
                  <a:pt x="1340" y="97"/>
                </a:cubicBezTo>
                <a:cubicBezTo>
                  <a:pt x="1341" y="96"/>
                  <a:pt x="1341" y="96"/>
                  <a:pt x="1341" y="96"/>
                </a:cubicBezTo>
                <a:cubicBezTo>
                  <a:pt x="1341" y="95"/>
                  <a:pt x="1341" y="95"/>
                  <a:pt x="1341" y="95"/>
                </a:cubicBezTo>
                <a:cubicBezTo>
                  <a:pt x="1341" y="94"/>
                  <a:pt x="1341" y="94"/>
                  <a:pt x="1341" y="94"/>
                </a:cubicBezTo>
                <a:cubicBezTo>
                  <a:pt x="1341" y="93"/>
                  <a:pt x="1341" y="93"/>
                  <a:pt x="1341" y="93"/>
                </a:cubicBezTo>
                <a:lnTo>
                  <a:pt x="1342" y="93"/>
                </a:lnTo>
                <a:close/>
                <a:moveTo>
                  <a:pt x="2008" y="1206"/>
                </a:moveTo>
                <a:cubicBezTo>
                  <a:pt x="2008" y="1207"/>
                  <a:pt x="2008" y="1207"/>
                  <a:pt x="2008" y="1207"/>
                </a:cubicBezTo>
                <a:cubicBezTo>
                  <a:pt x="2008" y="1209"/>
                  <a:pt x="2008" y="1209"/>
                  <a:pt x="2008" y="1209"/>
                </a:cubicBezTo>
                <a:cubicBezTo>
                  <a:pt x="2008" y="1210"/>
                  <a:pt x="2008" y="1210"/>
                  <a:pt x="2008" y="1210"/>
                </a:cubicBezTo>
                <a:cubicBezTo>
                  <a:pt x="2009" y="1208"/>
                  <a:pt x="2009" y="1208"/>
                  <a:pt x="2009" y="1208"/>
                </a:cubicBezTo>
                <a:cubicBezTo>
                  <a:pt x="2009" y="1207"/>
                  <a:pt x="2009" y="1207"/>
                  <a:pt x="2009" y="1207"/>
                </a:cubicBezTo>
                <a:cubicBezTo>
                  <a:pt x="2010" y="1205"/>
                  <a:pt x="2010" y="1205"/>
                  <a:pt x="2010" y="1205"/>
                </a:cubicBezTo>
                <a:cubicBezTo>
                  <a:pt x="2009" y="1206"/>
                  <a:pt x="2009" y="1206"/>
                  <a:pt x="2009" y="1206"/>
                </a:cubicBezTo>
                <a:lnTo>
                  <a:pt x="2008" y="1206"/>
                </a:lnTo>
                <a:close/>
                <a:moveTo>
                  <a:pt x="297" y="309"/>
                </a:moveTo>
                <a:cubicBezTo>
                  <a:pt x="296" y="311"/>
                  <a:pt x="296" y="311"/>
                  <a:pt x="296" y="311"/>
                </a:cubicBezTo>
                <a:cubicBezTo>
                  <a:pt x="297" y="311"/>
                  <a:pt x="297" y="311"/>
                  <a:pt x="297" y="311"/>
                </a:cubicBezTo>
                <a:lnTo>
                  <a:pt x="297" y="309"/>
                </a:lnTo>
                <a:close/>
                <a:moveTo>
                  <a:pt x="1995" y="1172"/>
                </a:moveTo>
                <a:cubicBezTo>
                  <a:pt x="1996" y="1170"/>
                  <a:pt x="1996" y="1170"/>
                  <a:pt x="1996" y="1170"/>
                </a:cubicBezTo>
                <a:cubicBezTo>
                  <a:pt x="1995" y="1170"/>
                  <a:pt x="1995" y="1170"/>
                  <a:pt x="1995" y="1170"/>
                </a:cubicBezTo>
                <a:cubicBezTo>
                  <a:pt x="1994" y="1169"/>
                  <a:pt x="1994" y="1169"/>
                  <a:pt x="1994" y="1169"/>
                </a:cubicBezTo>
                <a:cubicBezTo>
                  <a:pt x="1994" y="1169"/>
                  <a:pt x="1994" y="1169"/>
                  <a:pt x="1994" y="1169"/>
                </a:cubicBezTo>
                <a:cubicBezTo>
                  <a:pt x="1993" y="1171"/>
                  <a:pt x="1993" y="1171"/>
                  <a:pt x="1993" y="1171"/>
                </a:cubicBezTo>
                <a:cubicBezTo>
                  <a:pt x="1994" y="1171"/>
                  <a:pt x="1994" y="1171"/>
                  <a:pt x="1994" y="1171"/>
                </a:cubicBezTo>
                <a:lnTo>
                  <a:pt x="1995" y="1172"/>
                </a:lnTo>
                <a:close/>
                <a:moveTo>
                  <a:pt x="1384" y="956"/>
                </a:moveTo>
                <a:cubicBezTo>
                  <a:pt x="1383" y="956"/>
                  <a:pt x="1383" y="956"/>
                  <a:pt x="1383" y="956"/>
                </a:cubicBezTo>
                <a:cubicBezTo>
                  <a:pt x="1383" y="957"/>
                  <a:pt x="1383" y="957"/>
                  <a:pt x="1383" y="957"/>
                </a:cubicBezTo>
                <a:cubicBezTo>
                  <a:pt x="1383" y="958"/>
                  <a:pt x="1383" y="958"/>
                  <a:pt x="1383" y="958"/>
                </a:cubicBezTo>
                <a:cubicBezTo>
                  <a:pt x="1384" y="959"/>
                  <a:pt x="1384" y="959"/>
                  <a:pt x="1384" y="959"/>
                </a:cubicBezTo>
                <a:cubicBezTo>
                  <a:pt x="1385" y="959"/>
                  <a:pt x="1385" y="959"/>
                  <a:pt x="1385" y="959"/>
                </a:cubicBezTo>
                <a:cubicBezTo>
                  <a:pt x="1385" y="957"/>
                  <a:pt x="1385" y="957"/>
                  <a:pt x="1385" y="957"/>
                </a:cubicBezTo>
                <a:lnTo>
                  <a:pt x="1384" y="956"/>
                </a:lnTo>
                <a:close/>
                <a:moveTo>
                  <a:pt x="1999" y="1165"/>
                </a:moveTo>
                <a:cubicBezTo>
                  <a:pt x="1999" y="1164"/>
                  <a:pt x="1999" y="1164"/>
                  <a:pt x="1999" y="1164"/>
                </a:cubicBezTo>
                <a:cubicBezTo>
                  <a:pt x="1997" y="1166"/>
                  <a:pt x="1997" y="1166"/>
                  <a:pt x="1997" y="1166"/>
                </a:cubicBezTo>
                <a:cubicBezTo>
                  <a:pt x="1998" y="1167"/>
                  <a:pt x="1998" y="1167"/>
                  <a:pt x="1998" y="1167"/>
                </a:cubicBezTo>
                <a:lnTo>
                  <a:pt x="1999" y="1165"/>
                </a:lnTo>
                <a:close/>
                <a:moveTo>
                  <a:pt x="2012" y="1187"/>
                </a:moveTo>
                <a:cubicBezTo>
                  <a:pt x="2012" y="1185"/>
                  <a:pt x="2012" y="1185"/>
                  <a:pt x="2012" y="1185"/>
                </a:cubicBezTo>
                <a:cubicBezTo>
                  <a:pt x="2013" y="1185"/>
                  <a:pt x="2013" y="1185"/>
                  <a:pt x="2013" y="1185"/>
                </a:cubicBezTo>
                <a:cubicBezTo>
                  <a:pt x="2013" y="1182"/>
                  <a:pt x="2013" y="1182"/>
                  <a:pt x="2013" y="1182"/>
                </a:cubicBezTo>
                <a:cubicBezTo>
                  <a:pt x="2012" y="1180"/>
                  <a:pt x="2012" y="1180"/>
                  <a:pt x="2012" y="1180"/>
                </a:cubicBezTo>
                <a:cubicBezTo>
                  <a:pt x="2012" y="1179"/>
                  <a:pt x="2012" y="1179"/>
                  <a:pt x="2012" y="1179"/>
                </a:cubicBezTo>
                <a:cubicBezTo>
                  <a:pt x="2013" y="1173"/>
                  <a:pt x="2013" y="1173"/>
                  <a:pt x="2013" y="1173"/>
                </a:cubicBezTo>
                <a:cubicBezTo>
                  <a:pt x="2011" y="1171"/>
                  <a:pt x="2011" y="1171"/>
                  <a:pt x="2011" y="1171"/>
                </a:cubicBezTo>
                <a:cubicBezTo>
                  <a:pt x="2011" y="1167"/>
                  <a:pt x="2011" y="1167"/>
                  <a:pt x="2011" y="1167"/>
                </a:cubicBezTo>
                <a:cubicBezTo>
                  <a:pt x="2010" y="1165"/>
                  <a:pt x="2010" y="1165"/>
                  <a:pt x="2010" y="1165"/>
                </a:cubicBezTo>
                <a:cubicBezTo>
                  <a:pt x="2009" y="1166"/>
                  <a:pt x="2009" y="1166"/>
                  <a:pt x="2009" y="1166"/>
                </a:cubicBezTo>
                <a:cubicBezTo>
                  <a:pt x="2008" y="1163"/>
                  <a:pt x="2008" y="1163"/>
                  <a:pt x="2008" y="1163"/>
                </a:cubicBezTo>
                <a:cubicBezTo>
                  <a:pt x="2007" y="1161"/>
                  <a:pt x="2007" y="1161"/>
                  <a:pt x="2007" y="1161"/>
                </a:cubicBezTo>
                <a:cubicBezTo>
                  <a:pt x="2006" y="1161"/>
                  <a:pt x="2006" y="1161"/>
                  <a:pt x="2006" y="1161"/>
                </a:cubicBezTo>
                <a:cubicBezTo>
                  <a:pt x="2007" y="1159"/>
                  <a:pt x="2007" y="1159"/>
                  <a:pt x="2007" y="1159"/>
                </a:cubicBezTo>
                <a:cubicBezTo>
                  <a:pt x="2006" y="1156"/>
                  <a:pt x="2006" y="1156"/>
                  <a:pt x="2006" y="1156"/>
                </a:cubicBezTo>
                <a:cubicBezTo>
                  <a:pt x="2003" y="1159"/>
                  <a:pt x="2003" y="1159"/>
                  <a:pt x="2003" y="1159"/>
                </a:cubicBezTo>
                <a:cubicBezTo>
                  <a:pt x="2004" y="1160"/>
                  <a:pt x="2004" y="1160"/>
                  <a:pt x="2004" y="1160"/>
                </a:cubicBezTo>
                <a:cubicBezTo>
                  <a:pt x="2002" y="1161"/>
                  <a:pt x="2002" y="1161"/>
                  <a:pt x="2002" y="1161"/>
                </a:cubicBezTo>
                <a:cubicBezTo>
                  <a:pt x="2000" y="1160"/>
                  <a:pt x="2000" y="1160"/>
                  <a:pt x="2000" y="1160"/>
                </a:cubicBezTo>
                <a:cubicBezTo>
                  <a:pt x="1999" y="1160"/>
                  <a:pt x="1999" y="1160"/>
                  <a:pt x="1999" y="1160"/>
                </a:cubicBezTo>
                <a:cubicBezTo>
                  <a:pt x="2001" y="1163"/>
                  <a:pt x="2001" y="1163"/>
                  <a:pt x="2001" y="1163"/>
                </a:cubicBezTo>
                <a:cubicBezTo>
                  <a:pt x="2001" y="1164"/>
                  <a:pt x="2001" y="1164"/>
                  <a:pt x="2001" y="1164"/>
                </a:cubicBezTo>
                <a:cubicBezTo>
                  <a:pt x="2002" y="1165"/>
                  <a:pt x="2002" y="1165"/>
                  <a:pt x="2002" y="1165"/>
                </a:cubicBezTo>
                <a:cubicBezTo>
                  <a:pt x="2002" y="1166"/>
                  <a:pt x="2002" y="1166"/>
                  <a:pt x="2002" y="1166"/>
                </a:cubicBezTo>
                <a:cubicBezTo>
                  <a:pt x="2000" y="1168"/>
                  <a:pt x="2000" y="1168"/>
                  <a:pt x="2000" y="1168"/>
                </a:cubicBezTo>
                <a:cubicBezTo>
                  <a:pt x="2000" y="1171"/>
                  <a:pt x="2000" y="1171"/>
                  <a:pt x="2000" y="1171"/>
                </a:cubicBezTo>
                <a:cubicBezTo>
                  <a:pt x="1999" y="1173"/>
                  <a:pt x="1999" y="1173"/>
                  <a:pt x="1999" y="1173"/>
                </a:cubicBezTo>
                <a:cubicBezTo>
                  <a:pt x="1998" y="1172"/>
                  <a:pt x="1998" y="1172"/>
                  <a:pt x="1998" y="1172"/>
                </a:cubicBezTo>
                <a:cubicBezTo>
                  <a:pt x="1996" y="1174"/>
                  <a:pt x="1996" y="1174"/>
                  <a:pt x="1996" y="1174"/>
                </a:cubicBezTo>
                <a:cubicBezTo>
                  <a:pt x="1996" y="1176"/>
                  <a:pt x="1996" y="1176"/>
                  <a:pt x="1996" y="1176"/>
                </a:cubicBezTo>
                <a:cubicBezTo>
                  <a:pt x="1994" y="1177"/>
                  <a:pt x="1994" y="1177"/>
                  <a:pt x="1994" y="1177"/>
                </a:cubicBezTo>
                <a:cubicBezTo>
                  <a:pt x="1993" y="1176"/>
                  <a:pt x="1993" y="1176"/>
                  <a:pt x="1993" y="1176"/>
                </a:cubicBezTo>
                <a:cubicBezTo>
                  <a:pt x="1993" y="1174"/>
                  <a:pt x="1993" y="1174"/>
                  <a:pt x="1993" y="1174"/>
                </a:cubicBezTo>
                <a:cubicBezTo>
                  <a:pt x="1992" y="1173"/>
                  <a:pt x="1992" y="1173"/>
                  <a:pt x="1992" y="1173"/>
                </a:cubicBezTo>
                <a:cubicBezTo>
                  <a:pt x="1991" y="1175"/>
                  <a:pt x="1991" y="1175"/>
                  <a:pt x="1991" y="1175"/>
                </a:cubicBezTo>
                <a:cubicBezTo>
                  <a:pt x="1991" y="1177"/>
                  <a:pt x="1991" y="1177"/>
                  <a:pt x="1991" y="1177"/>
                </a:cubicBezTo>
                <a:cubicBezTo>
                  <a:pt x="1993" y="1179"/>
                  <a:pt x="1993" y="1179"/>
                  <a:pt x="1993" y="1179"/>
                </a:cubicBezTo>
                <a:cubicBezTo>
                  <a:pt x="1993" y="1180"/>
                  <a:pt x="1993" y="1180"/>
                  <a:pt x="1993" y="1180"/>
                </a:cubicBezTo>
                <a:cubicBezTo>
                  <a:pt x="1992" y="1181"/>
                  <a:pt x="1992" y="1181"/>
                  <a:pt x="1992" y="1181"/>
                </a:cubicBezTo>
                <a:cubicBezTo>
                  <a:pt x="1991" y="1180"/>
                  <a:pt x="1991" y="1180"/>
                  <a:pt x="1991" y="1180"/>
                </a:cubicBezTo>
                <a:cubicBezTo>
                  <a:pt x="1989" y="1181"/>
                  <a:pt x="1989" y="1181"/>
                  <a:pt x="1989" y="1181"/>
                </a:cubicBezTo>
                <a:cubicBezTo>
                  <a:pt x="1990" y="1183"/>
                  <a:pt x="1990" y="1183"/>
                  <a:pt x="1990" y="1183"/>
                </a:cubicBezTo>
                <a:cubicBezTo>
                  <a:pt x="1992" y="1183"/>
                  <a:pt x="1992" y="1183"/>
                  <a:pt x="1992" y="1183"/>
                </a:cubicBezTo>
                <a:cubicBezTo>
                  <a:pt x="1992" y="1184"/>
                  <a:pt x="1992" y="1184"/>
                  <a:pt x="1992" y="1184"/>
                </a:cubicBezTo>
                <a:cubicBezTo>
                  <a:pt x="1991" y="1186"/>
                  <a:pt x="1991" y="1186"/>
                  <a:pt x="1991" y="1186"/>
                </a:cubicBezTo>
                <a:cubicBezTo>
                  <a:pt x="1990" y="1184"/>
                  <a:pt x="1990" y="1184"/>
                  <a:pt x="1990" y="1184"/>
                </a:cubicBezTo>
                <a:cubicBezTo>
                  <a:pt x="1989" y="1185"/>
                  <a:pt x="1989" y="1185"/>
                  <a:pt x="1989" y="1185"/>
                </a:cubicBezTo>
                <a:cubicBezTo>
                  <a:pt x="1988" y="1186"/>
                  <a:pt x="1988" y="1186"/>
                  <a:pt x="1988" y="1186"/>
                </a:cubicBezTo>
                <a:cubicBezTo>
                  <a:pt x="1985" y="1189"/>
                  <a:pt x="1985" y="1189"/>
                  <a:pt x="1985" y="1189"/>
                </a:cubicBezTo>
                <a:cubicBezTo>
                  <a:pt x="1985" y="1186"/>
                  <a:pt x="1985" y="1186"/>
                  <a:pt x="1985" y="1186"/>
                </a:cubicBezTo>
                <a:cubicBezTo>
                  <a:pt x="1986" y="1186"/>
                  <a:pt x="1986" y="1186"/>
                  <a:pt x="1986" y="1186"/>
                </a:cubicBezTo>
                <a:cubicBezTo>
                  <a:pt x="1985" y="1184"/>
                  <a:pt x="1985" y="1184"/>
                  <a:pt x="1985" y="1184"/>
                </a:cubicBezTo>
                <a:cubicBezTo>
                  <a:pt x="1983" y="1186"/>
                  <a:pt x="1983" y="1186"/>
                  <a:pt x="1983" y="1186"/>
                </a:cubicBezTo>
                <a:cubicBezTo>
                  <a:pt x="1984" y="1187"/>
                  <a:pt x="1984" y="1187"/>
                  <a:pt x="1984" y="1187"/>
                </a:cubicBezTo>
                <a:cubicBezTo>
                  <a:pt x="1984" y="1188"/>
                  <a:pt x="1984" y="1188"/>
                  <a:pt x="1984" y="1188"/>
                </a:cubicBezTo>
                <a:cubicBezTo>
                  <a:pt x="1982" y="1189"/>
                  <a:pt x="1982" y="1189"/>
                  <a:pt x="1982" y="1189"/>
                </a:cubicBezTo>
                <a:cubicBezTo>
                  <a:pt x="1983" y="1191"/>
                  <a:pt x="1983" y="1191"/>
                  <a:pt x="1983" y="1191"/>
                </a:cubicBezTo>
                <a:cubicBezTo>
                  <a:pt x="1984" y="1192"/>
                  <a:pt x="1984" y="1192"/>
                  <a:pt x="1984" y="1192"/>
                </a:cubicBezTo>
                <a:cubicBezTo>
                  <a:pt x="1984" y="1193"/>
                  <a:pt x="1984" y="1193"/>
                  <a:pt x="1984" y="1193"/>
                </a:cubicBezTo>
                <a:cubicBezTo>
                  <a:pt x="1983" y="1193"/>
                  <a:pt x="1983" y="1193"/>
                  <a:pt x="1983" y="1193"/>
                </a:cubicBezTo>
                <a:cubicBezTo>
                  <a:pt x="1981" y="1194"/>
                  <a:pt x="1981" y="1194"/>
                  <a:pt x="1981" y="1194"/>
                </a:cubicBezTo>
                <a:cubicBezTo>
                  <a:pt x="1981" y="1193"/>
                  <a:pt x="1981" y="1193"/>
                  <a:pt x="1981" y="1193"/>
                </a:cubicBezTo>
                <a:cubicBezTo>
                  <a:pt x="1980" y="1192"/>
                  <a:pt x="1980" y="1192"/>
                  <a:pt x="1980" y="1192"/>
                </a:cubicBezTo>
                <a:cubicBezTo>
                  <a:pt x="1981" y="1191"/>
                  <a:pt x="1981" y="1191"/>
                  <a:pt x="1981" y="1191"/>
                </a:cubicBezTo>
                <a:cubicBezTo>
                  <a:pt x="1980" y="1190"/>
                  <a:pt x="1980" y="1190"/>
                  <a:pt x="1980" y="1190"/>
                </a:cubicBezTo>
                <a:cubicBezTo>
                  <a:pt x="1976" y="1193"/>
                  <a:pt x="1976" y="1193"/>
                  <a:pt x="1976" y="1193"/>
                </a:cubicBezTo>
                <a:cubicBezTo>
                  <a:pt x="1976" y="1196"/>
                  <a:pt x="1976" y="1196"/>
                  <a:pt x="1976" y="1196"/>
                </a:cubicBezTo>
                <a:cubicBezTo>
                  <a:pt x="1976" y="1197"/>
                  <a:pt x="1976" y="1197"/>
                  <a:pt x="1976" y="1197"/>
                </a:cubicBezTo>
                <a:cubicBezTo>
                  <a:pt x="1975" y="1199"/>
                  <a:pt x="1975" y="1199"/>
                  <a:pt x="1975" y="1199"/>
                </a:cubicBezTo>
                <a:cubicBezTo>
                  <a:pt x="1974" y="1198"/>
                  <a:pt x="1974" y="1198"/>
                  <a:pt x="1974" y="1198"/>
                </a:cubicBezTo>
                <a:cubicBezTo>
                  <a:pt x="1973" y="1198"/>
                  <a:pt x="1973" y="1198"/>
                  <a:pt x="1973" y="1198"/>
                </a:cubicBezTo>
                <a:cubicBezTo>
                  <a:pt x="1973" y="1195"/>
                  <a:pt x="1973" y="1195"/>
                  <a:pt x="1973" y="1195"/>
                </a:cubicBezTo>
                <a:cubicBezTo>
                  <a:pt x="1972" y="1195"/>
                  <a:pt x="1972" y="1195"/>
                  <a:pt x="1972" y="1195"/>
                </a:cubicBezTo>
                <a:cubicBezTo>
                  <a:pt x="1970" y="1197"/>
                  <a:pt x="1970" y="1197"/>
                  <a:pt x="1970" y="1197"/>
                </a:cubicBezTo>
                <a:cubicBezTo>
                  <a:pt x="1967" y="1195"/>
                  <a:pt x="1967" y="1195"/>
                  <a:pt x="1967" y="1195"/>
                </a:cubicBezTo>
                <a:cubicBezTo>
                  <a:pt x="1967" y="1196"/>
                  <a:pt x="1967" y="1196"/>
                  <a:pt x="1967" y="1196"/>
                </a:cubicBezTo>
                <a:cubicBezTo>
                  <a:pt x="1966" y="1196"/>
                  <a:pt x="1966" y="1196"/>
                  <a:pt x="1966" y="1196"/>
                </a:cubicBezTo>
                <a:cubicBezTo>
                  <a:pt x="1966" y="1199"/>
                  <a:pt x="1966" y="1199"/>
                  <a:pt x="1966" y="1199"/>
                </a:cubicBezTo>
                <a:cubicBezTo>
                  <a:pt x="1966" y="1199"/>
                  <a:pt x="1966" y="1199"/>
                  <a:pt x="1966" y="1199"/>
                </a:cubicBezTo>
                <a:cubicBezTo>
                  <a:pt x="1965" y="1199"/>
                  <a:pt x="1965" y="1199"/>
                  <a:pt x="1965" y="1199"/>
                </a:cubicBezTo>
                <a:cubicBezTo>
                  <a:pt x="1965" y="1198"/>
                  <a:pt x="1965" y="1198"/>
                  <a:pt x="1965" y="1198"/>
                </a:cubicBezTo>
                <a:cubicBezTo>
                  <a:pt x="1964" y="1197"/>
                  <a:pt x="1964" y="1197"/>
                  <a:pt x="1964" y="1197"/>
                </a:cubicBezTo>
                <a:cubicBezTo>
                  <a:pt x="1963" y="1199"/>
                  <a:pt x="1963" y="1199"/>
                  <a:pt x="1963" y="1199"/>
                </a:cubicBezTo>
                <a:cubicBezTo>
                  <a:pt x="1962" y="1197"/>
                  <a:pt x="1962" y="1197"/>
                  <a:pt x="1962" y="1197"/>
                </a:cubicBezTo>
                <a:cubicBezTo>
                  <a:pt x="1958" y="1201"/>
                  <a:pt x="1958" y="1201"/>
                  <a:pt x="1958" y="1201"/>
                </a:cubicBezTo>
                <a:cubicBezTo>
                  <a:pt x="1957" y="1201"/>
                  <a:pt x="1957" y="1201"/>
                  <a:pt x="1957" y="1201"/>
                </a:cubicBezTo>
                <a:cubicBezTo>
                  <a:pt x="1956" y="1200"/>
                  <a:pt x="1956" y="1200"/>
                  <a:pt x="1956" y="1200"/>
                </a:cubicBezTo>
                <a:cubicBezTo>
                  <a:pt x="1954" y="1200"/>
                  <a:pt x="1954" y="1200"/>
                  <a:pt x="1954" y="1200"/>
                </a:cubicBezTo>
                <a:cubicBezTo>
                  <a:pt x="1953" y="1202"/>
                  <a:pt x="1953" y="1202"/>
                  <a:pt x="1953" y="1202"/>
                </a:cubicBezTo>
                <a:cubicBezTo>
                  <a:pt x="1953" y="1205"/>
                  <a:pt x="1953" y="1205"/>
                  <a:pt x="1953" y="1205"/>
                </a:cubicBezTo>
                <a:cubicBezTo>
                  <a:pt x="1950" y="1209"/>
                  <a:pt x="1950" y="1209"/>
                  <a:pt x="1950" y="1209"/>
                </a:cubicBezTo>
                <a:cubicBezTo>
                  <a:pt x="1950" y="1210"/>
                  <a:pt x="1950" y="1210"/>
                  <a:pt x="1950" y="1210"/>
                </a:cubicBezTo>
                <a:cubicBezTo>
                  <a:pt x="1947" y="1213"/>
                  <a:pt x="1947" y="1213"/>
                  <a:pt x="1947" y="1213"/>
                </a:cubicBezTo>
                <a:cubicBezTo>
                  <a:pt x="1947" y="1215"/>
                  <a:pt x="1947" y="1215"/>
                  <a:pt x="1947" y="1215"/>
                </a:cubicBezTo>
                <a:cubicBezTo>
                  <a:pt x="1949" y="1216"/>
                  <a:pt x="1949" y="1216"/>
                  <a:pt x="1949" y="1216"/>
                </a:cubicBezTo>
                <a:cubicBezTo>
                  <a:pt x="1948" y="1218"/>
                  <a:pt x="1948" y="1218"/>
                  <a:pt x="1948" y="1218"/>
                </a:cubicBezTo>
                <a:cubicBezTo>
                  <a:pt x="1949" y="1221"/>
                  <a:pt x="1949" y="1221"/>
                  <a:pt x="1949" y="1221"/>
                </a:cubicBezTo>
                <a:cubicBezTo>
                  <a:pt x="1949" y="1223"/>
                  <a:pt x="1949" y="1223"/>
                  <a:pt x="1949" y="1223"/>
                </a:cubicBezTo>
                <a:cubicBezTo>
                  <a:pt x="1951" y="1229"/>
                  <a:pt x="1951" y="1229"/>
                  <a:pt x="1951" y="1229"/>
                </a:cubicBezTo>
                <a:cubicBezTo>
                  <a:pt x="1951" y="1230"/>
                  <a:pt x="1951" y="1230"/>
                  <a:pt x="1951" y="1230"/>
                </a:cubicBezTo>
                <a:cubicBezTo>
                  <a:pt x="1953" y="1232"/>
                  <a:pt x="1953" y="1232"/>
                  <a:pt x="1953" y="1232"/>
                </a:cubicBezTo>
                <a:cubicBezTo>
                  <a:pt x="1953" y="1233"/>
                  <a:pt x="1953" y="1233"/>
                  <a:pt x="1953" y="1233"/>
                </a:cubicBezTo>
                <a:cubicBezTo>
                  <a:pt x="1952" y="1235"/>
                  <a:pt x="1952" y="1235"/>
                  <a:pt x="1952" y="1235"/>
                </a:cubicBezTo>
                <a:cubicBezTo>
                  <a:pt x="1952" y="1236"/>
                  <a:pt x="1952" y="1236"/>
                  <a:pt x="1952" y="1236"/>
                </a:cubicBezTo>
                <a:cubicBezTo>
                  <a:pt x="1951" y="1241"/>
                  <a:pt x="1951" y="1241"/>
                  <a:pt x="1951" y="1241"/>
                </a:cubicBezTo>
                <a:cubicBezTo>
                  <a:pt x="1949" y="1242"/>
                  <a:pt x="1949" y="1242"/>
                  <a:pt x="1949" y="1242"/>
                </a:cubicBezTo>
                <a:cubicBezTo>
                  <a:pt x="1948" y="1244"/>
                  <a:pt x="1948" y="1244"/>
                  <a:pt x="1948" y="1244"/>
                </a:cubicBezTo>
                <a:cubicBezTo>
                  <a:pt x="1947" y="1245"/>
                  <a:pt x="1947" y="1245"/>
                  <a:pt x="1947" y="1245"/>
                </a:cubicBezTo>
                <a:cubicBezTo>
                  <a:pt x="1947" y="1246"/>
                  <a:pt x="1947" y="1246"/>
                  <a:pt x="1947" y="1246"/>
                </a:cubicBezTo>
                <a:cubicBezTo>
                  <a:pt x="1945" y="1248"/>
                  <a:pt x="1945" y="1248"/>
                  <a:pt x="1945" y="1248"/>
                </a:cubicBezTo>
                <a:cubicBezTo>
                  <a:pt x="1945" y="1252"/>
                  <a:pt x="1945" y="1252"/>
                  <a:pt x="1945" y="1252"/>
                </a:cubicBezTo>
                <a:cubicBezTo>
                  <a:pt x="1943" y="1253"/>
                  <a:pt x="1943" y="1253"/>
                  <a:pt x="1943" y="1253"/>
                </a:cubicBezTo>
                <a:cubicBezTo>
                  <a:pt x="1940" y="1254"/>
                  <a:pt x="1940" y="1254"/>
                  <a:pt x="1940" y="1254"/>
                </a:cubicBezTo>
                <a:cubicBezTo>
                  <a:pt x="1940" y="1255"/>
                  <a:pt x="1940" y="1255"/>
                  <a:pt x="1940" y="1255"/>
                </a:cubicBezTo>
                <a:cubicBezTo>
                  <a:pt x="1940" y="1258"/>
                  <a:pt x="1940" y="1258"/>
                  <a:pt x="1940" y="1258"/>
                </a:cubicBezTo>
                <a:cubicBezTo>
                  <a:pt x="1938" y="1260"/>
                  <a:pt x="1938" y="1260"/>
                  <a:pt x="1938" y="1260"/>
                </a:cubicBezTo>
                <a:cubicBezTo>
                  <a:pt x="1938" y="1263"/>
                  <a:pt x="1938" y="1263"/>
                  <a:pt x="1938" y="1263"/>
                </a:cubicBezTo>
                <a:cubicBezTo>
                  <a:pt x="1937" y="1265"/>
                  <a:pt x="1937" y="1265"/>
                  <a:pt x="1937" y="1265"/>
                </a:cubicBezTo>
                <a:cubicBezTo>
                  <a:pt x="1938" y="1266"/>
                  <a:pt x="1938" y="1266"/>
                  <a:pt x="1938" y="1266"/>
                </a:cubicBezTo>
                <a:cubicBezTo>
                  <a:pt x="1938" y="1269"/>
                  <a:pt x="1938" y="1269"/>
                  <a:pt x="1938" y="1269"/>
                </a:cubicBezTo>
                <a:cubicBezTo>
                  <a:pt x="1941" y="1272"/>
                  <a:pt x="1941" y="1272"/>
                  <a:pt x="1941" y="1272"/>
                </a:cubicBezTo>
                <a:cubicBezTo>
                  <a:pt x="1940" y="1274"/>
                  <a:pt x="1940" y="1274"/>
                  <a:pt x="1940" y="1274"/>
                </a:cubicBezTo>
                <a:cubicBezTo>
                  <a:pt x="1941" y="1276"/>
                  <a:pt x="1941" y="1276"/>
                  <a:pt x="1941" y="1276"/>
                </a:cubicBezTo>
                <a:cubicBezTo>
                  <a:pt x="1942" y="1277"/>
                  <a:pt x="1942" y="1277"/>
                  <a:pt x="1942" y="1277"/>
                </a:cubicBezTo>
                <a:cubicBezTo>
                  <a:pt x="1943" y="1277"/>
                  <a:pt x="1943" y="1277"/>
                  <a:pt x="1943" y="1277"/>
                </a:cubicBezTo>
                <a:cubicBezTo>
                  <a:pt x="1942" y="1277"/>
                  <a:pt x="1942" y="1277"/>
                  <a:pt x="1942" y="1277"/>
                </a:cubicBezTo>
                <a:cubicBezTo>
                  <a:pt x="1940" y="1278"/>
                  <a:pt x="1940" y="1278"/>
                  <a:pt x="1940" y="1278"/>
                </a:cubicBezTo>
                <a:cubicBezTo>
                  <a:pt x="1940" y="1280"/>
                  <a:pt x="1940" y="1280"/>
                  <a:pt x="1940" y="1280"/>
                </a:cubicBezTo>
                <a:cubicBezTo>
                  <a:pt x="1940" y="1283"/>
                  <a:pt x="1940" y="1283"/>
                  <a:pt x="1940" y="1283"/>
                </a:cubicBezTo>
                <a:cubicBezTo>
                  <a:pt x="1940" y="1287"/>
                  <a:pt x="1940" y="1287"/>
                  <a:pt x="1940" y="1287"/>
                </a:cubicBezTo>
                <a:cubicBezTo>
                  <a:pt x="1941" y="1288"/>
                  <a:pt x="1941" y="1288"/>
                  <a:pt x="1941" y="1288"/>
                </a:cubicBezTo>
                <a:cubicBezTo>
                  <a:pt x="1941" y="1290"/>
                  <a:pt x="1941" y="1290"/>
                  <a:pt x="1941" y="1290"/>
                </a:cubicBezTo>
                <a:cubicBezTo>
                  <a:pt x="1942" y="1290"/>
                  <a:pt x="1942" y="1290"/>
                  <a:pt x="1942" y="1290"/>
                </a:cubicBezTo>
                <a:cubicBezTo>
                  <a:pt x="1943" y="1292"/>
                  <a:pt x="1943" y="1292"/>
                  <a:pt x="1943" y="1292"/>
                </a:cubicBezTo>
                <a:cubicBezTo>
                  <a:pt x="1944" y="1293"/>
                  <a:pt x="1944" y="1293"/>
                  <a:pt x="1944" y="1293"/>
                </a:cubicBezTo>
                <a:cubicBezTo>
                  <a:pt x="1945" y="1294"/>
                  <a:pt x="1945" y="1294"/>
                  <a:pt x="1945" y="1294"/>
                </a:cubicBezTo>
                <a:cubicBezTo>
                  <a:pt x="1947" y="1296"/>
                  <a:pt x="1947" y="1296"/>
                  <a:pt x="1947" y="1296"/>
                </a:cubicBezTo>
                <a:cubicBezTo>
                  <a:pt x="1948" y="1295"/>
                  <a:pt x="1948" y="1295"/>
                  <a:pt x="1948" y="1295"/>
                </a:cubicBezTo>
                <a:cubicBezTo>
                  <a:pt x="1949" y="1296"/>
                  <a:pt x="1949" y="1296"/>
                  <a:pt x="1949" y="1296"/>
                </a:cubicBezTo>
                <a:cubicBezTo>
                  <a:pt x="1950" y="1296"/>
                  <a:pt x="1950" y="1296"/>
                  <a:pt x="1950" y="1296"/>
                </a:cubicBezTo>
                <a:cubicBezTo>
                  <a:pt x="1952" y="1299"/>
                  <a:pt x="1952" y="1299"/>
                  <a:pt x="1952" y="1299"/>
                </a:cubicBezTo>
                <a:cubicBezTo>
                  <a:pt x="1953" y="1299"/>
                  <a:pt x="1953" y="1299"/>
                  <a:pt x="1953" y="1299"/>
                </a:cubicBezTo>
                <a:cubicBezTo>
                  <a:pt x="1953" y="1300"/>
                  <a:pt x="1953" y="1300"/>
                  <a:pt x="1953" y="1300"/>
                </a:cubicBezTo>
                <a:cubicBezTo>
                  <a:pt x="1954" y="1300"/>
                  <a:pt x="1954" y="1300"/>
                  <a:pt x="1954" y="1300"/>
                </a:cubicBezTo>
                <a:cubicBezTo>
                  <a:pt x="1955" y="1299"/>
                  <a:pt x="1955" y="1299"/>
                  <a:pt x="1955" y="1299"/>
                </a:cubicBezTo>
                <a:cubicBezTo>
                  <a:pt x="1957" y="1300"/>
                  <a:pt x="1957" y="1300"/>
                  <a:pt x="1957" y="1300"/>
                </a:cubicBezTo>
                <a:cubicBezTo>
                  <a:pt x="1960" y="1298"/>
                  <a:pt x="1960" y="1298"/>
                  <a:pt x="1960" y="1298"/>
                </a:cubicBezTo>
                <a:cubicBezTo>
                  <a:pt x="1962" y="1296"/>
                  <a:pt x="1962" y="1296"/>
                  <a:pt x="1962" y="1296"/>
                </a:cubicBezTo>
                <a:cubicBezTo>
                  <a:pt x="1968" y="1295"/>
                  <a:pt x="1968" y="1295"/>
                  <a:pt x="1968" y="1295"/>
                </a:cubicBezTo>
                <a:cubicBezTo>
                  <a:pt x="1970" y="1296"/>
                  <a:pt x="1970" y="1296"/>
                  <a:pt x="1970" y="1296"/>
                </a:cubicBezTo>
                <a:cubicBezTo>
                  <a:pt x="1973" y="1294"/>
                  <a:pt x="1973" y="1294"/>
                  <a:pt x="1973" y="1294"/>
                </a:cubicBezTo>
                <a:cubicBezTo>
                  <a:pt x="1974" y="1293"/>
                  <a:pt x="1974" y="1293"/>
                  <a:pt x="1974" y="1293"/>
                </a:cubicBezTo>
                <a:cubicBezTo>
                  <a:pt x="1976" y="1292"/>
                  <a:pt x="1976" y="1292"/>
                  <a:pt x="1976" y="1292"/>
                </a:cubicBezTo>
                <a:cubicBezTo>
                  <a:pt x="1977" y="1289"/>
                  <a:pt x="1977" y="1289"/>
                  <a:pt x="1977" y="1289"/>
                </a:cubicBezTo>
                <a:cubicBezTo>
                  <a:pt x="1978" y="1287"/>
                  <a:pt x="1978" y="1287"/>
                  <a:pt x="1978" y="1287"/>
                </a:cubicBezTo>
                <a:cubicBezTo>
                  <a:pt x="1978" y="1285"/>
                  <a:pt x="1978" y="1285"/>
                  <a:pt x="1978" y="1285"/>
                </a:cubicBezTo>
                <a:cubicBezTo>
                  <a:pt x="1980" y="1284"/>
                  <a:pt x="1980" y="1284"/>
                  <a:pt x="1980" y="1284"/>
                </a:cubicBezTo>
                <a:cubicBezTo>
                  <a:pt x="1980" y="1281"/>
                  <a:pt x="1980" y="1281"/>
                  <a:pt x="1980" y="1281"/>
                </a:cubicBezTo>
                <a:cubicBezTo>
                  <a:pt x="1980" y="1280"/>
                  <a:pt x="1980" y="1280"/>
                  <a:pt x="1980" y="1280"/>
                </a:cubicBezTo>
                <a:cubicBezTo>
                  <a:pt x="1981" y="1279"/>
                  <a:pt x="1981" y="1279"/>
                  <a:pt x="1981" y="1279"/>
                </a:cubicBezTo>
                <a:cubicBezTo>
                  <a:pt x="1982" y="1276"/>
                  <a:pt x="1982" y="1276"/>
                  <a:pt x="1982" y="1276"/>
                </a:cubicBezTo>
                <a:cubicBezTo>
                  <a:pt x="1982" y="1275"/>
                  <a:pt x="1982" y="1275"/>
                  <a:pt x="1982" y="1275"/>
                </a:cubicBezTo>
                <a:cubicBezTo>
                  <a:pt x="1983" y="1275"/>
                  <a:pt x="1983" y="1275"/>
                  <a:pt x="1983" y="1275"/>
                </a:cubicBezTo>
                <a:cubicBezTo>
                  <a:pt x="1984" y="1272"/>
                  <a:pt x="1984" y="1272"/>
                  <a:pt x="1984" y="1272"/>
                </a:cubicBezTo>
                <a:cubicBezTo>
                  <a:pt x="1986" y="1265"/>
                  <a:pt x="1986" y="1265"/>
                  <a:pt x="1986" y="1265"/>
                </a:cubicBezTo>
                <a:cubicBezTo>
                  <a:pt x="1987" y="1262"/>
                  <a:pt x="1987" y="1262"/>
                  <a:pt x="1987" y="1262"/>
                </a:cubicBezTo>
                <a:cubicBezTo>
                  <a:pt x="1988" y="1260"/>
                  <a:pt x="1988" y="1260"/>
                  <a:pt x="1988" y="1260"/>
                </a:cubicBezTo>
                <a:cubicBezTo>
                  <a:pt x="1989" y="1256"/>
                  <a:pt x="1989" y="1256"/>
                  <a:pt x="1989" y="1256"/>
                </a:cubicBezTo>
                <a:cubicBezTo>
                  <a:pt x="1992" y="1251"/>
                  <a:pt x="1992" y="1251"/>
                  <a:pt x="1992" y="1251"/>
                </a:cubicBezTo>
                <a:cubicBezTo>
                  <a:pt x="1995" y="1243"/>
                  <a:pt x="1995" y="1243"/>
                  <a:pt x="1995" y="1243"/>
                </a:cubicBezTo>
                <a:cubicBezTo>
                  <a:pt x="1997" y="1240"/>
                  <a:pt x="1997" y="1240"/>
                  <a:pt x="1997" y="1240"/>
                </a:cubicBezTo>
                <a:cubicBezTo>
                  <a:pt x="1997" y="1236"/>
                  <a:pt x="1997" y="1236"/>
                  <a:pt x="1997" y="1236"/>
                </a:cubicBezTo>
                <a:cubicBezTo>
                  <a:pt x="1999" y="1233"/>
                  <a:pt x="1999" y="1233"/>
                  <a:pt x="1999" y="1233"/>
                </a:cubicBezTo>
                <a:cubicBezTo>
                  <a:pt x="1999" y="1231"/>
                  <a:pt x="1999" y="1231"/>
                  <a:pt x="1999" y="1231"/>
                </a:cubicBezTo>
                <a:cubicBezTo>
                  <a:pt x="2001" y="1228"/>
                  <a:pt x="2001" y="1228"/>
                  <a:pt x="2001" y="1228"/>
                </a:cubicBezTo>
                <a:cubicBezTo>
                  <a:pt x="2002" y="1222"/>
                  <a:pt x="2002" y="1222"/>
                  <a:pt x="2002" y="1222"/>
                </a:cubicBezTo>
                <a:cubicBezTo>
                  <a:pt x="2003" y="1218"/>
                  <a:pt x="2003" y="1218"/>
                  <a:pt x="2003" y="1218"/>
                </a:cubicBezTo>
                <a:cubicBezTo>
                  <a:pt x="2004" y="1217"/>
                  <a:pt x="2004" y="1217"/>
                  <a:pt x="2004" y="1217"/>
                </a:cubicBezTo>
                <a:cubicBezTo>
                  <a:pt x="2005" y="1214"/>
                  <a:pt x="2005" y="1214"/>
                  <a:pt x="2005" y="1214"/>
                </a:cubicBezTo>
                <a:cubicBezTo>
                  <a:pt x="2004" y="1212"/>
                  <a:pt x="2004" y="1212"/>
                  <a:pt x="2004" y="1212"/>
                </a:cubicBezTo>
                <a:cubicBezTo>
                  <a:pt x="2004" y="1210"/>
                  <a:pt x="2004" y="1210"/>
                  <a:pt x="2004" y="1210"/>
                </a:cubicBezTo>
                <a:cubicBezTo>
                  <a:pt x="2007" y="1207"/>
                  <a:pt x="2007" y="1207"/>
                  <a:pt x="2007" y="1207"/>
                </a:cubicBezTo>
                <a:cubicBezTo>
                  <a:pt x="2006" y="1206"/>
                  <a:pt x="2006" y="1206"/>
                  <a:pt x="2006" y="1206"/>
                </a:cubicBezTo>
                <a:cubicBezTo>
                  <a:pt x="2008" y="1204"/>
                  <a:pt x="2008" y="1204"/>
                  <a:pt x="2008" y="1204"/>
                </a:cubicBezTo>
                <a:cubicBezTo>
                  <a:pt x="2007" y="1201"/>
                  <a:pt x="2007" y="1201"/>
                  <a:pt x="2007" y="1201"/>
                </a:cubicBezTo>
                <a:cubicBezTo>
                  <a:pt x="2007" y="1201"/>
                  <a:pt x="2007" y="1201"/>
                  <a:pt x="2007" y="1201"/>
                </a:cubicBezTo>
                <a:cubicBezTo>
                  <a:pt x="2007" y="1199"/>
                  <a:pt x="2007" y="1199"/>
                  <a:pt x="2007" y="1199"/>
                </a:cubicBezTo>
                <a:cubicBezTo>
                  <a:pt x="2007" y="1196"/>
                  <a:pt x="2007" y="1196"/>
                  <a:pt x="2007" y="1196"/>
                </a:cubicBezTo>
                <a:cubicBezTo>
                  <a:pt x="2007" y="1196"/>
                  <a:pt x="2007" y="1196"/>
                  <a:pt x="2007" y="1196"/>
                </a:cubicBezTo>
                <a:cubicBezTo>
                  <a:pt x="2007" y="1193"/>
                  <a:pt x="2007" y="1193"/>
                  <a:pt x="2007" y="1193"/>
                </a:cubicBezTo>
                <a:cubicBezTo>
                  <a:pt x="2008" y="1193"/>
                  <a:pt x="2008" y="1193"/>
                  <a:pt x="2008" y="1193"/>
                </a:cubicBezTo>
                <a:cubicBezTo>
                  <a:pt x="2009" y="1194"/>
                  <a:pt x="2009" y="1194"/>
                  <a:pt x="2009" y="1194"/>
                </a:cubicBezTo>
                <a:cubicBezTo>
                  <a:pt x="2009" y="1196"/>
                  <a:pt x="2009" y="1196"/>
                  <a:pt x="2009" y="1196"/>
                </a:cubicBezTo>
                <a:cubicBezTo>
                  <a:pt x="2011" y="1198"/>
                  <a:pt x="2011" y="1198"/>
                  <a:pt x="2011" y="1198"/>
                </a:cubicBezTo>
                <a:cubicBezTo>
                  <a:pt x="2012" y="1198"/>
                  <a:pt x="2012" y="1198"/>
                  <a:pt x="2012" y="1198"/>
                </a:cubicBezTo>
                <a:cubicBezTo>
                  <a:pt x="2013" y="1197"/>
                  <a:pt x="2013" y="1197"/>
                  <a:pt x="2013" y="1197"/>
                </a:cubicBezTo>
                <a:cubicBezTo>
                  <a:pt x="2013" y="1195"/>
                  <a:pt x="2013" y="1195"/>
                  <a:pt x="2013" y="1195"/>
                </a:cubicBezTo>
                <a:cubicBezTo>
                  <a:pt x="2014" y="1195"/>
                  <a:pt x="2014" y="1195"/>
                  <a:pt x="2014" y="1195"/>
                </a:cubicBezTo>
                <a:cubicBezTo>
                  <a:pt x="2014" y="1193"/>
                  <a:pt x="2014" y="1193"/>
                  <a:pt x="2014" y="1193"/>
                </a:cubicBezTo>
                <a:cubicBezTo>
                  <a:pt x="2015" y="1192"/>
                  <a:pt x="2015" y="1192"/>
                  <a:pt x="2015" y="1192"/>
                </a:cubicBezTo>
                <a:cubicBezTo>
                  <a:pt x="2014" y="1190"/>
                  <a:pt x="2014" y="1190"/>
                  <a:pt x="2014" y="1190"/>
                </a:cubicBezTo>
                <a:lnTo>
                  <a:pt x="2012" y="1187"/>
                </a:lnTo>
                <a:close/>
                <a:moveTo>
                  <a:pt x="1597" y="998"/>
                </a:moveTo>
                <a:cubicBezTo>
                  <a:pt x="1597" y="995"/>
                  <a:pt x="1597" y="995"/>
                  <a:pt x="1597" y="995"/>
                </a:cubicBezTo>
                <a:cubicBezTo>
                  <a:pt x="1596" y="994"/>
                  <a:pt x="1596" y="994"/>
                  <a:pt x="1596" y="994"/>
                </a:cubicBezTo>
                <a:cubicBezTo>
                  <a:pt x="1594" y="996"/>
                  <a:pt x="1594" y="996"/>
                  <a:pt x="1594" y="996"/>
                </a:cubicBezTo>
                <a:cubicBezTo>
                  <a:pt x="1594" y="999"/>
                  <a:pt x="1594" y="999"/>
                  <a:pt x="1594" y="999"/>
                </a:cubicBezTo>
                <a:cubicBezTo>
                  <a:pt x="1592" y="999"/>
                  <a:pt x="1592" y="999"/>
                  <a:pt x="1592" y="999"/>
                </a:cubicBezTo>
                <a:cubicBezTo>
                  <a:pt x="1592" y="1000"/>
                  <a:pt x="1592" y="1000"/>
                  <a:pt x="1592" y="1000"/>
                </a:cubicBezTo>
                <a:cubicBezTo>
                  <a:pt x="1594" y="1001"/>
                  <a:pt x="1594" y="1001"/>
                  <a:pt x="1594" y="1001"/>
                </a:cubicBezTo>
                <a:cubicBezTo>
                  <a:pt x="1596" y="1002"/>
                  <a:pt x="1596" y="1002"/>
                  <a:pt x="1596" y="1002"/>
                </a:cubicBezTo>
                <a:lnTo>
                  <a:pt x="1597" y="998"/>
                </a:lnTo>
                <a:close/>
                <a:moveTo>
                  <a:pt x="1317" y="92"/>
                </a:moveTo>
                <a:cubicBezTo>
                  <a:pt x="1317" y="93"/>
                  <a:pt x="1317" y="93"/>
                  <a:pt x="1317" y="93"/>
                </a:cubicBezTo>
                <a:cubicBezTo>
                  <a:pt x="1318" y="94"/>
                  <a:pt x="1318" y="94"/>
                  <a:pt x="1318" y="94"/>
                </a:cubicBezTo>
                <a:cubicBezTo>
                  <a:pt x="1319" y="93"/>
                  <a:pt x="1319" y="93"/>
                  <a:pt x="1319" y="93"/>
                </a:cubicBezTo>
                <a:cubicBezTo>
                  <a:pt x="1318" y="92"/>
                  <a:pt x="1318" y="92"/>
                  <a:pt x="1318" y="92"/>
                </a:cubicBezTo>
                <a:cubicBezTo>
                  <a:pt x="1319" y="91"/>
                  <a:pt x="1319" y="91"/>
                  <a:pt x="1319" y="91"/>
                </a:cubicBezTo>
                <a:lnTo>
                  <a:pt x="1317" y="92"/>
                </a:lnTo>
                <a:close/>
                <a:moveTo>
                  <a:pt x="869" y="1684"/>
                </a:moveTo>
                <a:cubicBezTo>
                  <a:pt x="868" y="1683"/>
                  <a:pt x="868" y="1683"/>
                  <a:pt x="868" y="1683"/>
                </a:cubicBezTo>
                <a:cubicBezTo>
                  <a:pt x="867" y="1685"/>
                  <a:pt x="867" y="1685"/>
                  <a:pt x="867" y="1685"/>
                </a:cubicBezTo>
                <a:cubicBezTo>
                  <a:pt x="868" y="1685"/>
                  <a:pt x="868" y="1685"/>
                  <a:pt x="868" y="1685"/>
                </a:cubicBezTo>
                <a:cubicBezTo>
                  <a:pt x="869" y="1685"/>
                  <a:pt x="869" y="1685"/>
                  <a:pt x="869" y="1685"/>
                </a:cubicBezTo>
                <a:lnTo>
                  <a:pt x="869" y="1684"/>
                </a:lnTo>
                <a:close/>
                <a:moveTo>
                  <a:pt x="907" y="1684"/>
                </a:moveTo>
                <a:cubicBezTo>
                  <a:pt x="905" y="1683"/>
                  <a:pt x="905" y="1683"/>
                  <a:pt x="905" y="1683"/>
                </a:cubicBezTo>
                <a:cubicBezTo>
                  <a:pt x="902" y="1683"/>
                  <a:pt x="902" y="1683"/>
                  <a:pt x="902" y="1683"/>
                </a:cubicBezTo>
                <a:cubicBezTo>
                  <a:pt x="899" y="1683"/>
                  <a:pt x="899" y="1683"/>
                  <a:pt x="899" y="1683"/>
                </a:cubicBezTo>
                <a:cubicBezTo>
                  <a:pt x="896" y="1683"/>
                  <a:pt x="896" y="1683"/>
                  <a:pt x="896" y="1683"/>
                </a:cubicBezTo>
                <a:cubicBezTo>
                  <a:pt x="893" y="1684"/>
                  <a:pt x="893" y="1684"/>
                  <a:pt x="893" y="1684"/>
                </a:cubicBezTo>
                <a:cubicBezTo>
                  <a:pt x="889" y="1685"/>
                  <a:pt x="889" y="1685"/>
                  <a:pt x="889" y="1685"/>
                </a:cubicBezTo>
                <a:cubicBezTo>
                  <a:pt x="886" y="1685"/>
                  <a:pt x="886" y="1685"/>
                  <a:pt x="886" y="1685"/>
                </a:cubicBezTo>
                <a:cubicBezTo>
                  <a:pt x="885" y="1685"/>
                  <a:pt x="885" y="1685"/>
                  <a:pt x="885" y="1685"/>
                </a:cubicBezTo>
                <a:cubicBezTo>
                  <a:pt x="884" y="1685"/>
                  <a:pt x="884" y="1685"/>
                  <a:pt x="884" y="1685"/>
                </a:cubicBezTo>
                <a:cubicBezTo>
                  <a:pt x="882" y="1686"/>
                  <a:pt x="882" y="1686"/>
                  <a:pt x="882" y="1686"/>
                </a:cubicBezTo>
                <a:cubicBezTo>
                  <a:pt x="883" y="1687"/>
                  <a:pt x="883" y="1687"/>
                  <a:pt x="883" y="1687"/>
                </a:cubicBezTo>
                <a:cubicBezTo>
                  <a:pt x="884" y="1686"/>
                  <a:pt x="884" y="1686"/>
                  <a:pt x="884" y="1686"/>
                </a:cubicBezTo>
                <a:cubicBezTo>
                  <a:pt x="886" y="1687"/>
                  <a:pt x="886" y="1687"/>
                  <a:pt x="886" y="1687"/>
                </a:cubicBezTo>
                <a:cubicBezTo>
                  <a:pt x="883" y="1688"/>
                  <a:pt x="883" y="1688"/>
                  <a:pt x="883" y="1688"/>
                </a:cubicBezTo>
                <a:cubicBezTo>
                  <a:pt x="882" y="1689"/>
                  <a:pt x="882" y="1689"/>
                  <a:pt x="882" y="1689"/>
                </a:cubicBezTo>
                <a:cubicBezTo>
                  <a:pt x="881" y="1690"/>
                  <a:pt x="881" y="1690"/>
                  <a:pt x="881" y="1690"/>
                </a:cubicBezTo>
                <a:cubicBezTo>
                  <a:pt x="883" y="1691"/>
                  <a:pt x="883" y="1691"/>
                  <a:pt x="883" y="1691"/>
                </a:cubicBezTo>
                <a:cubicBezTo>
                  <a:pt x="885" y="1690"/>
                  <a:pt x="885" y="1690"/>
                  <a:pt x="885" y="1690"/>
                </a:cubicBezTo>
                <a:cubicBezTo>
                  <a:pt x="884" y="1691"/>
                  <a:pt x="884" y="1691"/>
                  <a:pt x="884" y="1691"/>
                </a:cubicBezTo>
                <a:cubicBezTo>
                  <a:pt x="885" y="1692"/>
                  <a:pt x="885" y="1692"/>
                  <a:pt x="885" y="1692"/>
                </a:cubicBezTo>
                <a:cubicBezTo>
                  <a:pt x="886" y="1693"/>
                  <a:pt x="886" y="1693"/>
                  <a:pt x="886" y="1693"/>
                </a:cubicBezTo>
                <a:cubicBezTo>
                  <a:pt x="887" y="1692"/>
                  <a:pt x="887" y="1692"/>
                  <a:pt x="887" y="1692"/>
                </a:cubicBezTo>
                <a:cubicBezTo>
                  <a:pt x="889" y="1693"/>
                  <a:pt x="889" y="1693"/>
                  <a:pt x="889" y="1693"/>
                </a:cubicBezTo>
                <a:cubicBezTo>
                  <a:pt x="890" y="1693"/>
                  <a:pt x="890" y="1693"/>
                  <a:pt x="890" y="1693"/>
                </a:cubicBezTo>
                <a:cubicBezTo>
                  <a:pt x="891" y="1692"/>
                  <a:pt x="891" y="1692"/>
                  <a:pt x="891" y="1692"/>
                </a:cubicBezTo>
                <a:cubicBezTo>
                  <a:pt x="889" y="1691"/>
                  <a:pt x="889" y="1691"/>
                  <a:pt x="889" y="1691"/>
                </a:cubicBezTo>
                <a:cubicBezTo>
                  <a:pt x="889" y="1690"/>
                  <a:pt x="889" y="1690"/>
                  <a:pt x="889" y="1690"/>
                </a:cubicBezTo>
                <a:cubicBezTo>
                  <a:pt x="891" y="1690"/>
                  <a:pt x="891" y="1690"/>
                  <a:pt x="891" y="1690"/>
                </a:cubicBezTo>
                <a:cubicBezTo>
                  <a:pt x="892" y="1692"/>
                  <a:pt x="892" y="1692"/>
                  <a:pt x="892" y="1692"/>
                </a:cubicBezTo>
                <a:cubicBezTo>
                  <a:pt x="893" y="1693"/>
                  <a:pt x="893" y="1693"/>
                  <a:pt x="893" y="1693"/>
                </a:cubicBezTo>
                <a:cubicBezTo>
                  <a:pt x="895" y="1692"/>
                  <a:pt x="895" y="1692"/>
                  <a:pt x="895" y="1692"/>
                </a:cubicBezTo>
                <a:cubicBezTo>
                  <a:pt x="896" y="1692"/>
                  <a:pt x="896" y="1692"/>
                  <a:pt x="896" y="1692"/>
                </a:cubicBezTo>
                <a:cubicBezTo>
                  <a:pt x="899" y="1694"/>
                  <a:pt x="899" y="1694"/>
                  <a:pt x="899" y="1694"/>
                </a:cubicBezTo>
                <a:cubicBezTo>
                  <a:pt x="900" y="1694"/>
                  <a:pt x="900" y="1694"/>
                  <a:pt x="900" y="1694"/>
                </a:cubicBezTo>
                <a:cubicBezTo>
                  <a:pt x="900" y="1693"/>
                  <a:pt x="900" y="1693"/>
                  <a:pt x="900" y="1693"/>
                </a:cubicBezTo>
                <a:cubicBezTo>
                  <a:pt x="897" y="1691"/>
                  <a:pt x="897" y="1691"/>
                  <a:pt x="897" y="1691"/>
                </a:cubicBezTo>
                <a:cubicBezTo>
                  <a:pt x="896" y="1690"/>
                  <a:pt x="896" y="1690"/>
                  <a:pt x="896" y="1690"/>
                </a:cubicBezTo>
                <a:cubicBezTo>
                  <a:pt x="896" y="1689"/>
                  <a:pt x="896" y="1689"/>
                  <a:pt x="896" y="1689"/>
                </a:cubicBezTo>
                <a:cubicBezTo>
                  <a:pt x="895" y="1689"/>
                  <a:pt x="895" y="1689"/>
                  <a:pt x="895" y="1689"/>
                </a:cubicBezTo>
                <a:cubicBezTo>
                  <a:pt x="893" y="1688"/>
                  <a:pt x="893" y="1688"/>
                  <a:pt x="893" y="1688"/>
                </a:cubicBezTo>
                <a:cubicBezTo>
                  <a:pt x="893" y="1688"/>
                  <a:pt x="893" y="1688"/>
                  <a:pt x="893" y="1688"/>
                </a:cubicBezTo>
                <a:cubicBezTo>
                  <a:pt x="891" y="1687"/>
                  <a:pt x="891" y="1687"/>
                  <a:pt x="891" y="1687"/>
                </a:cubicBezTo>
                <a:cubicBezTo>
                  <a:pt x="893" y="1686"/>
                  <a:pt x="893" y="1686"/>
                  <a:pt x="893" y="1686"/>
                </a:cubicBezTo>
                <a:cubicBezTo>
                  <a:pt x="894" y="1686"/>
                  <a:pt x="894" y="1686"/>
                  <a:pt x="894" y="1686"/>
                </a:cubicBezTo>
                <a:cubicBezTo>
                  <a:pt x="896" y="1685"/>
                  <a:pt x="896" y="1685"/>
                  <a:pt x="896" y="1685"/>
                </a:cubicBezTo>
                <a:cubicBezTo>
                  <a:pt x="897" y="1685"/>
                  <a:pt x="897" y="1685"/>
                  <a:pt x="897" y="1685"/>
                </a:cubicBezTo>
                <a:cubicBezTo>
                  <a:pt x="898" y="1687"/>
                  <a:pt x="898" y="1687"/>
                  <a:pt x="898" y="1687"/>
                </a:cubicBezTo>
                <a:cubicBezTo>
                  <a:pt x="899" y="1688"/>
                  <a:pt x="899" y="1688"/>
                  <a:pt x="899" y="1688"/>
                </a:cubicBezTo>
                <a:cubicBezTo>
                  <a:pt x="901" y="1688"/>
                  <a:pt x="901" y="1688"/>
                  <a:pt x="901" y="1688"/>
                </a:cubicBezTo>
                <a:cubicBezTo>
                  <a:pt x="903" y="1687"/>
                  <a:pt x="903" y="1687"/>
                  <a:pt x="903" y="1687"/>
                </a:cubicBezTo>
                <a:cubicBezTo>
                  <a:pt x="904" y="1687"/>
                  <a:pt x="904" y="1687"/>
                  <a:pt x="904" y="1687"/>
                </a:cubicBezTo>
                <a:cubicBezTo>
                  <a:pt x="905" y="1688"/>
                  <a:pt x="905" y="1688"/>
                  <a:pt x="905" y="1688"/>
                </a:cubicBezTo>
                <a:cubicBezTo>
                  <a:pt x="907" y="1687"/>
                  <a:pt x="907" y="1687"/>
                  <a:pt x="907" y="1687"/>
                </a:cubicBezTo>
                <a:cubicBezTo>
                  <a:pt x="908" y="1686"/>
                  <a:pt x="908" y="1686"/>
                  <a:pt x="908" y="1686"/>
                </a:cubicBezTo>
                <a:cubicBezTo>
                  <a:pt x="907" y="1685"/>
                  <a:pt x="907" y="1685"/>
                  <a:pt x="907" y="1685"/>
                </a:cubicBezTo>
                <a:lnTo>
                  <a:pt x="907" y="1684"/>
                </a:lnTo>
                <a:close/>
                <a:moveTo>
                  <a:pt x="858" y="1671"/>
                </a:moveTo>
                <a:cubicBezTo>
                  <a:pt x="857" y="1669"/>
                  <a:pt x="857" y="1669"/>
                  <a:pt x="857" y="1669"/>
                </a:cubicBezTo>
                <a:cubicBezTo>
                  <a:pt x="856" y="1669"/>
                  <a:pt x="856" y="1669"/>
                  <a:pt x="856" y="1669"/>
                </a:cubicBezTo>
                <a:cubicBezTo>
                  <a:pt x="853" y="1669"/>
                  <a:pt x="853" y="1669"/>
                  <a:pt x="853" y="1669"/>
                </a:cubicBezTo>
                <a:cubicBezTo>
                  <a:pt x="853" y="1668"/>
                  <a:pt x="853" y="1668"/>
                  <a:pt x="853" y="1668"/>
                </a:cubicBezTo>
                <a:cubicBezTo>
                  <a:pt x="852" y="1668"/>
                  <a:pt x="852" y="1668"/>
                  <a:pt x="852" y="1668"/>
                </a:cubicBezTo>
                <a:cubicBezTo>
                  <a:pt x="849" y="1666"/>
                  <a:pt x="849" y="1666"/>
                  <a:pt x="849" y="1666"/>
                </a:cubicBezTo>
                <a:cubicBezTo>
                  <a:pt x="847" y="1666"/>
                  <a:pt x="847" y="1666"/>
                  <a:pt x="847" y="1666"/>
                </a:cubicBezTo>
                <a:cubicBezTo>
                  <a:pt x="845" y="1666"/>
                  <a:pt x="845" y="1666"/>
                  <a:pt x="845" y="1666"/>
                </a:cubicBezTo>
                <a:cubicBezTo>
                  <a:pt x="844" y="1666"/>
                  <a:pt x="844" y="1666"/>
                  <a:pt x="844" y="1666"/>
                </a:cubicBezTo>
                <a:cubicBezTo>
                  <a:pt x="843" y="1665"/>
                  <a:pt x="843" y="1665"/>
                  <a:pt x="843" y="1665"/>
                </a:cubicBezTo>
                <a:cubicBezTo>
                  <a:pt x="841" y="1665"/>
                  <a:pt x="841" y="1665"/>
                  <a:pt x="841" y="1665"/>
                </a:cubicBezTo>
                <a:cubicBezTo>
                  <a:pt x="841" y="1666"/>
                  <a:pt x="841" y="1666"/>
                  <a:pt x="841" y="1666"/>
                </a:cubicBezTo>
                <a:cubicBezTo>
                  <a:pt x="841" y="1667"/>
                  <a:pt x="841" y="1667"/>
                  <a:pt x="841" y="1667"/>
                </a:cubicBezTo>
                <a:cubicBezTo>
                  <a:pt x="843" y="1668"/>
                  <a:pt x="843" y="1668"/>
                  <a:pt x="843" y="1668"/>
                </a:cubicBezTo>
                <a:cubicBezTo>
                  <a:pt x="844" y="1670"/>
                  <a:pt x="844" y="1670"/>
                  <a:pt x="844" y="1670"/>
                </a:cubicBezTo>
                <a:cubicBezTo>
                  <a:pt x="845" y="1670"/>
                  <a:pt x="845" y="1670"/>
                  <a:pt x="845" y="1670"/>
                </a:cubicBezTo>
                <a:cubicBezTo>
                  <a:pt x="847" y="1673"/>
                  <a:pt x="847" y="1673"/>
                  <a:pt x="847" y="1673"/>
                </a:cubicBezTo>
                <a:cubicBezTo>
                  <a:pt x="849" y="1673"/>
                  <a:pt x="849" y="1673"/>
                  <a:pt x="849" y="1673"/>
                </a:cubicBezTo>
                <a:cubicBezTo>
                  <a:pt x="851" y="1672"/>
                  <a:pt x="851" y="1672"/>
                  <a:pt x="851" y="1672"/>
                </a:cubicBezTo>
                <a:cubicBezTo>
                  <a:pt x="852" y="1673"/>
                  <a:pt x="852" y="1673"/>
                  <a:pt x="852" y="1673"/>
                </a:cubicBezTo>
                <a:cubicBezTo>
                  <a:pt x="852" y="1674"/>
                  <a:pt x="852" y="1674"/>
                  <a:pt x="852" y="1674"/>
                </a:cubicBezTo>
                <a:cubicBezTo>
                  <a:pt x="854" y="1676"/>
                  <a:pt x="854" y="1676"/>
                  <a:pt x="854" y="1676"/>
                </a:cubicBezTo>
                <a:cubicBezTo>
                  <a:pt x="855" y="1675"/>
                  <a:pt x="855" y="1675"/>
                  <a:pt x="855" y="1675"/>
                </a:cubicBezTo>
                <a:cubicBezTo>
                  <a:pt x="855" y="1674"/>
                  <a:pt x="855" y="1674"/>
                  <a:pt x="855" y="1674"/>
                </a:cubicBezTo>
                <a:cubicBezTo>
                  <a:pt x="856" y="1673"/>
                  <a:pt x="856" y="1673"/>
                  <a:pt x="856" y="1673"/>
                </a:cubicBezTo>
                <a:cubicBezTo>
                  <a:pt x="856" y="1672"/>
                  <a:pt x="856" y="1672"/>
                  <a:pt x="856" y="1672"/>
                </a:cubicBezTo>
                <a:cubicBezTo>
                  <a:pt x="855" y="1671"/>
                  <a:pt x="855" y="1671"/>
                  <a:pt x="855" y="1671"/>
                </a:cubicBezTo>
                <a:cubicBezTo>
                  <a:pt x="856" y="1671"/>
                  <a:pt x="856" y="1671"/>
                  <a:pt x="856" y="1671"/>
                </a:cubicBezTo>
                <a:lnTo>
                  <a:pt x="858" y="1671"/>
                </a:lnTo>
                <a:close/>
                <a:moveTo>
                  <a:pt x="921" y="1676"/>
                </a:moveTo>
                <a:cubicBezTo>
                  <a:pt x="917" y="1677"/>
                  <a:pt x="917" y="1677"/>
                  <a:pt x="917" y="1677"/>
                </a:cubicBezTo>
                <a:cubicBezTo>
                  <a:pt x="915" y="1677"/>
                  <a:pt x="915" y="1677"/>
                  <a:pt x="915" y="1677"/>
                </a:cubicBezTo>
                <a:cubicBezTo>
                  <a:pt x="913" y="1674"/>
                  <a:pt x="913" y="1674"/>
                  <a:pt x="913" y="1674"/>
                </a:cubicBezTo>
                <a:cubicBezTo>
                  <a:pt x="910" y="1674"/>
                  <a:pt x="910" y="1674"/>
                  <a:pt x="910" y="1674"/>
                </a:cubicBezTo>
                <a:cubicBezTo>
                  <a:pt x="909" y="1672"/>
                  <a:pt x="909" y="1672"/>
                  <a:pt x="909" y="1672"/>
                </a:cubicBezTo>
                <a:cubicBezTo>
                  <a:pt x="901" y="1670"/>
                  <a:pt x="901" y="1670"/>
                  <a:pt x="901" y="1670"/>
                </a:cubicBezTo>
                <a:cubicBezTo>
                  <a:pt x="899" y="1669"/>
                  <a:pt x="899" y="1669"/>
                  <a:pt x="899" y="1669"/>
                </a:cubicBezTo>
                <a:cubicBezTo>
                  <a:pt x="899" y="1667"/>
                  <a:pt x="899" y="1667"/>
                  <a:pt x="899" y="1667"/>
                </a:cubicBezTo>
                <a:cubicBezTo>
                  <a:pt x="896" y="1665"/>
                  <a:pt x="896" y="1665"/>
                  <a:pt x="896" y="1665"/>
                </a:cubicBezTo>
                <a:cubicBezTo>
                  <a:pt x="894" y="1664"/>
                  <a:pt x="894" y="1664"/>
                  <a:pt x="894" y="1664"/>
                </a:cubicBezTo>
                <a:cubicBezTo>
                  <a:pt x="892" y="1661"/>
                  <a:pt x="892" y="1661"/>
                  <a:pt x="892" y="1661"/>
                </a:cubicBezTo>
                <a:cubicBezTo>
                  <a:pt x="891" y="1659"/>
                  <a:pt x="891" y="1659"/>
                  <a:pt x="891" y="1659"/>
                </a:cubicBezTo>
                <a:cubicBezTo>
                  <a:pt x="889" y="1659"/>
                  <a:pt x="889" y="1659"/>
                  <a:pt x="889" y="1659"/>
                </a:cubicBezTo>
                <a:cubicBezTo>
                  <a:pt x="887" y="1659"/>
                  <a:pt x="887" y="1659"/>
                  <a:pt x="887" y="1659"/>
                </a:cubicBezTo>
                <a:cubicBezTo>
                  <a:pt x="886" y="1659"/>
                  <a:pt x="886" y="1659"/>
                  <a:pt x="886" y="1659"/>
                </a:cubicBezTo>
                <a:cubicBezTo>
                  <a:pt x="887" y="1658"/>
                  <a:pt x="887" y="1658"/>
                  <a:pt x="887" y="1658"/>
                </a:cubicBezTo>
                <a:cubicBezTo>
                  <a:pt x="887" y="1657"/>
                  <a:pt x="887" y="1657"/>
                  <a:pt x="887" y="1657"/>
                </a:cubicBezTo>
                <a:cubicBezTo>
                  <a:pt x="889" y="1656"/>
                  <a:pt x="889" y="1656"/>
                  <a:pt x="889" y="1656"/>
                </a:cubicBezTo>
                <a:cubicBezTo>
                  <a:pt x="890" y="1657"/>
                  <a:pt x="890" y="1657"/>
                  <a:pt x="890" y="1657"/>
                </a:cubicBezTo>
                <a:cubicBezTo>
                  <a:pt x="889" y="1652"/>
                  <a:pt x="889" y="1652"/>
                  <a:pt x="889" y="1652"/>
                </a:cubicBezTo>
                <a:cubicBezTo>
                  <a:pt x="886" y="1649"/>
                  <a:pt x="886" y="1649"/>
                  <a:pt x="886" y="1649"/>
                </a:cubicBezTo>
                <a:cubicBezTo>
                  <a:pt x="884" y="1647"/>
                  <a:pt x="884" y="1647"/>
                  <a:pt x="884" y="1647"/>
                </a:cubicBezTo>
                <a:cubicBezTo>
                  <a:pt x="884" y="1647"/>
                  <a:pt x="884" y="1647"/>
                  <a:pt x="884" y="1647"/>
                </a:cubicBezTo>
                <a:cubicBezTo>
                  <a:pt x="881" y="1648"/>
                  <a:pt x="881" y="1648"/>
                  <a:pt x="881" y="1648"/>
                </a:cubicBezTo>
                <a:cubicBezTo>
                  <a:pt x="880" y="1649"/>
                  <a:pt x="880" y="1649"/>
                  <a:pt x="880" y="1649"/>
                </a:cubicBezTo>
                <a:cubicBezTo>
                  <a:pt x="879" y="1647"/>
                  <a:pt x="879" y="1647"/>
                  <a:pt x="879" y="1647"/>
                </a:cubicBezTo>
                <a:cubicBezTo>
                  <a:pt x="877" y="1647"/>
                  <a:pt x="877" y="1647"/>
                  <a:pt x="877" y="1647"/>
                </a:cubicBezTo>
                <a:cubicBezTo>
                  <a:pt x="876" y="1648"/>
                  <a:pt x="876" y="1648"/>
                  <a:pt x="876" y="1648"/>
                </a:cubicBezTo>
                <a:cubicBezTo>
                  <a:pt x="877" y="1650"/>
                  <a:pt x="877" y="1650"/>
                  <a:pt x="877" y="1650"/>
                </a:cubicBezTo>
                <a:cubicBezTo>
                  <a:pt x="876" y="1651"/>
                  <a:pt x="876" y="1651"/>
                  <a:pt x="876" y="1651"/>
                </a:cubicBezTo>
                <a:cubicBezTo>
                  <a:pt x="875" y="1653"/>
                  <a:pt x="875" y="1653"/>
                  <a:pt x="875" y="1653"/>
                </a:cubicBezTo>
                <a:cubicBezTo>
                  <a:pt x="874" y="1654"/>
                  <a:pt x="874" y="1654"/>
                  <a:pt x="874" y="1654"/>
                </a:cubicBezTo>
                <a:cubicBezTo>
                  <a:pt x="872" y="1653"/>
                  <a:pt x="872" y="1653"/>
                  <a:pt x="872" y="1653"/>
                </a:cubicBezTo>
                <a:cubicBezTo>
                  <a:pt x="871" y="1652"/>
                  <a:pt x="871" y="1652"/>
                  <a:pt x="871" y="1652"/>
                </a:cubicBezTo>
                <a:cubicBezTo>
                  <a:pt x="870" y="1654"/>
                  <a:pt x="870" y="1654"/>
                  <a:pt x="870" y="1654"/>
                </a:cubicBezTo>
                <a:cubicBezTo>
                  <a:pt x="871" y="1655"/>
                  <a:pt x="871" y="1655"/>
                  <a:pt x="871" y="1655"/>
                </a:cubicBezTo>
                <a:cubicBezTo>
                  <a:pt x="872" y="1655"/>
                  <a:pt x="872" y="1655"/>
                  <a:pt x="872" y="1655"/>
                </a:cubicBezTo>
                <a:cubicBezTo>
                  <a:pt x="872" y="1656"/>
                  <a:pt x="872" y="1656"/>
                  <a:pt x="872" y="1656"/>
                </a:cubicBezTo>
                <a:cubicBezTo>
                  <a:pt x="870" y="1658"/>
                  <a:pt x="870" y="1658"/>
                  <a:pt x="870" y="1658"/>
                </a:cubicBezTo>
                <a:cubicBezTo>
                  <a:pt x="871" y="1659"/>
                  <a:pt x="871" y="1659"/>
                  <a:pt x="871" y="1659"/>
                </a:cubicBezTo>
                <a:cubicBezTo>
                  <a:pt x="871" y="1661"/>
                  <a:pt x="871" y="1661"/>
                  <a:pt x="871" y="1661"/>
                </a:cubicBezTo>
                <a:cubicBezTo>
                  <a:pt x="873" y="1664"/>
                  <a:pt x="873" y="1664"/>
                  <a:pt x="873" y="1664"/>
                </a:cubicBezTo>
                <a:cubicBezTo>
                  <a:pt x="875" y="1664"/>
                  <a:pt x="875" y="1664"/>
                  <a:pt x="875" y="1664"/>
                </a:cubicBezTo>
                <a:cubicBezTo>
                  <a:pt x="876" y="1662"/>
                  <a:pt x="876" y="1662"/>
                  <a:pt x="876" y="1662"/>
                </a:cubicBezTo>
                <a:cubicBezTo>
                  <a:pt x="879" y="1661"/>
                  <a:pt x="879" y="1661"/>
                  <a:pt x="879" y="1661"/>
                </a:cubicBezTo>
                <a:cubicBezTo>
                  <a:pt x="881" y="1661"/>
                  <a:pt x="881" y="1661"/>
                  <a:pt x="881" y="1661"/>
                </a:cubicBezTo>
                <a:cubicBezTo>
                  <a:pt x="882" y="1662"/>
                  <a:pt x="882" y="1662"/>
                  <a:pt x="882" y="1662"/>
                </a:cubicBezTo>
                <a:cubicBezTo>
                  <a:pt x="880" y="1665"/>
                  <a:pt x="880" y="1665"/>
                  <a:pt x="880" y="1665"/>
                </a:cubicBezTo>
                <a:cubicBezTo>
                  <a:pt x="878" y="1665"/>
                  <a:pt x="878" y="1665"/>
                  <a:pt x="878" y="1665"/>
                </a:cubicBezTo>
                <a:cubicBezTo>
                  <a:pt x="878" y="1666"/>
                  <a:pt x="878" y="1666"/>
                  <a:pt x="878" y="1666"/>
                </a:cubicBezTo>
                <a:cubicBezTo>
                  <a:pt x="875" y="1668"/>
                  <a:pt x="875" y="1668"/>
                  <a:pt x="875" y="1668"/>
                </a:cubicBezTo>
                <a:cubicBezTo>
                  <a:pt x="875" y="1669"/>
                  <a:pt x="875" y="1669"/>
                  <a:pt x="875" y="1669"/>
                </a:cubicBezTo>
                <a:cubicBezTo>
                  <a:pt x="875" y="1670"/>
                  <a:pt x="875" y="1670"/>
                  <a:pt x="875" y="1670"/>
                </a:cubicBezTo>
                <a:cubicBezTo>
                  <a:pt x="877" y="1671"/>
                  <a:pt x="877" y="1671"/>
                  <a:pt x="877" y="1671"/>
                </a:cubicBezTo>
                <a:cubicBezTo>
                  <a:pt x="879" y="1673"/>
                  <a:pt x="879" y="1673"/>
                  <a:pt x="879" y="1673"/>
                </a:cubicBezTo>
                <a:cubicBezTo>
                  <a:pt x="881" y="1672"/>
                  <a:pt x="881" y="1672"/>
                  <a:pt x="881" y="1672"/>
                </a:cubicBezTo>
                <a:cubicBezTo>
                  <a:pt x="884" y="1674"/>
                  <a:pt x="884" y="1674"/>
                  <a:pt x="884" y="1674"/>
                </a:cubicBezTo>
                <a:cubicBezTo>
                  <a:pt x="889" y="1677"/>
                  <a:pt x="889" y="1677"/>
                  <a:pt x="889" y="1677"/>
                </a:cubicBezTo>
                <a:cubicBezTo>
                  <a:pt x="891" y="1678"/>
                  <a:pt x="891" y="1678"/>
                  <a:pt x="891" y="1678"/>
                </a:cubicBezTo>
                <a:cubicBezTo>
                  <a:pt x="892" y="1678"/>
                  <a:pt x="892" y="1678"/>
                  <a:pt x="892" y="1678"/>
                </a:cubicBezTo>
                <a:cubicBezTo>
                  <a:pt x="896" y="1677"/>
                  <a:pt x="896" y="1677"/>
                  <a:pt x="896" y="1677"/>
                </a:cubicBezTo>
                <a:cubicBezTo>
                  <a:pt x="898" y="1677"/>
                  <a:pt x="898" y="1677"/>
                  <a:pt x="898" y="1677"/>
                </a:cubicBezTo>
                <a:cubicBezTo>
                  <a:pt x="901" y="1676"/>
                  <a:pt x="901" y="1676"/>
                  <a:pt x="901" y="1676"/>
                </a:cubicBezTo>
                <a:cubicBezTo>
                  <a:pt x="901" y="1677"/>
                  <a:pt x="901" y="1677"/>
                  <a:pt x="901" y="1677"/>
                </a:cubicBezTo>
                <a:cubicBezTo>
                  <a:pt x="899" y="1677"/>
                  <a:pt x="899" y="1677"/>
                  <a:pt x="899" y="1677"/>
                </a:cubicBezTo>
                <a:cubicBezTo>
                  <a:pt x="897" y="1678"/>
                  <a:pt x="897" y="1678"/>
                  <a:pt x="897" y="1678"/>
                </a:cubicBezTo>
                <a:cubicBezTo>
                  <a:pt x="892" y="1679"/>
                  <a:pt x="892" y="1679"/>
                  <a:pt x="892" y="1679"/>
                </a:cubicBezTo>
                <a:cubicBezTo>
                  <a:pt x="891" y="1679"/>
                  <a:pt x="891" y="1679"/>
                  <a:pt x="891" y="1679"/>
                </a:cubicBezTo>
                <a:cubicBezTo>
                  <a:pt x="889" y="1677"/>
                  <a:pt x="889" y="1677"/>
                  <a:pt x="889" y="1677"/>
                </a:cubicBezTo>
                <a:cubicBezTo>
                  <a:pt x="885" y="1676"/>
                  <a:pt x="885" y="1676"/>
                  <a:pt x="885" y="1676"/>
                </a:cubicBezTo>
                <a:cubicBezTo>
                  <a:pt x="880" y="1675"/>
                  <a:pt x="880" y="1675"/>
                  <a:pt x="880" y="1675"/>
                </a:cubicBezTo>
                <a:cubicBezTo>
                  <a:pt x="878" y="1674"/>
                  <a:pt x="878" y="1674"/>
                  <a:pt x="878" y="1674"/>
                </a:cubicBezTo>
                <a:cubicBezTo>
                  <a:pt x="878" y="1675"/>
                  <a:pt x="878" y="1675"/>
                  <a:pt x="878" y="1675"/>
                </a:cubicBezTo>
                <a:cubicBezTo>
                  <a:pt x="878" y="1675"/>
                  <a:pt x="878" y="1675"/>
                  <a:pt x="878" y="1675"/>
                </a:cubicBezTo>
                <a:cubicBezTo>
                  <a:pt x="877" y="1676"/>
                  <a:pt x="877" y="1676"/>
                  <a:pt x="877" y="1676"/>
                </a:cubicBezTo>
                <a:cubicBezTo>
                  <a:pt x="877" y="1676"/>
                  <a:pt x="877" y="1676"/>
                  <a:pt x="877" y="1676"/>
                </a:cubicBezTo>
                <a:cubicBezTo>
                  <a:pt x="873" y="1674"/>
                  <a:pt x="873" y="1674"/>
                  <a:pt x="873" y="1674"/>
                </a:cubicBezTo>
                <a:cubicBezTo>
                  <a:pt x="871" y="1673"/>
                  <a:pt x="871" y="1673"/>
                  <a:pt x="871" y="1673"/>
                </a:cubicBezTo>
                <a:cubicBezTo>
                  <a:pt x="871" y="1674"/>
                  <a:pt x="871" y="1674"/>
                  <a:pt x="871" y="1674"/>
                </a:cubicBezTo>
                <a:cubicBezTo>
                  <a:pt x="872" y="1675"/>
                  <a:pt x="872" y="1675"/>
                  <a:pt x="872" y="1675"/>
                </a:cubicBezTo>
                <a:cubicBezTo>
                  <a:pt x="876" y="1677"/>
                  <a:pt x="876" y="1677"/>
                  <a:pt x="876" y="1677"/>
                </a:cubicBezTo>
                <a:cubicBezTo>
                  <a:pt x="876" y="1678"/>
                  <a:pt x="876" y="1678"/>
                  <a:pt x="876" y="1678"/>
                </a:cubicBezTo>
                <a:cubicBezTo>
                  <a:pt x="875" y="1678"/>
                  <a:pt x="875" y="1678"/>
                  <a:pt x="875" y="1678"/>
                </a:cubicBezTo>
                <a:cubicBezTo>
                  <a:pt x="875" y="1678"/>
                  <a:pt x="875" y="1678"/>
                  <a:pt x="875" y="1678"/>
                </a:cubicBezTo>
                <a:cubicBezTo>
                  <a:pt x="874" y="1679"/>
                  <a:pt x="874" y="1679"/>
                  <a:pt x="874" y="1679"/>
                </a:cubicBezTo>
                <a:cubicBezTo>
                  <a:pt x="874" y="1679"/>
                  <a:pt x="874" y="1679"/>
                  <a:pt x="874" y="1679"/>
                </a:cubicBezTo>
                <a:cubicBezTo>
                  <a:pt x="873" y="1678"/>
                  <a:pt x="873" y="1678"/>
                  <a:pt x="873" y="1678"/>
                </a:cubicBezTo>
                <a:cubicBezTo>
                  <a:pt x="871" y="1676"/>
                  <a:pt x="871" y="1676"/>
                  <a:pt x="871" y="1676"/>
                </a:cubicBezTo>
                <a:cubicBezTo>
                  <a:pt x="870" y="1677"/>
                  <a:pt x="870" y="1677"/>
                  <a:pt x="870" y="1677"/>
                </a:cubicBezTo>
                <a:cubicBezTo>
                  <a:pt x="871" y="1678"/>
                  <a:pt x="871" y="1678"/>
                  <a:pt x="871" y="1678"/>
                </a:cubicBezTo>
                <a:cubicBezTo>
                  <a:pt x="869" y="1678"/>
                  <a:pt x="869" y="1678"/>
                  <a:pt x="869" y="1678"/>
                </a:cubicBezTo>
                <a:cubicBezTo>
                  <a:pt x="866" y="1679"/>
                  <a:pt x="866" y="1679"/>
                  <a:pt x="866" y="1679"/>
                </a:cubicBezTo>
                <a:cubicBezTo>
                  <a:pt x="865" y="1679"/>
                  <a:pt x="865" y="1679"/>
                  <a:pt x="865" y="1679"/>
                </a:cubicBezTo>
                <a:cubicBezTo>
                  <a:pt x="866" y="1680"/>
                  <a:pt x="866" y="1680"/>
                  <a:pt x="866" y="1680"/>
                </a:cubicBezTo>
                <a:cubicBezTo>
                  <a:pt x="866" y="1680"/>
                  <a:pt x="866" y="1680"/>
                  <a:pt x="866" y="1680"/>
                </a:cubicBezTo>
                <a:cubicBezTo>
                  <a:pt x="864" y="1680"/>
                  <a:pt x="864" y="1680"/>
                  <a:pt x="864" y="1680"/>
                </a:cubicBezTo>
                <a:cubicBezTo>
                  <a:pt x="862" y="1681"/>
                  <a:pt x="862" y="1681"/>
                  <a:pt x="862" y="1681"/>
                </a:cubicBezTo>
                <a:cubicBezTo>
                  <a:pt x="862" y="1682"/>
                  <a:pt x="862" y="1682"/>
                  <a:pt x="862" y="1682"/>
                </a:cubicBezTo>
                <a:cubicBezTo>
                  <a:pt x="865" y="1682"/>
                  <a:pt x="865" y="1682"/>
                  <a:pt x="865" y="1682"/>
                </a:cubicBezTo>
                <a:cubicBezTo>
                  <a:pt x="866" y="1682"/>
                  <a:pt x="866" y="1682"/>
                  <a:pt x="866" y="1682"/>
                </a:cubicBezTo>
                <a:cubicBezTo>
                  <a:pt x="867" y="1681"/>
                  <a:pt x="867" y="1681"/>
                  <a:pt x="867" y="1681"/>
                </a:cubicBezTo>
                <a:cubicBezTo>
                  <a:pt x="868" y="1681"/>
                  <a:pt x="868" y="1681"/>
                  <a:pt x="868" y="1681"/>
                </a:cubicBezTo>
                <a:cubicBezTo>
                  <a:pt x="869" y="1681"/>
                  <a:pt x="869" y="1681"/>
                  <a:pt x="869" y="1681"/>
                </a:cubicBezTo>
                <a:cubicBezTo>
                  <a:pt x="871" y="1683"/>
                  <a:pt x="871" y="1683"/>
                  <a:pt x="871" y="1683"/>
                </a:cubicBezTo>
                <a:cubicBezTo>
                  <a:pt x="872" y="1682"/>
                  <a:pt x="872" y="1682"/>
                  <a:pt x="872" y="1682"/>
                </a:cubicBezTo>
                <a:cubicBezTo>
                  <a:pt x="872" y="1683"/>
                  <a:pt x="872" y="1683"/>
                  <a:pt x="872" y="1683"/>
                </a:cubicBezTo>
                <a:cubicBezTo>
                  <a:pt x="872" y="1684"/>
                  <a:pt x="872" y="1684"/>
                  <a:pt x="872" y="1684"/>
                </a:cubicBezTo>
                <a:cubicBezTo>
                  <a:pt x="874" y="1685"/>
                  <a:pt x="874" y="1685"/>
                  <a:pt x="874" y="1685"/>
                </a:cubicBezTo>
                <a:cubicBezTo>
                  <a:pt x="872" y="1685"/>
                  <a:pt x="872" y="1685"/>
                  <a:pt x="872" y="1685"/>
                </a:cubicBezTo>
                <a:cubicBezTo>
                  <a:pt x="871" y="1687"/>
                  <a:pt x="871" y="1687"/>
                  <a:pt x="871" y="1687"/>
                </a:cubicBezTo>
                <a:cubicBezTo>
                  <a:pt x="872" y="1689"/>
                  <a:pt x="872" y="1689"/>
                  <a:pt x="872" y="1689"/>
                </a:cubicBezTo>
                <a:cubicBezTo>
                  <a:pt x="874" y="1689"/>
                  <a:pt x="874" y="1689"/>
                  <a:pt x="874" y="1689"/>
                </a:cubicBezTo>
                <a:cubicBezTo>
                  <a:pt x="875" y="1689"/>
                  <a:pt x="875" y="1689"/>
                  <a:pt x="875" y="1689"/>
                </a:cubicBezTo>
                <a:cubicBezTo>
                  <a:pt x="876" y="1691"/>
                  <a:pt x="876" y="1691"/>
                  <a:pt x="876" y="1691"/>
                </a:cubicBezTo>
                <a:cubicBezTo>
                  <a:pt x="878" y="1691"/>
                  <a:pt x="878" y="1691"/>
                  <a:pt x="878" y="1691"/>
                </a:cubicBezTo>
                <a:cubicBezTo>
                  <a:pt x="878" y="1690"/>
                  <a:pt x="878" y="1690"/>
                  <a:pt x="878" y="1690"/>
                </a:cubicBezTo>
                <a:cubicBezTo>
                  <a:pt x="877" y="1689"/>
                  <a:pt x="877" y="1689"/>
                  <a:pt x="877" y="1689"/>
                </a:cubicBezTo>
                <a:cubicBezTo>
                  <a:pt x="875" y="1688"/>
                  <a:pt x="875" y="1688"/>
                  <a:pt x="875" y="1688"/>
                </a:cubicBezTo>
                <a:cubicBezTo>
                  <a:pt x="874" y="1687"/>
                  <a:pt x="874" y="1687"/>
                  <a:pt x="874" y="1687"/>
                </a:cubicBezTo>
                <a:cubicBezTo>
                  <a:pt x="875" y="1687"/>
                  <a:pt x="875" y="1687"/>
                  <a:pt x="875" y="1687"/>
                </a:cubicBezTo>
                <a:cubicBezTo>
                  <a:pt x="876" y="1687"/>
                  <a:pt x="876" y="1687"/>
                  <a:pt x="876" y="1687"/>
                </a:cubicBezTo>
                <a:cubicBezTo>
                  <a:pt x="878" y="1687"/>
                  <a:pt x="878" y="1687"/>
                  <a:pt x="878" y="1687"/>
                </a:cubicBezTo>
                <a:cubicBezTo>
                  <a:pt x="878" y="1686"/>
                  <a:pt x="878" y="1686"/>
                  <a:pt x="878" y="1686"/>
                </a:cubicBezTo>
                <a:cubicBezTo>
                  <a:pt x="877" y="1685"/>
                  <a:pt x="877" y="1685"/>
                  <a:pt x="877" y="1685"/>
                </a:cubicBezTo>
                <a:cubicBezTo>
                  <a:pt x="875" y="1685"/>
                  <a:pt x="875" y="1685"/>
                  <a:pt x="875" y="1685"/>
                </a:cubicBezTo>
                <a:cubicBezTo>
                  <a:pt x="880" y="1683"/>
                  <a:pt x="880" y="1683"/>
                  <a:pt x="880" y="1683"/>
                </a:cubicBezTo>
                <a:cubicBezTo>
                  <a:pt x="881" y="1682"/>
                  <a:pt x="881" y="1682"/>
                  <a:pt x="881" y="1682"/>
                </a:cubicBezTo>
                <a:cubicBezTo>
                  <a:pt x="890" y="1684"/>
                  <a:pt x="890" y="1684"/>
                  <a:pt x="890" y="1684"/>
                </a:cubicBezTo>
                <a:cubicBezTo>
                  <a:pt x="891" y="1684"/>
                  <a:pt x="891" y="1684"/>
                  <a:pt x="891" y="1684"/>
                </a:cubicBezTo>
                <a:cubicBezTo>
                  <a:pt x="890" y="1682"/>
                  <a:pt x="890" y="1682"/>
                  <a:pt x="890" y="1682"/>
                </a:cubicBezTo>
                <a:cubicBezTo>
                  <a:pt x="894" y="1682"/>
                  <a:pt x="894" y="1682"/>
                  <a:pt x="894" y="1682"/>
                </a:cubicBezTo>
                <a:cubicBezTo>
                  <a:pt x="897" y="1681"/>
                  <a:pt x="897" y="1681"/>
                  <a:pt x="897" y="1681"/>
                </a:cubicBezTo>
                <a:cubicBezTo>
                  <a:pt x="901" y="1682"/>
                  <a:pt x="901" y="1682"/>
                  <a:pt x="901" y="1682"/>
                </a:cubicBezTo>
                <a:cubicBezTo>
                  <a:pt x="904" y="1681"/>
                  <a:pt x="904" y="1681"/>
                  <a:pt x="904" y="1681"/>
                </a:cubicBezTo>
                <a:cubicBezTo>
                  <a:pt x="908" y="1682"/>
                  <a:pt x="908" y="1682"/>
                  <a:pt x="908" y="1682"/>
                </a:cubicBezTo>
                <a:cubicBezTo>
                  <a:pt x="911" y="1683"/>
                  <a:pt x="911" y="1683"/>
                  <a:pt x="911" y="1683"/>
                </a:cubicBezTo>
                <a:cubicBezTo>
                  <a:pt x="913" y="1684"/>
                  <a:pt x="913" y="1684"/>
                  <a:pt x="913" y="1684"/>
                </a:cubicBezTo>
                <a:cubicBezTo>
                  <a:pt x="915" y="1683"/>
                  <a:pt x="915" y="1683"/>
                  <a:pt x="915" y="1683"/>
                </a:cubicBezTo>
                <a:cubicBezTo>
                  <a:pt x="917" y="1682"/>
                  <a:pt x="917" y="1682"/>
                  <a:pt x="917" y="1682"/>
                </a:cubicBezTo>
                <a:cubicBezTo>
                  <a:pt x="918" y="1680"/>
                  <a:pt x="918" y="1680"/>
                  <a:pt x="918" y="1680"/>
                </a:cubicBezTo>
                <a:cubicBezTo>
                  <a:pt x="920" y="1679"/>
                  <a:pt x="920" y="1679"/>
                  <a:pt x="920" y="1679"/>
                </a:cubicBezTo>
                <a:cubicBezTo>
                  <a:pt x="921" y="1680"/>
                  <a:pt x="921" y="1680"/>
                  <a:pt x="921" y="1680"/>
                </a:cubicBezTo>
                <a:cubicBezTo>
                  <a:pt x="923" y="1678"/>
                  <a:pt x="923" y="1678"/>
                  <a:pt x="923" y="1678"/>
                </a:cubicBezTo>
                <a:cubicBezTo>
                  <a:pt x="923" y="1677"/>
                  <a:pt x="923" y="1677"/>
                  <a:pt x="923" y="1677"/>
                </a:cubicBezTo>
                <a:lnTo>
                  <a:pt x="921" y="1676"/>
                </a:lnTo>
                <a:close/>
                <a:moveTo>
                  <a:pt x="872" y="1665"/>
                </a:moveTo>
                <a:cubicBezTo>
                  <a:pt x="871" y="1663"/>
                  <a:pt x="871" y="1663"/>
                  <a:pt x="871" y="1663"/>
                </a:cubicBezTo>
                <a:cubicBezTo>
                  <a:pt x="870" y="1663"/>
                  <a:pt x="870" y="1663"/>
                  <a:pt x="870" y="1663"/>
                </a:cubicBezTo>
                <a:cubicBezTo>
                  <a:pt x="870" y="1665"/>
                  <a:pt x="870" y="1665"/>
                  <a:pt x="870" y="1665"/>
                </a:cubicBezTo>
                <a:cubicBezTo>
                  <a:pt x="869" y="1666"/>
                  <a:pt x="869" y="1666"/>
                  <a:pt x="869" y="1666"/>
                </a:cubicBezTo>
                <a:cubicBezTo>
                  <a:pt x="870" y="1668"/>
                  <a:pt x="870" y="1668"/>
                  <a:pt x="870" y="1668"/>
                </a:cubicBezTo>
                <a:cubicBezTo>
                  <a:pt x="869" y="1669"/>
                  <a:pt x="869" y="1669"/>
                  <a:pt x="869" y="1669"/>
                </a:cubicBezTo>
                <a:cubicBezTo>
                  <a:pt x="869" y="1671"/>
                  <a:pt x="869" y="1671"/>
                  <a:pt x="869" y="1671"/>
                </a:cubicBezTo>
                <a:cubicBezTo>
                  <a:pt x="871" y="1672"/>
                  <a:pt x="871" y="1672"/>
                  <a:pt x="871" y="1672"/>
                </a:cubicBezTo>
                <a:cubicBezTo>
                  <a:pt x="873" y="1672"/>
                  <a:pt x="873" y="1672"/>
                  <a:pt x="873" y="1672"/>
                </a:cubicBezTo>
                <a:cubicBezTo>
                  <a:pt x="874" y="1673"/>
                  <a:pt x="874" y="1673"/>
                  <a:pt x="874" y="1673"/>
                </a:cubicBezTo>
                <a:cubicBezTo>
                  <a:pt x="875" y="1672"/>
                  <a:pt x="875" y="1672"/>
                  <a:pt x="875" y="1672"/>
                </a:cubicBezTo>
                <a:cubicBezTo>
                  <a:pt x="872" y="1671"/>
                  <a:pt x="872" y="1671"/>
                  <a:pt x="872" y="1671"/>
                </a:cubicBezTo>
                <a:cubicBezTo>
                  <a:pt x="874" y="1669"/>
                  <a:pt x="874" y="1669"/>
                  <a:pt x="874" y="1669"/>
                </a:cubicBezTo>
                <a:cubicBezTo>
                  <a:pt x="873" y="1668"/>
                  <a:pt x="873" y="1668"/>
                  <a:pt x="873" y="1668"/>
                </a:cubicBezTo>
                <a:cubicBezTo>
                  <a:pt x="873" y="1667"/>
                  <a:pt x="873" y="1667"/>
                  <a:pt x="873" y="1667"/>
                </a:cubicBezTo>
                <a:lnTo>
                  <a:pt x="872" y="1665"/>
                </a:lnTo>
                <a:close/>
                <a:moveTo>
                  <a:pt x="867" y="1687"/>
                </a:moveTo>
                <a:cubicBezTo>
                  <a:pt x="868" y="1688"/>
                  <a:pt x="868" y="1688"/>
                  <a:pt x="868" y="1688"/>
                </a:cubicBezTo>
                <a:cubicBezTo>
                  <a:pt x="869" y="1687"/>
                  <a:pt x="869" y="1687"/>
                  <a:pt x="869" y="1687"/>
                </a:cubicBezTo>
                <a:cubicBezTo>
                  <a:pt x="869" y="1686"/>
                  <a:pt x="869" y="1686"/>
                  <a:pt x="869" y="1686"/>
                </a:cubicBezTo>
                <a:lnTo>
                  <a:pt x="867" y="1687"/>
                </a:lnTo>
                <a:close/>
                <a:moveTo>
                  <a:pt x="858" y="1675"/>
                </a:moveTo>
                <a:cubicBezTo>
                  <a:pt x="856" y="1676"/>
                  <a:pt x="856" y="1676"/>
                  <a:pt x="856" y="1676"/>
                </a:cubicBezTo>
                <a:cubicBezTo>
                  <a:pt x="856" y="1677"/>
                  <a:pt x="856" y="1677"/>
                  <a:pt x="856" y="1677"/>
                </a:cubicBezTo>
                <a:cubicBezTo>
                  <a:pt x="858" y="1677"/>
                  <a:pt x="858" y="1677"/>
                  <a:pt x="858" y="1677"/>
                </a:cubicBezTo>
                <a:cubicBezTo>
                  <a:pt x="859" y="1675"/>
                  <a:pt x="859" y="1675"/>
                  <a:pt x="859" y="1675"/>
                </a:cubicBezTo>
                <a:cubicBezTo>
                  <a:pt x="859" y="1675"/>
                  <a:pt x="859" y="1675"/>
                  <a:pt x="859" y="1675"/>
                </a:cubicBezTo>
                <a:cubicBezTo>
                  <a:pt x="858" y="1674"/>
                  <a:pt x="858" y="1674"/>
                  <a:pt x="858" y="1674"/>
                </a:cubicBezTo>
                <a:lnTo>
                  <a:pt x="858" y="1675"/>
                </a:lnTo>
                <a:close/>
                <a:moveTo>
                  <a:pt x="864" y="1676"/>
                </a:moveTo>
                <a:cubicBezTo>
                  <a:pt x="865" y="1675"/>
                  <a:pt x="865" y="1675"/>
                  <a:pt x="865" y="1675"/>
                </a:cubicBezTo>
                <a:cubicBezTo>
                  <a:pt x="866" y="1676"/>
                  <a:pt x="866" y="1676"/>
                  <a:pt x="866" y="1676"/>
                </a:cubicBezTo>
                <a:cubicBezTo>
                  <a:pt x="867" y="1676"/>
                  <a:pt x="867" y="1676"/>
                  <a:pt x="867" y="1676"/>
                </a:cubicBezTo>
                <a:cubicBezTo>
                  <a:pt x="869" y="1676"/>
                  <a:pt x="869" y="1676"/>
                  <a:pt x="869" y="1676"/>
                </a:cubicBezTo>
                <a:cubicBezTo>
                  <a:pt x="868" y="1674"/>
                  <a:pt x="868" y="1674"/>
                  <a:pt x="868" y="1674"/>
                </a:cubicBezTo>
                <a:cubicBezTo>
                  <a:pt x="869" y="1673"/>
                  <a:pt x="869" y="1673"/>
                  <a:pt x="869" y="1673"/>
                </a:cubicBezTo>
                <a:cubicBezTo>
                  <a:pt x="868" y="1672"/>
                  <a:pt x="868" y="1672"/>
                  <a:pt x="868" y="1672"/>
                </a:cubicBezTo>
                <a:cubicBezTo>
                  <a:pt x="867" y="1672"/>
                  <a:pt x="867" y="1672"/>
                  <a:pt x="867" y="1672"/>
                </a:cubicBezTo>
                <a:cubicBezTo>
                  <a:pt x="866" y="1673"/>
                  <a:pt x="866" y="1673"/>
                  <a:pt x="866" y="1673"/>
                </a:cubicBezTo>
                <a:cubicBezTo>
                  <a:pt x="865" y="1672"/>
                  <a:pt x="865" y="1672"/>
                  <a:pt x="865" y="1672"/>
                </a:cubicBezTo>
                <a:cubicBezTo>
                  <a:pt x="862" y="1671"/>
                  <a:pt x="862" y="1671"/>
                  <a:pt x="862" y="1671"/>
                </a:cubicBezTo>
                <a:cubicBezTo>
                  <a:pt x="861" y="1672"/>
                  <a:pt x="861" y="1672"/>
                  <a:pt x="861" y="1672"/>
                </a:cubicBezTo>
                <a:cubicBezTo>
                  <a:pt x="858" y="1672"/>
                  <a:pt x="858" y="1672"/>
                  <a:pt x="858" y="1672"/>
                </a:cubicBezTo>
                <a:cubicBezTo>
                  <a:pt x="858" y="1673"/>
                  <a:pt x="858" y="1673"/>
                  <a:pt x="858" y="1673"/>
                </a:cubicBezTo>
                <a:cubicBezTo>
                  <a:pt x="860" y="1674"/>
                  <a:pt x="860" y="1674"/>
                  <a:pt x="860" y="1674"/>
                </a:cubicBezTo>
                <a:cubicBezTo>
                  <a:pt x="860" y="1675"/>
                  <a:pt x="860" y="1675"/>
                  <a:pt x="860" y="1675"/>
                </a:cubicBezTo>
                <a:cubicBezTo>
                  <a:pt x="861" y="1674"/>
                  <a:pt x="861" y="1674"/>
                  <a:pt x="861" y="1674"/>
                </a:cubicBezTo>
                <a:cubicBezTo>
                  <a:pt x="863" y="1675"/>
                  <a:pt x="863" y="1675"/>
                  <a:pt x="863" y="1675"/>
                </a:cubicBezTo>
                <a:lnTo>
                  <a:pt x="864" y="1676"/>
                </a:lnTo>
                <a:close/>
                <a:moveTo>
                  <a:pt x="1177" y="234"/>
                </a:moveTo>
                <a:cubicBezTo>
                  <a:pt x="1177" y="235"/>
                  <a:pt x="1177" y="235"/>
                  <a:pt x="1177" y="235"/>
                </a:cubicBezTo>
                <a:cubicBezTo>
                  <a:pt x="1178" y="235"/>
                  <a:pt x="1178" y="235"/>
                  <a:pt x="1178" y="235"/>
                </a:cubicBezTo>
                <a:cubicBezTo>
                  <a:pt x="1178" y="234"/>
                  <a:pt x="1178" y="234"/>
                  <a:pt x="1178" y="234"/>
                </a:cubicBezTo>
                <a:cubicBezTo>
                  <a:pt x="1178" y="234"/>
                  <a:pt x="1178" y="234"/>
                  <a:pt x="1178" y="234"/>
                </a:cubicBezTo>
                <a:lnTo>
                  <a:pt x="1177" y="234"/>
                </a:lnTo>
                <a:close/>
                <a:moveTo>
                  <a:pt x="1335" y="273"/>
                </a:moveTo>
                <a:cubicBezTo>
                  <a:pt x="1337" y="274"/>
                  <a:pt x="1337" y="274"/>
                  <a:pt x="1337" y="274"/>
                </a:cubicBezTo>
                <a:cubicBezTo>
                  <a:pt x="1339" y="273"/>
                  <a:pt x="1339" y="273"/>
                  <a:pt x="1339" y="273"/>
                </a:cubicBezTo>
                <a:cubicBezTo>
                  <a:pt x="1340" y="273"/>
                  <a:pt x="1340" y="273"/>
                  <a:pt x="1340" y="273"/>
                </a:cubicBezTo>
                <a:cubicBezTo>
                  <a:pt x="1344" y="276"/>
                  <a:pt x="1344" y="276"/>
                  <a:pt x="1344" y="276"/>
                </a:cubicBezTo>
                <a:cubicBezTo>
                  <a:pt x="1348" y="276"/>
                  <a:pt x="1348" y="276"/>
                  <a:pt x="1348" y="276"/>
                </a:cubicBezTo>
                <a:cubicBezTo>
                  <a:pt x="1350" y="277"/>
                  <a:pt x="1350" y="277"/>
                  <a:pt x="1350" y="277"/>
                </a:cubicBezTo>
                <a:cubicBezTo>
                  <a:pt x="1352" y="276"/>
                  <a:pt x="1352" y="276"/>
                  <a:pt x="1352" y="276"/>
                </a:cubicBezTo>
                <a:cubicBezTo>
                  <a:pt x="1352" y="273"/>
                  <a:pt x="1352" y="273"/>
                  <a:pt x="1352" y="273"/>
                </a:cubicBezTo>
                <a:cubicBezTo>
                  <a:pt x="1353" y="272"/>
                  <a:pt x="1353" y="272"/>
                  <a:pt x="1353" y="272"/>
                </a:cubicBezTo>
                <a:cubicBezTo>
                  <a:pt x="1353" y="274"/>
                  <a:pt x="1353" y="274"/>
                  <a:pt x="1353" y="274"/>
                </a:cubicBezTo>
                <a:cubicBezTo>
                  <a:pt x="1355" y="274"/>
                  <a:pt x="1355" y="274"/>
                  <a:pt x="1355" y="274"/>
                </a:cubicBezTo>
                <a:cubicBezTo>
                  <a:pt x="1358" y="272"/>
                  <a:pt x="1358" y="272"/>
                  <a:pt x="1358" y="272"/>
                </a:cubicBezTo>
                <a:cubicBezTo>
                  <a:pt x="1358" y="270"/>
                  <a:pt x="1358" y="270"/>
                  <a:pt x="1358" y="270"/>
                </a:cubicBezTo>
                <a:cubicBezTo>
                  <a:pt x="1360" y="269"/>
                  <a:pt x="1360" y="269"/>
                  <a:pt x="1360" y="269"/>
                </a:cubicBezTo>
                <a:cubicBezTo>
                  <a:pt x="1359" y="271"/>
                  <a:pt x="1359" y="271"/>
                  <a:pt x="1359" y="271"/>
                </a:cubicBezTo>
                <a:cubicBezTo>
                  <a:pt x="1360" y="272"/>
                  <a:pt x="1360" y="272"/>
                  <a:pt x="1360" y="272"/>
                </a:cubicBezTo>
                <a:cubicBezTo>
                  <a:pt x="1361" y="271"/>
                  <a:pt x="1361" y="271"/>
                  <a:pt x="1361" y="271"/>
                </a:cubicBezTo>
                <a:cubicBezTo>
                  <a:pt x="1362" y="270"/>
                  <a:pt x="1362" y="270"/>
                  <a:pt x="1362" y="270"/>
                </a:cubicBezTo>
                <a:cubicBezTo>
                  <a:pt x="1364" y="268"/>
                  <a:pt x="1364" y="268"/>
                  <a:pt x="1364" y="268"/>
                </a:cubicBezTo>
                <a:cubicBezTo>
                  <a:pt x="1365" y="269"/>
                  <a:pt x="1365" y="269"/>
                  <a:pt x="1365" y="269"/>
                </a:cubicBezTo>
                <a:cubicBezTo>
                  <a:pt x="1366" y="268"/>
                  <a:pt x="1366" y="268"/>
                  <a:pt x="1366" y="268"/>
                </a:cubicBezTo>
                <a:cubicBezTo>
                  <a:pt x="1368" y="268"/>
                  <a:pt x="1368" y="268"/>
                  <a:pt x="1368" y="268"/>
                </a:cubicBezTo>
                <a:cubicBezTo>
                  <a:pt x="1368" y="269"/>
                  <a:pt x="1368" y="269"/>
                  <a:pt x="1368" y="269"/>
                </a:cubicBezTo>
                <a:cubicBezTo>
                  <a:pt x="1368" y="268"/>
                  <a:pt x="1368" y="268"/>
                  <a:pt x="1368" y="268"/>
                </a:cubicBezTo>
                <a:cubicBezTo>
                  <a:pt x="1373" y="265"/>
                  <a:pt x="1373" y="265"/>
                  <a:pt x="1373" y="265"/>
                </a:cubicBezTo>
                <a:cubicBezTo>
                  <a:pt x="1374" y="263"/>
                  <a:pt x="1374" y="263"/>
                  <a:pt x="1374" y="263"/>
                </a:cubicBezTo>
                <a:cubicBezTo>
                  <a:pt x="1379" y="262"/>
                  <a:pt x="1379" y="262"/>
                  <a:pt x="1379" y="262"/>
                </a:cubicBezTo>
                <a:cubicBezTo>
                  <a:pt x="1380" y="260"/>
                  <a:pt x="1380" y="260"/>
                  <a:pt x="1380" y="260"/>
                </a:cubicBezTo>
                <a:cubicBezTo>
                  <a:pt x="1380" y="259"/>
                  <a:pt x="1380" y="259"/>
                  <a:pt x="1380" y="259"/>
                </a:cubicBezTo>
                <a:cubicBezTo>
                  <a:pt x="1380" y="258"/>
                  <a:pt x="1380" y="258"/>
                  <a:pt x="1380" y="258"/>
                </a:cubicBezTo>
                <a:cubicBezTo>
                  <a:pt x="1381" y="258"/>
                  <a:pt x="1381" y="258"/>
                  <a:pt x="1381" y="258"/>
                </a:cubicBezTo>
                <a:cubicBezTo>
                  <a:pt x="1381" y="260"/>
                  <a:pt x="1381" y="260"/>
                  <a:pt x="1381" y="260"/>
                </a:cubicBezTo>
                <a:cubicBezTo>
                  <a:pt x="1384" y="261"/>
                  <a:pt x="1384" y="261"/>
                  <a:pt x="1384" y="261"/>
                </a:cubicBezTo>
                <a:cubicBezTo>
                  <a:pt x="1385" y="259"/>
                  <a:pt x="1385" y="259"/>
                  <a:pt x="1385" y="259"/>
                </a:cubicBezTo>
                <a:cubicBezTo>
                  <a:pt x="1386" y="258"/>
                  <a:pt x="1386" y="258"/>
                  <a:pt x="1386" y="258"/>
                </a:cubicBezTo>
                <a:cubicBezTo>
                  <a:pt x="1385" y="257"/>
                  <a:pt x="1385" y="257"/>
                  <a:pt x="1385" y="257"/>
                </a:cubicBezTo>
                <a:cubicBezTo>
                  <a:pt x="1385" y="256"/>
                  <a:pt x="1385" y="256"/>
                  <a:pt x="1385" y="256"/>
                </a:cubicBezTo>
                <a:cubicBezTo>
                  <a:pt x="1386" y="255"/>
                  <a:pt x="1386" y="255"/>
                  <a:pt x="1386" y="255"/>
                </a:cubicBezTo>
                <a:cubicBezTo>
                  <a:pt x="1386" y="253"/>
                  <a:pt x="1386" y="253"/>
                  <a:pt x="1386" y="253"/>
                </a:cubicBezTo>
                <a:cubicBezTo>
                  <a:pt x="1386" y="252"/>
                  <a:pt x="1386" y="252"/>
                  <a:pt x="1386" y="252"/>
                </a:cubicBezTo>
                <a:cubicBezTo>
                  <a:pt x="1388" y="253"/>
                  <a:pt x="1388" y="253"/>
                  <a:pt x="1388" y="253"/>
                </a:cubicBezTo>
                <a:cubicBezTo>
                  <a:pt x="1388" y="255"/>
                  <a:pt x="1388" y="255"/>
                  <a:pt x="1388" y="255"/>
                </a:cubicBezTo>
                <a:cubicBezTo>
                  <a:pt x="1390" y="254"/>
                  <a:pt x="1390" y="254"/>
                  <a:pt x="1390" y="254"/>
                </a:cubicBezTo>
                <a:cubicBezTo>
                  <a:pt x="1391" y="252"/>
                  <a:pt x="1391" y="252"/>
                  <a:pt x="1391" y="252"/>
                </a:cubicBezTo>
                <a:cubicBezTo>
                  <a:pt x="1391" y="250"/>
                  <a:pt x="1391" y="250"/>
                  <a:pt x="1391" y="250"/>
                </a:cubicBezTo>
                <a:cubicBezTo>
                  <a:pt x="1389" y="249"/>
                  <a:pt x="1389" y="249"/>
                  <a:pt x="1389" y="249"/>
                </a:cubicBezTo>
                <a:cubicBezTo>
                  <a:pt x="1389" y="247"/>
                  <a:pt x="1389" y="247"/>
                  <a:pt x="1389" y="247"/>
                </a:cubicBezTo>
                <a:cubicBezTo>
                  <a:pt x="1390" y="246"/>
                  <a:pt x="1390" y="246"/>
                  <a:pt x="1390" y="246"/>
                </a:cubicBezTo>
                <a:cubicBezTo>
                  <a:pt x="1390" y="244"/>
                  <a:pt x="1390" y="244"/>
                  <a:pt x="1390" y="244"/>
                </a:cubicBezTo>
                <a:cubicBezTo>
                  <a:pt x="1391" y="243"/>
                  <a:pt x="1391" y="243"/>
                  <a:pt x="1391" y="243"/>
                </a:cubicBezTo>
                <a:cubicBezTo>
                  <a:pt x="1393" y="243"/>
                  <a:pt x="1393" y="243"/>
                  <a:pt x="1393" y="243"/>
                </a:cubicBezTo>
                <a:cubicBezTo>
                  <a:pt x="1394" y="241"/>
                  <a:pt x="1394" y="241"/>
                  <a:pt x="1394" y="241"/>
                </a:cubicBezTo>
                <a:cubicBezTo>
                  <a:pt x="1392" y="240"/>
                  <a:pt x="1392" y="240"/>
                  <a:pt x="1392" y="240"/>
                </a:cubicBezTo>
                <a:cubicBezTo>
                  <a:pt x="1388" y="239"/>
                  <a:pt x="1388" y="239"/>
                  <a:pt x="1388" y="239"/>
                </a:cubicBezTo>
                <a:cubicBezTo>
                  <a:pt x="1387" y="240"/>
                  <a:pt x="1387" y="240"/>
                  <a:pt x="1387" y="240"/>
                </a:cubicBezTo>
                <a:cubicBezTo>
                  <a:pt x="1388" y="239"/>
                  <a:pt x="1388" y="239"/>
                  <a:pt x="1388" y="239"/>
                </a:cubicBezTo>
                <a:cubicBezTo>
                  <a:pt x="1388" y="237"/>
                  <a:pt x="1388" y="237"/>
                  <a:pt x="1388" y="237"/>
                </a:cubicBezTo>
                <a:cubicBezTo>
                  <a:pt x="1386" y="237"/>
                  <a:pt x="1386" y="237"/>
                  <a:pt x="1386" y="237"/>
                </a:cubicBezTo>
                <a:cubicBezTo>
                  <a:pt x="1385" y="237"/>
                  <a:pt x="1385" y="237"/>
                  <a:pt x="1385" y="237"/>
                </a:cubicBezTo>
                <a:cubicBezTo>
                  <a:pt x="1384" y="236"/>
                  <a:pt x="1384" y="236"/>
                  <a:pt x="1384" y="236"/>
                </a:cubicBezTo>
                <a:cubicBezTo>
                  <a:pt x="1386" y="234"/>
                  <a:pt x="1386" y="234"/>
                  <a:pt x="1386" y="234"/>
                </a:cubicBezTo>
                <a:cubicBezTo>
                  <a:pt x="1387" y="233"/>
                  <a:pt x="1387" y="233"/>
                  <a:pt x="1387" y="233"/>
                </a:cubicBezTo>
                <a:cubicBezTo>
                  <a:pt x="1387" y="231"/>
                  <a:pt x="1387" y="231"/>
                  <a:pt x="1387" y="231"/>
                </a:cubicBezTo>
                <a:cubicBezTo>
                  <a:pt x="1386" y="230"/>
                  <a:pt x="1386" y="230"/>
                  <a:pt x="1386" y="230"/>
                </a:cubicBezTo>
                <a:cubicBezTo>
                  <a:pt x="1384" y="231"/>
                  <a:pt x="1384" y="231"/>
                  <a:pt x="1384" y="231"/>
                </a:cubicBezTo>
                <a:cubicBezTo>
                  <a:pt x="1383" y="230"/>
                  <a:pt x="1383" y="230"/>
                  <a:pt x="1383" y="230"/>
                </a:cubicBezTo>
                <a:cubicBezTo>
                  <a:pt x="1382" y="229"/>
                  <a:pt x="1382" y="229"/>
                  <a:pt x="1382" y="229"/>
                </a:cubicBezTo>
                <a:cubicBezTo>
                  <a:pt x="1384" y="228"/>
                  <a:pt x="1384" y="228"/>
                  <a:pt x="1384" y="228"/>
                </a:cubicBezTo>
                <a:cubicBezTo>
                  <a:pt x="1384" y="226"/>
                  <a:pt x="1384" y="226"/>
                  <a:pt x="1384" y="226"/>
                </a:cubicBezTo>
                <a:cubicBezTo>
                  <a:pt x="1385" y="226"/>
                  <a:pt x="1385" y="226"/>
                  <a:pt x="1385" y="226"/>
                </a:cubicBezTo>
                <a:cubicBezTo>
                  <a:pt x="1387" y="225"/>
                  <a:pt x="1387" y="225"/>
                  <a:pt x="1387" y="225"/>
                </a:cubicBezTo>
                <a:cubicBezTo>
                  <a:pt x="1385" y="224"/>
                  <a:pt x="1385" y="224"/>
                  <a:pt x="1385" y="224"/>
                </a:cubicBezTo>
                <a:cubicBezTo>
                  <a:pt x="1383" y="225"/>
                  <a:pt x="1383" y="225"/>
                  <a:pt x="1383" y="225"/>
                </a:cubicBezTo>
                <a:cubicBezTo>
                  <a:pt x="1380" y="228"/>
                  <a:pt x="1380" y="228"/>
                  <a:pt x="1380" y="228"/>
                </a:cubicBezTo>
                <a:cubicBezTo>
                  <a:pt x="1379" y="229"/>
                  <a:pt x="1379" y="229"/>
                  <a:pt x="1379" y="229"/>
                </a:cubicBezTo>
                <a:cubicBezTo>
                  <a:pt x="1378" y="229"/>
                  <a:pt x="1378" y="229"/>
                  <a:pt x="1378" y="229"/>
                </a:cubicBezTo>
                <a:cubicBezTo>
                  <a:pt x="1377" y="228"/>
                  <a:pt x="1377" y="228"/>
                  <a:pt x="1377" y="228"/>
                </a:cubicBezTo>
                <a:cubicBezTo>
                  <a:pt x="1378" y="226"/>
                  <a:pt x="1378" y="226"/>
                  <a:pt x="1378" y="226"/>
                </a:cubicBezTo>
                <a:cubicBezTo>
                  <a:pt x="1377" y="225"/>
                  <a:pt x="1377" y="225"/>
                  <a:pt x="1377" y="225"/>
                </a:cubicBezTo>
                <a:cubicBezTo>
                  <a:pt x="1376" y="224"/>
                  <a:pt x="1376" y="224"/>
                  <a:pt x="1376" y="224"/>
                </a:cubicBezTo>
                <a:cubicBezTo>
                  <a:pt x="1375" y="223"/>
                  <a:pt x="1375" y="223"/>
                  <a:pt x="1375" y="223"/>
                </a:cubicBezTo>
                <a:cubicBezTo>
                  <a:pt x="1373" y="224"/>
                  <a:pt x="1373" y="224"/>
                  <a:pt x="1373" y="224"/>
                </a:cubicBezTo>
                <a:cubicBezTo>
                  <a:pt x="1372" y="223"/>
                  <a:pt x="1372" y="223"/>
                  <a:pt x="1372" y="223"/>
                </a:cubicBezTo>
                <a:cubicBezTo>
                  <a:pt x="1371" y="225"/>
                  <a:pt x="1371" y="225"/>
                  <a:pt x="1371" y="225"/>
                </a:cubicBezTo>
                <a:cubicBezTo>
                  <a:pt x="1372" y="227"/>
                  <a:pt x="1372" y="227"/>
                  <a:pt x="1372" y="227"/>
                </a:cubicBezTo>
                <a:cubicBezTo>
                  <a:pt x="1371" y="228"/>
                  <a:pt x="1371" y="228"/>
                  <a:pt x="1371" y="228"/>
                </a:cubicBezTo>
                <a:cubicBezTo>
                  <a:pt x="1369" y="229"/>
                  <a:pt x="1369" y="229"/>
                  <a:pt x="1369" y="229"/>
                </a:cubicBezTo>
                <a:cubicBezTo>
                  <a:pt x="1367" y="230"/>
                  <a:pt x="1367" y="230"/>
                  <a:pt x="1367" y="230"/>
                </a:cubicBezTo>
                <a:cubicBezTo>
                  <a:pt x="1367" y="228"/>
                  <a:pt x="1367" y="228"/>
                  <a:pt x="1367" y="228"/>
                </a:cubicBezTo>
                <a:cubicBezTo>
                  <a:pt x="1366" y="227"/>
                  <a:pt x="1366" y="227"/>
                  <a:pt x="1366" y="227"/>
                </a:cubicBezTo>
                <a:cubicBezTo>
                  <a:pt x="1365" y="229"/>
                  <a:pt x="1365" y="229"/>
                  <a:pt x="1365" y="229"/>
                </a:cubicBezTo>
                <a:cubicBezTo>
                  <a:pt x="1364" y="231"/>
                  <a:pt x="1364" y="231"/>
                  <a:pt x="1364" y="231"/>
                </a:cubicBezTo>
                <a:cubicBezTo>
                  <a:pt x="1362" y="231"/>
                  <a:pt x="1362" y="231"/>
                  <a:pt x="1362" y="231"/>
                </a:cubicBezTo>
                <a:cubicBezTo>
                  <a:pt x="1360" y="228"/>
                  <a:pt x="1360" y="228"/>
                  <a:pt x="1360" y="228"/>
                </a:cubicBezTo>
                <a:cubicBezTo>
                  <a:pt x="1358" y="228"/>
                  <a:pt x="1358" y="228"/>
                  <a:pt x="1358" y="228"/>
                </a:cubicBezTo>
                <a:cubicBezTo>
                  <a:pt x="1358" y="228"/>
                  <a:pt x="1358" y="228"/>
                  <a:pt x="1358" y="228"/>
                </a:cubicBezTo>
                <a:cubicBezTo>
                  <a:pt x="1356" y="228"/>
                  <a:pt x="1356" y="228"/>
                  <a:pt x="1356" y="228"/>
                </a:cubicBezTo>
                <a:cubicBezTo>
                  <a:pt x="1355" y="231"/>
                  <a:pt x="1355" y="231"/>
                  <a:pt x="1355" y="231"/>
                </a:cubicBezTo>
                <a:cubicBezTo>
                  <a:pt x="1357" y="235"/>
                  <a:pt x="1357" y="235"/>
                  <a:pt x="1357" y="235"/>
                </a:cubicBezTo>
                <a:cubicBezTo>
                  <a:pt x="1355" y="240"/>
                  <a:pt x="1355" y="240"/>
                  <a:pt x="1355" y="240"/>
                </a:cubicBezTo>
                <a:cubicBezTo>
                  <a:pt x="1356" y="236"/>
                  <a:pt x="1356" y="236"/>
                  <a:pt x="1356" y="236"/>
                </a:cubicBezTo>
                <a:cubicBezTo>
                  <a:pt x="1354" y="233"/>
                  <a:pt x="1354" y="233"/>
                  <a:pt x="1354" y="233"/>
                </a:cubicBezTo>
                <a:cubicBezTo>
                  <a:pt x="1354" y="231"/>
                  <a:pt x="1354" y="231"/>
                  <a:pt x="1354" y="231"/>
                </a:cubicBezTo>
                <a:cubicBezTo>
                  <a:pt x="1353" y="230"/>
                  <a:pt x="1353" y="230"/>
                  <a:pt x="1353" y="230"/>
                </a:cubicBezTo>
                <a:cubicBezTo>
                  <a:pt x="1353" y="228"/>
                  <a:pt x="1353" y="228"/>
                  <a:pt x="1353" y="228"/>
                </a:cubicBezTo>
                <a:cubicBezTo>
                  <a:pt x="1351" y="227"/>
                  <a:pt x="1351" y="227"/>
                  <a:pt x="1351" y="227"/>
                </a:cubicBezTo>
                <a:cubicBezTo>
                  <a:pt x="1347" y="230"/>
                  <a:pt x="1347" y="230"/>
                  <a:pt x="1347" y="230"/>
                </a:cubicBezTo>
                <a:cubicBezTo>
                  <a:pt x="1347" y="232"/>
                  <a:pt x="1347" y="232"/>
                  <a:pt x="1347" y="232"/>
                </a:cubicBezTo>
                <a:cubicBezTo>
                  <a:pt x="1347" y="233"/>
                  <a:pt x="1347" y="233"/>
                  <a:pt x="1347" y="233"/>
                </a:cubicBezTo>
                <a:cubicBezTo>
                  <a:pt x="1346" y="236"/>
                  <a:pt x="1346" y="236"/>
                  <a:pt x="1346" y="236"/>
                </a:cubicBezTo>
                <a:cubicBezTo>
                  <a:pt x="1344" y="236"/>
                  <a:pt x="1344" y="236"/>
                  <a:pt x="1344" y="236"/>
                </a:cubicBezTo>
                <a:cubicBezTo>
                  <a:pt x="1344" y="233"/>
                  <a:pt x="1344" y="233"/>
                  <a:pt x="1344" y="233"/>
                </a:cubicBezTo>
                <a:cubicBezTo>
                  <a:pt x="1343" y="233"/>
                  <a:pt x="1343" y="233"/>
                  <a:pt x="1343" y="233"/>
                </a:cubicBezTo>
                <a:cubicBezTo>
                  <a:pt x="1342" y="228"/>
                  <a:pt x="1342" y="228"/>
                  <a:pt x="1342" y="228"/>
                </a:cubicBezTo>
                <a:cubicBezTo>
                  <a:pt x="1341" y="227"/>
                  <a:pt x="1341" y="227"/>
                  <a:pt x="1341" y="227"/>
                </a:cubicBezTo>
                <a:cubicBezTo>
                  <a:pt x="1338" y="229"/>
                  <a:pt x="1338" y="229"/>
                  <a:pt x="1338" y="229"/>
                </a:cubicBezTo>
                <a:cubicBezTo>
                  <a:pt x="1339" y="234"/>
                  <a:pt x="1339" y="234"/>
                  <a:pt x="1339" y="234"/>
                </a:cubicBezTo>
                <a:cubicBezTo>
                  <a:pt x="1340" y="235"/>
                  <a:pt x="1340" y="235"/>
                  <a:pt x="1340" y="235"/>
                </a:cubicBezTo>
                <a:cubicBezTo>
                  <a:pt x="1340" y="239"/>
                  <a:pt x="1340" y="239"/>
                  <a:pt x="1340" y="239"/>
                </a:cubicBezTo>
                <a:cubicBezTo>
                  <a:pt x="1338" y="240"/>
                  <a:pt x="1338" y="240"/>
                  <a:pt x="1338" y="240"/>
                </a:cubicBezTo>
                <a:cubicBezTo>
                  <a:pt x="1337" y="240"/>
                  <a:pt x="1337" y="240"/>
                  <a:pt x="1337" y="240"/>
                </a:cubicBezTo>
                <a:cubicBezTo>
                  <a:pt x="1337" y="238"/>
                  <a:pt x="1337" y="238"/>
                  <a:pt x="1337" y="238"/>
                </a:cubicBezTo>
                <a:cubicBezTo>
                  <a:pt x="1335" y="239"/>
                  <a:pt x="1335" y="239"/>
                  <a:pt x="1335" y="239"/>
                </a:cubicBezTo>
                <a:cubicBezTo>
                  <a:pt x="1334" y="241"/>
                  <a:pt x="1334" y="241"/>
                  <a:pt x="1334" y="241"/>
                </a:cubicBezTo>
                <a:cubicBezTo>
                  <a:pt x="1333" y="242"/>
                  <a:pt x="1333" y="242"/>
                  <a:pt x="1333" y="242"/>
                </a:cubicBezTo>
                <a:cubicBezTo>
                  <a:pt x="1332" y="245"/>
                  <a:pt x="1332" y="245"/>
                  <a:pt x="1332" y="245"/>
                </a:cubicBezTo>
                <a:cubicBezTo>
                  <a:pt x="1331" y="242"/>
                  <a:pt x="1331" y="242"/>
                  <a:pt x="1331" y="242"/>
                </a:cubicBezTo>
                <a:cubicBezTo>
                  <a:pt x="1330" y="242"/>
                  <a:pt x="1330" y="242"/>
                  <a:pt x="1330" y="242"/>
                </a:cubicBezTo>
                <a:cubicBezTo>
                  <a:pt x="1330" y="240"/>
                  <a:pt x="1330" y="240"/>
                  <a:pt x="1330" y="240"/>
                </a:cubicBezTo>
                <a:cubicBezTo>
                  <a:pt x="1331" y="239"/>
                  <a:pt x="1331" y="239"/>
                  <a:pt x="1331" y="239"/>
                </a:cubicBezTo>
                <a:cubicBezTo>
                  <a:pt x="1331" y="237"/>
                  <a:pt x="1331" y="237"/>
                  <a:pt x="1331" y="237"/>
                </a:cubicBezTo>
                <a:cubicBezTo>
                  <a:pt x="1329" y="237"/>
                  <a:pt x="1329" y="237"/>
                  <a:pt x="1329" y="237"/>
                </a:cubicBezTo>
                <a:cubicBezTo>
                  <a:pt x="1330" y="236"/>
                  <a:pt x="1330" y="236"/>
                  <a:pt x="1330" y="236"/>
                </a:cubicBezTo>
                <a:cubicBezTo>
                  <a:pt x="1329" y="233"/>
                  <a:pt x="1329" y="233"/>
                  <a:pt x="1329" y="233"/>
                </a:cubicBezTo>
                <a:cubicBezTo>
                  <a:pt x="1330" y="234"/>
                  <a:pt x="1330" y="234"/>
                  <a:pt x="1330" y="234"/>
                </a:cubicBezTo>
                <a:cubicBezTo>
                  <a:pt x="1332" y="233"/>
                  <a:pt x="1332" y="233"/>
                  <a:pt x="1332" y="233"/>
                </a:cubicBezTo>
                <a:cubicBezTo>
                  <a:pt x="1332" y="232"/>
                  <a:pt x="1332" y="232"/>
                  <a:pt x="1332" y="232"/>
                </a:cubicBezTo>
                <a:cubicBezTo>
                  <a:pt x="1330" y="231"/>
                  <a:pt x="1330" y="231"/>
                  <a:pt x="1330" y="231"/>
                </a:cubicBezTo>
                <a:cubicBezTo>
                  <a:pt x="1331" y="229"/>
                  <a:pt x="1331" y="229"/>
                  <a:pt x="1331" y="229"/>
                </a:cubicBezTo>
                <a:cubicBezTo>
                  <a:pt x="1330" y="228"/>
                  <a:pt x="1330" y="228"/>
                  <a:pt x="1330" y="228"/>
                </a:cubicBezTo>
                <a:cubicBezTo>
                  <a:pt x="1329" y="229"/>
                  <a:pt x="1329" y="229"/>
                  <a:pt x="1329" y="229"/>
                </a:cubicBezTo>
                <a:cubicBezTo>
                  <a:pt x="1328" y="227"/>
                  <a:pt x="1328" y="227"/>
                  <a:pt x="1328" y="227"/>
                </a:cubicBezTo>
                <a:cubicBezTo>
                  <a:pt x="1325" y="226"/>
                  <a:pt x="1325" y="226"/>
                  <a:pt x="1325" y="226"/>
                </a:cubicBezTo>
                <a:cubicBezTo>
                  <a:pt x="1325" y="224"/>
                  <a:pt x="1325" y="224"/>
                  <a:pt x="1325" y="224"/>
                </a:cubicBezTo>
                <a:cubicBezTo>
                  <a:pt x="1324" y="222"/>
                  <a:pt x="1324" y="222"/>
                  <a:pt x="1324" y="222"/>
                </a:cubicBezTo>
                <a:cubicBezTo>
                  <a:pt x="1322" y="223"/>
                  <a:pt x="1322" y="223"/>
                  <a:pt x="1322" y="223"/>
                </a:cubicBezTo>
                <a:cubicBezTo>
                  <a:pt x="1320" y="222"/>
                  <a:pt x="1320" y="222"/>
                  <a:pt x="1320" y="222"/>
                </a:cubicBezTo>
                <a:cubicBezTo>
                  <a:pt x="1317" y="222"/>
                  <a:pt x="1317" y="222"/>
                  <a:pt x="1317" y="222"/>
                </a:cubicBezTo>
                <a:cubicBezTo>
                  <a:pt x="1317" y="223"/>
                  <a:pt x="1317" y="223"/>
                  <a:pt x="1317" y="223"/>
                </a:cubicBezTo>
                <a:cubicBezTo>
                  <a:pt x="1318" y="224"/>
                  <a:pt x="1318" y="224"/>
                  <a:pt x="1318" y="224"/>
                </a:cubicBezTo>
                <a:cubicBezTo>
                  <a:pt x="1319" y="224"/>
                  <a:pt x="1319" y="224"/>
                  <a:pt x="1319" y="224"/>
                </a:cubicBezTo>
                <a:cubicBezTo>
                  <a:pt x="1319" y="223"/>
                  <a:pt x="1319" y="223"/>
                  <a:pt x="1319" y="223"/>
                </a:cubicBezTo>
                <a:cubicBezTo>
                  <a:pt x="1321" y="223"/>
                  <a:pt x="1321" y="223"/>
                  <a:pt x="1321" y="223"/>
                </a:cubicBezTo>
                <a:cubicBezTo>
                  <a:pt x="1322" y="224"/>
                  <a:pt x="1322" y="224"/>
                  <a:pt x="1322" y="224"/>
                </a:cubicBezTo>
                <a:cubicBezTo>
                  <a:pt x="1323" y="225"/>
                  <a:pt x="1323" y="225"/>
                  <a:pt x="1323" y="225"/>
                </a:cubicBezTo>
                <a:cubicBezTo>
                  <a:pt x="1323" y="226"/>
                  <a:pt x="1323" y="226"/>
                  <a:pt x="1323" y="226"/>
                </a:cubicBezTo>
                <a:cubicBezTo>
                  <a:pt x="1321" y="225"/>
                  <a:pt x="1321" y="225"/>
                  <a:pt x="1321" y="225"/>
                </a:cubicBezTo>
                <a:cubicBezTo>
                  <a:pt x="1319" y="225"/>
                  <a:pt x="1319" y="225"/>
                  <a:pt x="1319" y="225"/>
                </a:cubicBezTo>
                <a:cubicBezTo>
                  <a:pt x="1319" y="226"/>
                  <a:pt x="1319" y="226"/>
                  <a:pt x="1319" y="226"/>
                </a:cubicBezTo>
                <a:cubicBezTo>
                  <a:pt x="1322" y="228"/>
                  <a:pt x="1322" y="228"/>
                  <a:pt x="1322" y="228"/>
                </a:cubicBezTo>
                <a:cubicBezTo>
                  <a:pt x="1324" y="230"/>
                  <a:pt x="1324" y="230"/>
                  <a:pt x="1324" y="230"/>
                </a:cubicBezTo>
                <a:cubicBezTo>
                  <a:pt x="1323" y="231"/>
                  <a:pt x="1323" y="231"/>
                  <a:pt x="1323" y="231"/>
                </a:cubicBezTo>
                <a:cubicBezTo>
                  <a:pt x="1323" y="231"/>
                  <a:pt x="1323" y="231"/>
                  <a:pt x="1323" y="231"/>
                </a:cubicBezTo>
                <a:cubicBezTo>
                  <a:pt x="1323" y="230"/>
                  <a:pt x="1323" y="230"/>
                  <a:pt x="1323" y="230"/>
                </a:cubicBezTo>
                <a:cubicBezTo>
                  <a:pt x="1320" y="229"/>
                  <a:pt x="1320" y="229"/>
                  <a:pt x="1320" y="229"/>
                </a:cubicBezTo>
                <a:cubicBezTo>
                  <a:pt x="1319" y="230"/>
                  <a:pt x="1319" y="230"/>
                  <a:pt x="1319" y="230"/>
                </a:cubicBezTo>
                <a:cubicBezTo>
                  <a:pt x="1318" y="230"/>
                  <a:pt x="1318" y="230"/>
                  <a:pt x="1318" y="230"/>
                </a:cubicBezTo>
                <a:cubicBezTo>
                  <a:pt x="1318" y="228"/>
                  <a:pt x="1318" y="228"/>
                  <a:pt x="1318" y="228"/>
                </a:cubicBezTo>
                <a:cubicBezTo>
                  <a:pt x="1317" y="226"/>
                  <a:pt x="1317" y="226"/>
                  <a:pt x="1317" y="226"/>
                </a:cubicBezTo>
                <a:cubicBezTo>
                  <a:pt x="1315" y="225"/>
                  <a:pt x="1315" y="225"/>
                  <a:pt x="1315" y="225"/>
                </a:cubicBezTo>
                <a:cubicBezTo>
                  <a:pt x="1313" y="226"/>
                  <a:pt x="1313" y="226"/>
                  <a:pt x="1313" y="226"/>
                </a:cubicBezTo>
                <a:cubicBezTo>
                  <a:pt x="1315" y="228"/>
                  <a:pt x="1315" y="228"/>
                  <a:pt x="1315" y="228"/>
                </a:cubicBezTo>
                <a:cubicBezTo>
                  <a:pt x="1314" y="229"/>
                  <a:pt x="1314" y="229"/>
                  <a:pt x="1314" y="229"/>
                </a:cubicBezTo>
                <a:cubicBezTo>
                  <a:pt x="1313" y="227"/>
                  <a:pt x="1313" y="227"/>
                  <a:pt x="1313" y="227"/>
                </a:cubicBezTo>
                <a:cubicBezTo>
                  <a:pt x="1312" y="227"/>
                  <a:pt x="1312" y="227"/>
                  <a:pt x="1312" y="227"/>
                </a:cubicBezTo>
                <a:cubicBezTo>
                  <a:pt x="1311" y="228"/>
                  <a:pt x="1311" y="228"/>
                  <a:pt x="1311" y="228"/>
                </a:cubicBezTo>
                <a:cubicBezTo>
                  <a:pt x="1312" y="230"/>
                  <a:pt x="1312" y="230"/>
                  <a:pt x="1312" y="230"/>
                </a:cubicBezTo>
                <a:cubicBezTo>
                  <a:pt x="1313" y="230"/>
                  <a:pt x="1313" y="230"/>
                  <a:pt x="1313" y="230"/>
                </a:cubicBezTo>
                <a:cubicBezTo>
                  <a:pt x="1314" y="231"/>
                  <a:pt x="1314" y="231"/>
                  <a:pt x="1314" y="231"/>
                </a:cubicBezTo>
                <a:cubicBezTo>
                  <a:pt x="1312" y="231"/>
                  <a:pt x="1312" y="231"/>
                  <a:pt x="1312" y="231"/>
                </a:cubicBezTo>
                <a:cubicBezTo>
                  <a:pt x="1311" y="231"/>
                  <a:pt x="1311" y="231"/>
                  <a:pt x="1311" y="231"/>
                </a:cubicBezTo>
                <a:cubicBezTo>
                  <a:pt x="1312" y="233"/>
                  <a:pt x="1312" y="233"/>
                  <a:pt x="1312" y="233"/>
                </a:cubicBezTo>
                <a:cubicBezTo>
                  <a:pt x="1314" y="234"/>
                  <a:pt x="1314" y="234"/>
                  <a:pt x="1314" y="234"/>
                </a:cubicBezTo>
                <a:cubicBezTo>
                  <a:pt x="1313" y="234"/>
                  <a:pt x="1313" y="234"/>
                  <a:pt x="1313" y="234"/>
                </a:cubicBezTo>
                <a:cubicBezTo>
                  <a:pt x="1312" y="234"/>
                  <a:pt x="1312" y="234"/>
                  <a:pt x="1312" y="234"/>
                </a:cubicBezTo>
                <a:cubicBezTo>
                  <a:pt x="1313" y="236"/>
                  <a:pt x="1313" y="236"/>
                  <a:pt x="1313" y="236"/>
                </a:cubicBezTo>
                <a:cubicBezTo>
                  <a:pt x="1312" y="236"/>
                  <a:pt x="1312" y="236"/>
                  <a:pt x="1312" y="236"/>
                </a:cubicBezTo>
                <a:cubicBezTo>
                  <a:pt x="1309" y="233"/>
                  <a:pt x="1309" y="233"/>
                  <a:pt x="1309" y="233"/>
                </a:cubicBezTo>
                <a:cubicBezTo>
                  <a:pt x="1309" y="233"/>
                  <a:pt x="1309" y="233"/>
                  <a:pt x="1309" y="233"/>
                </a:cubicBezTo>
                <a:cubicBezTo>
                  <a:pt x="1308" y="234"/>
                  <a:pt x="1308" y="234"/>
                  <a:pt x="1308" y="234"/>
                </a:cubicBezTo>
                <a:cubicBezTo>
                  <a:pt x="1309" y="236"/>
                  <a:pt x="1309" y="236"/>
                  <a:pt x="1309" y="236"/>
                </a:cubicBezTo>
                <a:cubicBezTo>
                  <a:pt x="1310" y="238"/>
                  <a:pt x="1310" y="238"/>
                  <a:pt x="1310" y="238"/>
                </a:cubicBezTo>
                <a:cubicBezTo>
                  <a:pt x="1309" y="238"/>
                  <a:pt x="1309" y="238"/>
                  <a:pt x="1309" y="238"/>
                </a:cubicBezTo>
                <a:cubicBezTo>
                  <a:pt x="1307" y="236"/>
                  <a:pt x="1307" y="236"/>
                  <a:pt x="1307" y="236"/>
                </a:cubicBezTo>
                <a:cubicBezTo>
                  <a:pt x="1305" y="235"/>
                  <a:pt x="1305" y="235"/>
                  <a:pt x="1305" y="235"/>
                </a:cubicBezTo>
                <a:cubicBezTo>
                  <a:pt x="1304" y="237"/>
                  <a:pt x="1304" y="237"/>
                  <a:pt x="1304" y="237"/>
                </a:cubicBezTo>
                <a:cubicBezTo>
                  <a:pt x="1307" y="238"/>
                  <a:pt x="1307" y="238"/>
                  <a:pt x="1307" y="238"/>
                </a:cubicBezTo>
                <a:cubicBezTo>
                  <a:pt x="1308" y="240"/>
                  <a:pt x="1308" y="240"/>
                  <a:pt x="1308" y="240"/>
                </a:cubicBezTo>
                <a:cubicBezTo>
                  <a:pt x="1311" y="240"/>
                  <a:pt x="1311" y="240"/>
                  <a:pt x="1311" y="240"/>
                </a:cubicBezTo>
                <a:cubicBezTo>
                  <a:pt x="1312" y="238"/>
                  <a:pt x="1312" y="238"/>
                  <a:pt x="1312" y="238"/>
                </a:cubicBezTo>
                <a:cubicBezTo>
                  <a:pt x="1314" y="238"/>
                  <a:pt x="1314" y="238"/>
                  <a:pt x="1314" y="238"/>
                </a:cubicBezTo>
                <a:cubicBezTo>
                  <a:pt x="1315" y="236"/>
                  <a:pt x="1315" y="236"/>
                  <a:pt x="1315" y="236"/>
                </a:cubicBezTo>
                <a:cubicBezTo>
                  <a:pt x="1316" y="237"/>
                  <a:pt x="1316" y="237"/>
                  <a:pt x="1316" y="237"/>
                </a:cubicBezTo>
                <a:cubicBezTo>
                  <a:pt x="1316" y="238"/>
                  <a:pt x="1316" y="238"/>
                  <a:pt x="1316" y="238"/>
                </a:cubicBezTo>
                <a:cubicBezTo>
                  <a:pt x="1317" y="238"/>
                  <a:pt x="1317" y="238"/>
                  <a:pt x="1317" y="238"/>
                </a:cubicBezTo>
                <a:cubicBezTo>
                  <a:pt x="1318" y="237"/>
                  <a:pt x="1318" y="237"/>
                  <a:pt x="1318" y="237"/>
                </a:cubicBezTo>
                <a:cubicBezTo>
                  <a:pt x="1319" y="239"/>
                  <a:pt x="1319" y="239"/>
                  <a:pt x="1319" y="239"/>
                </a:cubicBezTo>
                <a:cubicBezTo>
                  <a:pt x="1319" y="239"/>
                  <a:pt x="1319" y="239"/>
                  <a:pt x="1319" y="239"/>
                </a:cubicBezTo>
                <a:cubicBezTo>
                  <a:pt x="1321" y="238"/>
                  <a:pt x="1321" y="238"/>
                  <a:pt x="1321" y="238"/>
                </a:cubicBezTo>
                <a:cubicBezTo>
                  <a:pt x="1321" y="237"/>
                  <a:pt x="1321" y="237"/>
                  <a:pt x="1321" y="237"/>
                </a:cubicBezTo>
                <a:cubicBezTo>
                  <a:pt x="1322" y="239"/>
                  <a:pt x="1322" y="239"/>
                  <a:pt x="1322" y="239"/>
                </a:cubicBezTo>
                <a:cubicBezTo>
                  <a:pt x="1322" y="239"/>
                  <a:pt x="1322" y="239"/>
                  <a:pt x="1322" y="239"/>
                </a:cubicBezTo>
                <a:cubicBezTo>
                  <a:pt x="1324" y="237"/>
                  <a:pt x="1324" y="237"/>
                  <a:pt x="1324" y="237"/>
                </a:cubicBezTo>
                <a:cubicBezTo>
                  <a:pt x="1324" y="238"/>
                  <a:pt x="1324" y="238"/>
                  <a:pt x="1324" y="238"/>
                </a:cubicBezTo>
                <a:cubicBezTo>
                  <a:pt x="1324" y="240"/>
                  <a:pt x="1324" y="240"/>
                  <a:pt x="1324" y="240"/>
                </a:cubicBezTo>
                <a:cubicBezTo>
                  <a:pt x="1324" y="240"/>
                  <a:pt x="1324" y="240"/>
                  <a:pt x="1324" y="240"/>
                </a:cubicBezTo>
                <a:cubicBezTo>
                  <a:pt x="1326" y="239"/>
                  <a:pt x="1326" y="239"/>
                  <a:pt x="1326" y="239"/>
                </a:cubicBezTo>
                <a:cubicBezTo>
                  <a:pt x="1328" y="240"/>
                  <a:pt x="1328" y="240"/>
                  <a:pt x="1328" y="240"/>
                </a:cubicBezTo>
                <a:cubicBezTo>
                  <a:pt x="1327" y="241"/>
                  <a:pt x="1327" y="241"/>
                  <a:pt x="1327" y="241"/>
                </a:cubicBezTo>
                <a:cubicBezTo>
                  <a:pt x="1326" y="241"/>
                  <a:pt x="1326" y="241"/>
                  <a:pt x="1326" y="241"/>
                </a:cubicBezTo>
                <a:cubicBezTo>
                  <a:pt x="1324" y="242"/>
                  <a:pt x="1324" y="242"/>
                  <a:pt x="1324" y="242"/>
                </a:cubicBezTo>
                <a:cubicBezTo>
                  <a:pt x="1323" y="242"/>
                  <a:pt x="1323" y="242"/>
                  <a:pt x="1323" y="242"/>
                </a:cubicBezTo>
                <a:cubicBezTo>
                  <a:pt x="1320" y="243"/>
                  <a:pt x="1320" y="243"/>
                  <a:pt x="1320" y="243"/>
                </a:cubicBezTo>
                <a:cubicBezTo>
                  <a:pt x="1320" y="244"/>
                  <a:pt x="1320" y="244"/>
                  <a:pt x="1320" y="244"/>
                </a:cubicBezTo>
                <a:cubicBezTo>
                  <a:pt x="1323" y="245"/>
                  <a:pt x="1323" y="245"/>
                  <a:pt x="1323" y="245"/>
                </a:cubicBezTo>
                <a:cubicBezTo>
                  <a:pt x="1325" y="245"/>
                  <a:pt x="1325" y="245"/>
                  <a:pt x="1325" y="245"/>
                </a:cubicBezTo>
                <a:cubicBezTo>
                  <a:pt x="1326" y="243"/>
                  <a:pt x="1326" y="243"/>
                  <a:pt x="1326" y="243"/>
                </a:cubicBezTo>
                <a:cubicBezTo>
                  <a:pt x="1327" y="243"/>
                  <a:pt x="1327" y="243"/>
                  <a:pt x="1327" y="243"/>
                </a:cubicBezTo>
                <a:cubicBezTo>
                  <a:pt x="1327" y="245"/>
                  <a:pt x="1327" y="245"/>
                  <a:pt x="1327" y="245"/>
                </a:cubicBezTo>
                <a:cubicBezTo>
                  <a:pt x="1326" y="246"/>
                  <a:pt x="1326" y="246"/>
                  <a:pt x="1326" y="246"/>
                </a:cubicBezTo>
                <a:cubicBezTo>
                  <a:pt x="1322" y="247"/>
                  <a:pt x="1322" y="247"/>
                  <a:pt x="1322" y="247"/>
                </a:cubicBezTo>
                <a:cubicBezTo>
                  <a:pt x="1321" y="246"/>
                  <a:pt x="1321" y="246"/>
                  <a:pt x="1321" y="246"/>
                </a:cubicBezTo>
                <a:cubicBezTo>
                  <a:pt x="1319" y="248"/>
                  <a:pt x="1319" y="248"/>
                  <a:pt x="1319" y="248"/>
                </a:cubicBezTo>
                <a:cubicBezTo>
                  <a:pt x="1318" y="247"/>
                  <a:pt x="1318" y="247"/>
                  <a:pt x="1318" y="247"/>
                </a:cubicBezTo>
                <a:cubicBezTo>
                  <a:pt x="1318" y="246"/>
                  <a:pt x="1318" y="246"/>
                  <a:pt x="1318" y="246"/>
                </a:cubicBezTo>
                <a:cubicBezTo>
                  <a:pt x="1318" y="245"/>
                  <a:pt x="1318" y="245"/>
                  <a:pt x="1318" y="245"/>
                </a:cubicBezTo>
                <a:cubicBezTo>
                  <a:pt x="1317" y="245"/>
                  <a:pt x="1317" y="245"/>
                  <a:pt x="1317" y="245"/>
                </a:cubicBezTo>
                <a:cubicBezTo>
                  <a:pt x="1317" y="245"/>
                  <a:pt x="1317" y="245"/>
                  <a:pt x="1317" y="245"/>
                </a:cubicBezTo>
                <a:cubicBezTo>
                  <a:pt x="1317" y="246"/>
                  <a:pt x="1317" y="246"/>
                  <a:pt x="1317" y="246"/>
                </a:cubicBezTo>
                <a:cubicBezTo>
                  <a:pt x="1315" y="247"/>
                  <a:pt x="1315" y="247"/>
                  <a:pt x="1315" y="247"/>
                </a:cubicBezTo>
                <a:cubicBezTo>
                  <a:pt x="1314" y="247"/>
                  <a:pt x="1314" y="247"/>
                  <a:pt x="1314" y="247"/>
                </a:cubicBezTo>
                <a:cubicBezTo>
                  <a:pt x="1312" y="247"/>
                  <a:pt x="1312" y="247"/>
                  <a:pt x="1312" y="247"/>
                </a:cubicBezTo>
                <a:cubicBezTo>
                  <a:pt x="1311" y="248"/>
                  <a:pt x="1311" y="248"/>
                  <a:pt x="1311" y="248"/>
                </a:cubicBezTo>
                <a:cubicBezTo>
                  <a:pt x="1309" y="247"/>
                  <a:pt x="1309" y="247"/>
                  <a:pt x="1309" y="247"/>
                </a:cubicBezTo>
                <a:cubicBezTo>
                  <a:pt x="1307" y="248"/>
                  <a:pt x="1307" y="248"/>
                  <a:pt x="1307" y="248"/>
                </a:cubicBezTo>
                <a:cubicBezTo>
                  <a:pt x="1306" y="247"/>
                  <a:pt x="1306" y="247"/>
                  <a:pt x="1306" y="247"/>
                </a:cubicBezTo>
                <a:cubicBezTo>
                  <a:pt x="1308" y="250"/>
                  <a:pt x="1308" y="250"/>
                  <a:pt x="1308" y="250"/>
                </a:cubicBezTo>
                <a:cubicBezTo>
                  <a:pt x="1308" y="251"/>
                  <a:pt x="1308" y="251"/>
                  <a:pt x="1308" y="251"/>
                </a:cubicBezTo>
                <a:cubicBezTo>
                  <a:pt x="1311" y="252"/>
                  <a:pt x="1311" y="252"/>
                  <a:pt x="1311" y="252"/>
                </a:cubicBezTo>
                <a:cubicBezTo>
                  <a:pt x="1311" y="251"/>
                  <a:pt x="1311" y="251"/>
                  <a:pt x="1311" y="251"/>
                </a:cubicBezTo>
                <a:cubicBezTo>
                  <a:pt x="1314" y="252"/>
                  <a:pt x="1314" y="252"/>
                  <a:pt x="1314" y="252"/>
                </a:cubicBezTo>
                <a:cubicBezTo>
                  <a:pt x="1318" y="252"/>
                  <a:pt x="1318" y="252"/>
                  <a:pt x="1318" y="252"/>
                </a:cubicBezTo>
                <a:cubicBezTo>
                  <a:pt x="1320" y="252"/>
                  <a:pt x="1320" y="252"/>
                  <a:pt x="1320" y="252"/>
                </a:cubicBezTo>
                <a:cubicBezTo>
                  <a:pt x="1320" y="253"/>
                  <a:pt x="1320" y="253"/>
                  <a:pt x="1320" y="253"/>
                </a:cubicBezTo>
                <a:cubicBezTo>
                  <a:pt x="1319" y="253"/>
                  <a:pt x="1319" y="253"/>
                  <a:pt x="1319" y="253"/>
                </a:cubicBezTo>
                <a:cubicBezTo>
                  <a:pt x="1319" y="255"/>
                  <a:pt x="1319" y="255"/>
                  <a:pt x="1319" y="255"/>
                </a:cubicBezTo>
                <a:cubicBezTo>
                  <a:pt x="1321" y="256"/>
                  <a:pt x="1321" y="256"/>
                  <a:pt x="1321" y="256"/>
                </a:cubicBezTo>
                <a:cubicBezTo>
                  <a:pt x="1321" y="257"/>
                  <a:pt x="1321" y="257"/>
                  <a:pt x="1321" y="257"/>
                </a:cubicBezTo>
                <a:cubicBezTo>
                  <a:pt x="1322" y="257"/>
                  <a:pt x="1322" y="257"/>
                  <a:pt x="1322" y="257"/>
                </a:cubicBezTo>
                <a:cubicBezTo>
                  <a:pt x="1325" y="255"/>
                  <a:pt x="1325" y="255"/>
                  <a:pt x="1325" y="255"/>
                </a:cubicBezTo>
                <a:cubicBezTo>
                  <a:pt x="1324" y="256"/>
                  <a:pt x="1324" y="256"/>
                  <a:pt x="1324" y="256"/>
                </a:cubicBezTo>
                <a:cubicBezTo>
                  <a:pt x="1323" y="258"/>
                  <a:pt x="1323" y="258"/>
                  <a:pt x="1323" y="258"/>
                </a:cubicBezTo>
                <a:cubicBezTo>
                  <a:pt x="1322" y="259"/>
                  <a:pt x="1322" y="259"/>
                  <a:pt x="1322" y="259"/>
                </a:cubicBezTo>
                <a:cubicBezTo>
                  <a:pt x="1323" y="260"/>
                  <a:pt x="1323" y="260"/>
                  <a:pt x="1323" y="260"/>
                </a:cubicBezTo>
                <a:cubicBezTo>
                  <a:pt x="1326" y="258"/>
                  <a:pt x="1326" y="258"/>
                  <a:pt x="1326" y="258"/>
                </a:cubicBezTo>
                <a:cubicBezTo>
                  <a:pt x="1328" y="259"/>
                  <a:pt x="1328" y="259"/>
                  <a:pt x="1328" y="259"/>
                </a:cubicBezTo>
                <a:cubicBezTo>
                  <a:pt x="1329" y="260"/>
                  <a:pt x="1329" y="260"/>
                  <a:pt x="1329" y="260"/>
                </a:cubicBezTo>
                <a:cubicBezTo>
                  <a:pt x="1327" y="259"/>
                  <a:pt x="1327" y="259"/>
                  <a:pt x="1327" y="259"/>
                </a:cubicBezTo>
                <a:cubicBezTo>
                  <a:pt x="1325" y="260"/>
                  <a:pt x="1325" y="260"/>
                  <a:pt x="1325" y="260"/>
                </a:cubicBezTo>
                <a:cubicBezTo>
                  <a:pt x="1324" y="261"/>
                  <a:pt x="1324" y="261"/>
                  <a:pt x="1324" y="261"/>
                </a:cubicBezTo>
                <a:cubicBezTo>
                  <a:pt x="1322" y="261"/>
                  <a:pt x="1322" y="261"/>
                  <a:pt x="1322" y="261"/>
                </a:cubicBezTo>
                <a:cubicBezTo>
                  <a:pt x="1322" y="263"/>
                  <a:pt x="1322" y="263"/>
                  <a:pt x="1322" y="263"/>
                </a:cubicBezTo>
                <a:cubicBezTo>
                  <a:pt x="1321" y="264"/>
                  <a:pt x="1321" y="264"/>
                  <a:pt x="1321" y="264"/>
                </a:cubicBezTo>
                <a:cubicBezTo>
                  <a:pt x="1320" y="263"/>
                  <a:pt x="1320" y="263"/>
                  <a:pt x="1320" y="263"/>
                </a:cubicBezTo>
                <a:cubicBezTo>
                  <a:pt x="1318" y="264"/>
                  <a:pt x="1318" y="264"/>
                  <a:pt x="1318" y="264"/>
                </a:cubicBezTo>
                <a:cubicBezTo>
                  <a:pt x="1318" y="263"/>
                  <a:pt x="1318" y="263"/>
                  <a:pt x="1318" y="263"/>
                </a:cubicBezTo>
                <a:cubicBezTo>
                  <a:pt x="1316" y="262"/>
                  <a:pt x="1316" y="262"/>
                  <a:pt x="1316" y="262"/>
                </a:cubicBezTo>
                <a:cubicBezTo>
                  <a:pt x="1316" y="263"/>
                  <a:pt x="1316" y="263"/>
                  <a:pt x="1316" y="263"/>
                </a:cubicBezTo>
                <a:cubicBezTo>
                  <a:pt x="1315" y="263"/>
                  <a:pt x="1315" y="263"/>
                  <a:pt x="1315" y="263"/>
                </a:cubicBezTo>
                <a:cubicBezTo>
                  <a:pt x="1316" y="265"/>
                  <a:pt x="1316" y="265"/>
                  <a:pt x="1316" y="265"/>
                </a:cubicBezTo>
                <a:cubicBezTo>
                  <a:pt x="1317" y="265"/>
                  <a:pt x="1317" y="265"/>
                  <a:pt x="1317" y="265"/>
                </a:cubicBezTo>
                <a:cubicBezTo>
                  <a:pt x="1316" y="266"/>
                  <a:pt x="1316" y="266"/>
                  <a:pt x="1316" y="266"/>
                </a:cubicBezTo>
                <a:cubicBezTo>
                  <a:pt x="1316" y="269"/>
                  <a:pt x="1316" y="269"/>
                  <a:pt x="1316" y="269"/>
                </a:cubicBezTo>
                <a:cubicBezTo>
                  <a:pt x="1318" y="269"/>
                  <a:pt x="1318" y="269"/>
                  <a:pt x="1318" y="269"/>
                </a:cubicBezTo>
                <a:cubicBezTo>
                  <a:pt x="1319" y="269"/>
                  <a:pt x="1319" y="269"/>
                  <a:pt x="1319" y="269"/>
                </a:cubicBezTo>
                <a:cubicBezTo>
                  <a:pt x="1320" y="269"/>
                  <a:pt x="1320" y="269"/>
                  <a:pt x="1320" y="269"/>
                </a:cubicBezTo>
                <a:cubicBezTo>
                  <a:pt x="1324" y="270"/>
                  <a:pt x="1324" y="270"/>
                  <a:pt x="1324" y="270"/>
                </a:cubicBezTo>
                <a:cubicBezTo>
                  <a:pt x="1326" y="268"/>
                  <a:pt x="1326" y="268"/>
                  <a:pt x="1326" y="268"/>
                </a:cubicBezTo>
                <a:cubicBezTo>
                  <a:pt x="1328" y="269"/>
                  <a:pt x="1328" y="269"/>
                  <a:pt x="1328" y="269"/>
                </a:cubicBezTo>
                <a:cubicBezTo>
                  <a:pt x="1330" y="268"/>
                  <a:pt x="1330" y="268"/>
                  <a:pt x="1330" y="268"/>
                </a:cubicBezTo>
                <a:cubicBezTo>
                  <a:pt x="1330" y="269"/>
                  <a:pt x="1330" y="269"/>
                  <a:pt x="1330" y="269"/>
                </a:cubicBezTo>
                <a:cubicBezTo>
                  <a:pt x="1331" y="270"/>
                  <a:pt x="1331" y="270"/>
                  <a:pt x="1331" y="270"/>
                </a:cubicBezTo>
                <a:cubicBezTo>
                  <a:pt x="1333" y="269"/>
                  <a:pt x="1333" y="269"/>
                  <a:pt x="1333" y="269"/>
                </a:cubicBezTo>
                <a:cubicBezTo>
                  <a:pt x="1333" y="271"/>
                  <a:pt x="1333" y="271"/>
                  <a:pt x="1333" y="271"/>
                </a:cubicBezTo>
                <a:lnTo>
                  <a:pt x="1335" y="273"/>
                </a:lnTo>
                <a:close/>
                <a:moveTo>
                  <a:pt x="1322" y="162"/>
                </a:moveTo>
                <a:cubicBezTo>
                  <a:pt x="1323" y="162"/>
                  <a:pt x="1323" y="162"/>
                  <a:pt x="1323" y="162"/>
                </a:cubicBezTo>
                <a:cubicBezTo>
                  <a:pt x="1324" y="162"/>
                  <a:pt x="1324" y="162"/>
                  <a:pt x="1324" y="162"/>
                </a:cubicBezTo>
                <a:cubicBezTo>
                  <a:pt x="1323" y="161"/>
                  <a:pt x="1323" y="161"/>
                  <a:pt x="1323" y="161"/>
                </a:cubicBezTo>
                <a:cubicBezTo>
                  <a:pt x="1322" y="161"/>
                  <a:pt x="1322" y="161"/>
                  <a:pt x="1322" y="161"/>
                </a:cubicBezTo>
                <a:lnTo>
                  <a:pt x="1322" y="162"/>
                </a:lnTo>
                <a:close/>
                <a:moveTo>
                  <a:pt x="1202" y="227"/>
                </a:moveTo>
                <a:cubicBezTo>
                  <a:pt x="1201" y="228"/>
                  <a:pt x="1201" y="228"/>
                  <a:pt x="1201" y="228"/>
                </a:cubicBezTo>
                <a:cubicBezTo>
                  <a:pt x="1201" y="229"/>
                  <a:pt x="1201" y="229"/>
                  <a:pt x="1201" y="229"/>
                </a:cubicBezTo>
                <a:cubicBezTo>
                  <a:pt x="1202" y="229"/>
                  <a:pt x="1202" y="229"/>
                  <a:pt x="1202" y="229"/>
                </a:cubicBezTo>
                <a:cubicBezTo>
                  <a:pt x="1202" y="229"/>
                  <a:pt x="1202" y="229"/>
                  <a:pt x="1202" y="229"/>
                </a:cubicBezTo>
                <a:cubicBezTo>
                  <a:pt x="1202" y="228"/>
                  <a:pt x="1202" y="228"/>
                  <a:pt x="1202" y="228"/>
                </a:cubicBezTo>
                <a:lnTo>
                  <a:pt x="1202" y="227"/>
                </a:lnTo>
                <a:close/>
                <a:moveTo>
                  <a:pt x="1180" y="231"/>
                </a:moveTo>
                <a:cubicBezTo>
                  <a:pt x="1180" y="232"/>
                  <a:pt x="1180" y="232"/>
                  <a:pt x="1180" y="232"/>
                </a:cubicBezTo>
                <a:cubicBezTo>
                  <a:pt x="1181" y="231"/>
                  <a:pt x="1181" y="231"/>
                  <a:pt x="1181" y="231"/>
                </a:cubicBezTo>
                <a:cubicBezTo>
                  <a:pt x="1180" y="231"/>
                  <a:pt x="1180" y="231"/>
                  <a:pt x="1180" y="231"/>
                </a:cubicBezTo>
                <a:close/>
                <a:moveTo>
                  <a:pt x="1334" y="100"/>
                </a:moveTo>
                <a:cubicBezTo>
                  <a:pt x="1335" y="101"/>
                  <a:pt x="1335" y="101"/>
                  <a:pt x="1335" y="101"/>
                </a:cubicBezTo>
                <a:cubicBezTo>
                  <a:pt x="1337" y="102"/>
                  <a:pt x="1337" y="102"/>
                  <a:pt x="1337" y="102"/>
                </a:cubicBezTo>
                <a:cubicBezTo>
                  <a:pt x="1339" y="102"/>
                  <a:pt x="1339" y="102"/>
                  <a:pt x="1339" y="102"/>
                </a:cubicBezTo>
                <a:cubicBezTo>
                  <a:pt x="1340" y="103"/>
                  <a:pt x="1340" y="103"/>
                  <a:pt x="1340" y="103"/>
                </a:cubicBezTo>
                <a:cubicBezTo>
                  <a:pt x="1340" y="102"/>
                  <a:pt x="1340" y="102"/>
                  <a:pt x="1340" y="102"/>
                </a:cubicBezTo>
                <a:cubicBezTo>
                  <a:pt x="1339" y="100"/>
                  <a:pt x="1339" y="100"/>
                  <a:pt x="1339" y="100"/>
                </a:cubicBezTo>
                <a:cubicBezTo>
                  <a:pt x="1334" y="98"/>
                  <a:pt x="1334" y="98"/>
                  <a:pt x="1334" y="98"/>
                </a:cubicBezTo>
                <a:cubicBezTo>
                  <a:pt x="1333" y="95"/>
                  <a:pt x="1333" y="95"/>
                  <a:pt x="1333" y="95"/>
                </a:cubicBezTo>
                <a:cubicBezTo>
                  <a:pt x="1332" y="95"/>
                  <a:pt x="1332" y="95"/>
                  <a:pt x="1332" y="95"/>
                </a:cubicBezTo>
                <a:cubicBezTo>
                  <a:pt x="1330" y="95"/>
                  <a:pt x="1330" y="95"/>
                  <a:pt x="1330" y="95"/>
                </a:cubicBezTo>
                <a:cubicBezTo>
                  <a:pt x="1328" y="93"/>
                  <a:pt x="1328" y="93"/>
                  <a:pt x="1328" y="93"/>
                </a:cubicBezTo>
                <a:cubicBezTo>
                  <a:pt x="1326" y="93"/>
                  <a:pt x="1326" y="93"/>
                  <a:pt x="1326" y="93"/>
                </a:cubicBezTo>
                <a:cubicBezTo>
                  <a:pt x="1325" y="93"/>
                  <a:pt x="1325" y="93"/>
                  <a:pt x="1325" y="93"/>
                </a:cubicBezTo>
                <a:cubicBezTo>
                  <a:pt x="1323" y="92"/>
                  <a:pt x="1323" y="92"/>
                  <a:pt x="1323" y="92"/>
                </a:cubicBezTo>
                <a:cubicBezTo>
                  <a:pt x="1322" y="93"/>
                  <a:pt x="1322" y="93"/>
                  <a:pt x="1322" y="93"/>
                </a:cubicBezTo>
                <a:cubicBezTo>
                  <a:pt x="1322" y="94"/>
                  <a:pt x="1322" y="94"/>
                  <a:pt x="1322" y="94"/>
                </a:cubicBezTo>
                <a:cubicBezTo>
                  <a:pt x="1323" y="95"/>
                  <a:pt x="1323" y="95"/>
                  <a:pt x="1323" y="95"/>
                </a:cubicBezTo>
                <a:cubicBezTo>
                  <a:pt x="1322" y="97"/>
                  <a:pt x="1322" y="97"/>
                  <a:pt x="1322" y="97"/>
                </a:cubicBezTo>
                <a:cubicBezTo>
                  <a:pt x="1324" y="99"/>
                  <a:pt x="1324" y="99"/>
                  <a:pt x="1324" y="99"/>
                </a:cubicBezTo>
                <a:cubicBezTo>
                  <a:pt x="1325" y="101"/>
                  <a:pt x="1325" y="101"/>
                  <a:pt x="1325" y="101"/>
                </a:cubicBezTo>
                <a:cubicBezTo>
                  <a:pt x="1327" y="102"/>
                  <a:pt x="1327" y="102"/>
                  <a:pt x="1327" y="102"/>
                </a:cubicBezTo>
                <a:cubicBezTo>
                  <a:pt x="1330" y="104"/>
                  <a:pt x="1330" y="104"/>
                  <a:pt x="1330" y="104"/>
                </a:cubicBezTo>
                <a:cubicBezTo>
                  <a:pt x="1331" y="106"/>
                  <a:pt x="1331" y="106"/>
                  <a:pt x="1331" y="106"/>
                </a:cubicBezTo>
                <a:cubicBezTo>
                  <a:pt x="1333" y="107"/>
                  <a:pt x="1333" y="107"/>
                  <a:pt x="1333" y="107"/>
                </a:cubicBezTo>
                <a:cubicBezTo>
                  <a:pt x="1334" y="107"/>
                  <a:pt x="1334" y="107"/>
                  <a:pt x="1334" y="107"/>
                </a:cubicBezTo>
                <a:cubicBezTo>
                  <a:pt x="1335" y="108"/>
                  <a:pt x="1335" y="108"/>
                  <a:pt x="1335" y="108"/>
                </a:cubicBezTo>
                <a:cubicBezTo>
                  <a:pt x="1337" y="109"/>
                  <a:pt x="1337" y="109"/>
                  <a:pt x="1337" y="109"/>
                </a:cubicBezTo>
                <a:cubicBezTo>
                  <a:pt x="1337" y="108"/>
                  <a:pt x="1337" y="108"/>
                  <a:pt x="1337" y="108"/>
                </a:cubicBezTo>
                <a:cubicBezTo>
                  <a:pt x="1337" y="107"/>
                  <a:pt x="1337" y="107"/>
                  <a:pt x="1337" y="107"/>
                </a:cubicBezTo>
                <a:cubicBezTo>
                  <a:pt x="1338" y="106"/>
                  <a:pt x="1338" y="106"/>
                  <a:pt x="1338" y="106"/>
                </a:cubicBezTo>
                <a:cubicBezTo>
                  <a:pt x="1337" y="104"/>
                  <a:pt x="1337" y="104"/>
                  <a:pt x="1337" y="104"/>
                </a:cubicBezTo>
                <a:cubicBezTo>
                  <a:pt x="1335" y="103"/>
                  <a:pt x="1335" y="103"/>
                  <a:pt x="1335" y="103"/>
                </a:cubicBezTo>
                <a:cubicBezTo>
                  <a:pt x="1334" y="103"/>
                  <a:pt x="1334" y="103"/>
                  <a:pt x="1334" y="103"/>
                </a:cubicBezTo>
                <a:cubicBezTo>
                  <a:pt x="1333" y="102"/>
                  <a:pt x="1333" y="102"/>
                  <a:pt x="1333" y="102"/>
                </a:cubicBezTo>
                <a:cubicBezTo>
                  <a:pt x="1333" y="101"/>
                  <a:pt x="1333" y="101"/>
                  <a:pt x="1333" y="101"/>
                </a:cubicBezTo>
                <a:lnTo>
                  <a:pt x="1334" y="100"/>
                </a:lnTo>
                <a:close/>
                <a:moveTo>
                  <a:pt x="1197" y="225"/>
                </a:moveTo>
                <a:cubicBezTo>
                  <a:pt x="1196" y="224"/>
                  <a:pt x="1196" y="224"/>
                  <a:pt x="1196" y="224"/>
                </a:cubicBezTo>
                <a:cubicBezTo>
                  <a:pt x="1195" y="224"/>
                  <a:pt x="1195" y="224"/>
                  <a:pt x="1195" y="224"/>
                </a:cubicBezTo>
                <a:cubicBezTo>
                  <a:pt x="1194" y="226"/>
                  <a:pt x="1194" y="226"/>
                  <a:pt x="1194" y="226"/>
                </a:cubicBezTo>
                <a:cubicBezTo>
                  <a:pt x="1194" y="227"/>
                  <a:pt x="1194" y="227"/>
                  <a:pt x="1194" y="227"/>
                </a:cubicBezTo>
                <a:cubicBezTo>
                  <a:pt x="1193" y="228"/>
                  <a:pt x="1193" y="228"/>
                  <a:pt x="1193" y="228"/>
                </a:cubicBezTo>
                <a:cubicBezTo>
                  <a:pt x="1195" y="229"/>
                  <a:pt x="1195" y="229"/>
                  <a:pt x="1195" y="229"/>
                </a:cubicBezTo>
                <a:cubicBezTo>
                  <a:pt x="1195" y="230"/>
                  <a:pt x="1195" y="230"/>
                  <a:pt x="1195" y="230"/>
                </a:cubicBezTo>
                <a:cubicBezTo>
                  <a:pt x="1196" y="230"/>
                  <a:pt x="1196" y="230"/>
                  <a:pt x="1196" y="230"/>
                </a:cubicBezTo>
                <a:cubicBezTo>
                  <a:pt x="1197" y="229"/>
                  <a:pt x="1197" y="229"/>
                  <a:pt x="1197" y="229"/>
                </a:cubicBezTo>
                <a:cubicBezTo>
                  <a:pt x="1199" y="229"/>
                  <a:pt x="1199" y="229"/>
                  <a:pt x="1199" y="229"/>
                </a:cubicBezTo>
                <a:cubicBezTo>
                  <a:pt x="1199" y="228"/>
                  <a:pt x="1199" y="228"/>
                  <a:pt x="1199" y="228"/>
                </a:cubicBezTo>
                <a:cubicBezTo>
                  <a:pt x="1198" y="226"/>
                  <a:pt x="1198" y="226"/>
                  <a:pt x="1198" y="226"/>
                </a:cubicBezTo>
                <a:lnTo>
                  <a:pt x="1197" y="225"/>
                </a:lnTo>
                <a:close/>
                <a:moveTo>
                  <a:pt x="1170" y="243"/>
                </a:moveTo>
                <a:cubicBezTo>
                  <a:pt x="1169" y="242"/>
                  <a:pt x="1169" y="242"/>
                  <a:pt x="1169" y="242"/>
                </a:cubicBezTo>
                <a:cubicBezTo>
                  <a:pt x="1169" y="240"/>
                  <a:pt x="1169" y="240"/>
                  <a:pt x="1169" y="240"/>
                </a:cubicBezTo>
                <a:cubicBezTo>
                  <a:pt x="1168" y="239"/>
                  <a:pt x="1168" y="239"/>
                  <a:pt x="1168" y="239"/>
                </a:cubicBezTo>
                <a:cubicBezTo>
                  <a:pt x="1167" y="240"/>
                  <a:pt x="1167" y="240"/>
                  <a:pt x="1167" y="240"/>
                </a:cubicBezTo>
                <a:cubicBezTo>
                  <a:pt x="1168" y="241"/>
                  <a:pt x="1168" y="241"/>
                  <a:pt x="1168" y="241"/>
                </a:cubicBezTo>
                <a:cubicBezTo>
                  <a:pt x="1169" y="243"/>
                  <a:pt x="1169" y="243"/>
                  <a:pt x="1169" y="243"/>
                </a:cubicBezTo>
                <a:cubicBezTo>
                  <a:pt x="1168" y="245"/>
                  <a:pt x="1168" y="245"/>
                  <a:pt x="1168" y="245"/>
                </a:cubicBezTo>
                <a:cubicBezTo>
                  <a:pt x="1169" y="247"/>
                  <a:pt x="1169" y="247"/>
                  <a:pt x="1169" y="247"/>
                </a:cubicBezTo>
                <a:cubicBezTo>
                  <a:pt x="1170" y="247"/>
                  <a:pt x="1170" y="247"/>
                  <a:pt x="1170" y="247"/>
                </a:cubicBezTo>
                <a:cubicBezTo>
                  <a:pt x="1170" y="245"/>
                  <a:pt x="1170" y="245"/>
                  <a:pt x="1170" y="245"/>
                </a:cubicBezTo>
                <a:lnTo>
                  <a:pt x="1170" y="243"/>
                </a:lnTo>
                <a:close/>
                <a:moveTo>
                  <a:pt x="335" y="399"/>
                </a:moveTo>
                <a:cubicBezTo>
                  <a:pt x="333" y="398"/>
                  <a:pt x="333" y="398"/>
                  <a:pt x="333" y="398"/>
                </a:cubicBezTo>
                <a:cubicBezTo>
                  <a:pt x="333" y="398"/>
                  <a:pt x="333" y="398"/>
                  <a:pt x="333" y="398"/>
                </a:cubicBezTo>
                <a:cubicBezTo>
                  <a:pt x="332" y="399"/>
                  <a:pt x="332" y="399"/>
                  <a:pt x="332" y="399"/>
                </a:cubicBezTo>
                <a:cubicBezTo>
                  <a:pt x="331" y="400"/>
                  <a:pt x="331" y="400"/>
                  <a:pt x="331" y="400"/>
                </a:cubicBezTo>
                <a:cubicBezTo>
                  <a:pt x="333" y="400"/>
                  <a:pt x="333" y="400"/>
                  <a:pt x="333" y="400"/>
                </a:cubicBezTo>
                <a:lnTo>
                  <a:pt x="335" y="399"/>
                </a:lnTo>
                <a:close/>
                <a:moveTo>
                  <a:pt x="151" y="217"/>
                </a:moveTo>
                <a:cubicBezTo>
                  <a:pt x="151" y="216"/>
                  <a:pt x="151" y="216"/>
                  <a:pt x="151" y="216"/>
                </a:cubicBezTo>
                <a:cubicBezTo>
                  <a:pt x="152" y="215"/>
                  <a:pt x="152" y="215"/>
                  <a:pt x="152" y="215"/>
                </a:cubicBezTo>
                <a:cubicBezTo>
                  <a:pt x="152" y="213"/>
                  <a:pt x="152" y="213"/>
                  <a:pt x="152" y="213"/>
                </a:cubicBezTo>
                <a:cubicBezTo>
                  <a:pt x="150" y="214"/>
                  <a:pt x="150" y="214"/>
                  <a:pt x="150" y="214"/>
                </a:cubicBezTo>
                <a:cubicBezTo>
                  <a:pt x="150" y="215"/>
                  <a:pt x="150" y="215"/>
                  <a:pt x="150" y="215"/>
                </a:cubicBezTo>
                <a:cubicBezTo>
                  <a:pt x="149" y="215"/>
                  <a:pt x="149" y="215"/>
                  <a:pt x="149" y="215"/>
                </a:cubicBezTo>
                <a:cubicBezTo>
                  <a:pt x="149" y="213"/>
                  <a:pt x="149" y="213"/>
                  <a:pt x="149" y="213"/>
                </a:cubicBezTo>
                <a:cubicBezTo>
                  <a:pt x="148" y="212"/>
                  <a:pt x="148" y="212"/>
                  <a:pt x="148" y="212"/>
                </a:cubicBezTo>
                <a:cubicBezTo>
                  <a:pt x="146" y="213"/>
                  <a:pt x="146" y="213"/>
                  <a:pt x="146" y="213"/>
                </a:cubicBezTo>
                <a:cubicBezTo>
                  <a:pt x="146" y="214"/>
                  <a:pt x="146" y="214"/>
                  <a:pt x="146" y="214"/>
                </a:cubicBezTo>
                <a:cubicBezTo>
                  <a:pt x="146" y="215"/>
                  <a:pt x="146" y="215"/>
                  <a:pt x="146" y="215"/>
                </a:cubicBezTo>
                <a:cubicBezTo>
                  <a:pt x="145" y="217"/>
                  <a:pt x="145" y="217"/>
                  <a:pt x="145" y="217"/>
                </a:cubicBezTo>
                <a:cubicBezTo>
                  <a:pt x="144" y="216"/>
                  <a:pt x="144" y="216"/>
                  <a:pt x="144" y="216"/>
                </a:cubicBezTo>
                <a:cubicBezTo>
                  <a:pt x="143" y="217"/>
                  <a:pt x="143" y="217"/>
                  <a:pt x="143" y="217"/>
                </a:cubicBezTo>
                <a:cubicBezTo>
                  <a:pt x="142" y="217"/>
                  <a:pt x="142" y="217"/>
                  <a:pt x="142" y="217"/>
                </a:cubicBezTo>
                <a:cubicBezTo>
                  <a:pt x="141" y="218"/>
                  <a:pt x="141" y="218"/>
                  <a:pt x="141" y="218"/>
                </a:cubicBezTo>
                <a:cubicBezTo>
                  <a:pt x="141" y="218"/>
                  <a:pt x="141" y="218"/>
                  <a:pt x="141" y="218"/>
                </a:cubicBezTo>
                <a:cubicBezTo>
                  <a:pt x="144" y="221"/>
                  <a:pt x="144" y="221"/>
                  <a:pt x="144" y="221"/>
                </a:cubicBezTo>
                <a:cubicBezTo>
                  <a:pt x="145" y="221"/>
                  <a:pt x="145" y="221"/>
                  <a:pt x="145" y="221"/>
                </a:cubicBezTo>
                <a:cubicBezTo>
                  <a:pt x="147" y="219"/>
                  <a:pt x="147" y="219"/>
                  <a:pt x="147" y="219"/>
                </a:cubicBezTo>
                <a:cubicBezTo>
                  <a:pt x="147" y="220"/>
                  <a:pt x="147" y="220"/>
                  <a:pt x="147" y="220"/>
                </a:cubicBezTo>
                <a:cubicBezTo>
                  <a:pt x="148" y="220"/>
                  <a:pt x="148" y="220"/>
                  <a:pt x="148" y="220"/>
                </a:cubicBezTo>
                <a:cubicBezTo>
                  <a:pt x="150" y="219"/>
                  <a:pt x="150" y="219"/>
                  <a:pt x="150" y="219"/>
                </a:cubicBezTo>
                <a:cubicBezTo>
                  <a:pt x="151" y="219"/>
                  <a:pt x="151" y="219"/>
                  <a:pt x="151" y="219"/>
                </a:cubicBezTo>
                <a:cubicBezTo>
                  <a:pt x="153" y="219"/>
                  <a:pt x="153" y="219"/>
                  <a:pt x="153" y="219"/>
                </a:cubicBezTo>
                <a:cubicBezTo>
                  <a:pt x="152" y="218"/>
                  <a:pt x="152" y="218"/>
                  <a:pt x="152" y="218"/>
                </a:cubicBezTo>
                <a:lnTo>
                  <a:pt x="151" y="217"/>
                </a:lnTo>
                <a:close/>
                <a:moveTo>
                  <a:pt x="212" y="174"/>
                </a:moveTo>
                <a:cubicBezTo>
                  <a:pt x="211" y="176"/>
                  <a:pt x="211" y="176"/>
                  <a:pt x="211" y="176"/>
                </a:cubicBezTo>
                <a:cubicBezTo>
                  <a:pt x="213" y="178"/>
                  <a:pt x="213" y="178"/>
                  <a:pt x="213" y="178"/>
                </a:cubicBezTo>
                <a:cubicBezTo>
                  <a:pt x="214" y="177"/>
                  <a:pt x="214" y="177"/>
                  <a:pt x="214" y="177"/>
                </a:cubicBezTo>
                <a:cubicBezTo>
                  <a:pt x="213" y="176"/>
                  <a:pt x="213" y="176"/>
                  <a:pt x="213" y="176"/>
                </a:cubicBezTo>
                <a:cubicBezTo>
                  <a:pt x="214" y="175"/>
                  <a:pt x="214" y="175"/>
                  <a:pt x="214" y="175"/>
                </a:cubicBezTo>
                <a:lnTo>
                  <a:pt x="212" y="174"/>
                </a:lnTo>
                <a:close/>
                <a:moveTo>
                  <a:pt x="206" y="193"/>
                </a:moveTo>
                <a:cubicBezTo>
                  <a:pt x="206" y="191"/>
                  <a:pt x="206" y="191"/>
                  <a:pt x="206" y="191"/>
                </a:cubicBezTo>
                <a:cubicBezTo>
                  <a:pt x="203" y="194"/>
                  <a:pt x="203" y="194"/>
                  <a:pt x="203" y="194"/>
                </a:cubicBezTo>
                <a:cubicBezTo>
                  <a:pt x="203" y="194"/>
                  <a:pt x="204" y="194"/>
                  <a:pt x="204" y="194"/>
                </a:cubicBezTo>
                <a:lnTo>
                  <a:pt x="206" y="193"/>
                </a:lnTo>
                <a:close/>
                <a:moveTo>
                  <a:pt x="208" y="189"/>
                </a:moveTo>
                <a:cubicBezTo>
                  <a:pt x="209" y="190"/>
                  <a:pt x="209" y="190"/>
                  <a:pt x="209" y="190"/>
                </a:cubicBezTo>
                <a:cubicBezTo>
                  <a:pt x="210" y="190"/>
                  <a:pt x="210" y="190"/>
                  <a:pt x="210" y="190"/>
                </a:cubicBezTo>
                <a:cubicBezTo>
                  <a:pt x="210" y="189"/>
                  <a:pt x="210" y="189"/>
                  <a:pt x="210" y="189"/>
                </a:cubicBezTo>
                <a:cubicBezTo>
                  <a:pt x="212" y="187"/>
                  <a:pt x="212" y="187"/>
                  <a:pt x="212" y="187"/>
                </a:cubicBezTo>
                <a:cubicBezTo>
                  <a:pt x="213" y="186"/>
                  <a:pt x="213" y="186"/>
                  <a:pt x="213" y="186"/>
                </a:cubicBezTo>
                <a:cubicBezTo>
                  <a:pt x="214" y="184"/>
                  <a:pt x="214" y="184"/>
                  <a:pt x="214" y="184"/>
                </a:cubicBezTo>
                <a:cubicBezTo>
                  <a:pt x="214" y="183"/>
                  <a:pt x="214" y="183"/>
                  <a:pt x="214" y="183"/>
                </a:cubicBezTo>
                <a:cubicBezTo>
                  <a:pt x="212" y="183"/>
                  <a:pt x="212" y="183"/>
                  <a:pt x="212" y="183"/>
                </a:cubicBezTo>
                <a:cubicBezTo>
                  <a:pt x="211" y="185"/>
                  <a:pt x="211" y="185"/>
                  <a:pt x="211" y="185"/>
                </a:cubicBezTo>
                <a:cubicBezTo>
                  <a:pt x="211" y="186"/>
                  <a:pt x="211" y="186"/>
                  <a:pt x="211" y="186"/>
                </a:cubicBezTo>
                <a:lnTo>
                  <a:pt x="208" y="189"/>
                </a:lnTo>
                <a:close/>
                <a:moveTo>
                  <a:pt x="211" y="207"/>
                </a:moveTo>
                <a:cubicBezTo>
                  <a:pt x="214" y="207"/>
                  <a:pt x="214" y="207"/>
                  <a:pt x="214" y="207"/>
                </a:cubicBezTo>
                <a:cubicBezTo>
                  <a:pt x="213" y="206"/>
                  <a:pt x="213" y="206"/>
                  <a:pt x="213" y="206"/>
                </a:cubicBezTo>
                <a:lnTo>
                  <a:pt x="211" y="207"/>
                </a:lnTo>
                <a:close/>
                <a:moveTo>
                  <a:pt x="152" y="210"/>
                </a:moveTo>
                <a:cubicBezTo>
                  <a:pt x="152" y="209"/>
                  <a:pt x="152" y="209"/>
                  <a:pt x="152" y="209"/>
                </a:cubicBezTo>
                <a:cubicBezTo>
                  <a:pt x="150" y="208"/>
                  <a:pt x="150" y="208"/>
                  <a:pt x="150" y="208"/>
                </a:cubicBezTo>
                <a:cubicBezTo>
                  <a:pt x="150" y="209"/>
                  <a:pt x="150" y="209"/>
                  <a:pt x="150" y="209"/>
                </a:cubicBezTo>
                <a:cubicBezTo>
                  <a:pt x="149" y="210"/>
                  <a:pt x="149" y="210"/>
                  <a:pt x="149" y="210"/>
                </a:cubicBezTo>
                <a:cubicBezTo>
                  <a:pt x="150" y="211"/>
                  <a:pt x="150" y="211"/>
                  <a:pt x="150" y="211"/>
                </a:cubicBezTo>
                <a:lnTo>
                  <a:pt x="152" y="210"/>
                </a:lnTo>
                <a:close/>
                <a:moveTo>
                  <a:pt x="217" y="180"/>
                </a:moveTo>
                <a:cubicBezTo>
                  <a:pt x="217" y="181"/>
                  <a:pt x="217" y="181"/>
                  <a:pt x="217" y="181"/>
                </a:cubicBezTo>
                <a:cubicBezTo>
                  <a:pt x="219" y="181"/>
                  <a:pt x="219" y="181"/>
                  <a:pt x="219" y="181"/>
                </a:cubicBezTo>
                <a:cubicBezTo>
                  <a:pt x="219" y="180"/>
                  <a:pt x="219" y="180"/>
                  <a:pt x="219" y="180"/>
                </a:cubicBezTo>
                <a:lnTo>
                  <a:pt x="217" y="180"/>
                </a:lnTo>
                <a:close/>
                <a:moveTo>
                  <a:pt x="150" y="191"/>
                </a:moveTo>
                <a:cubicBezTo>
                  <a:pt x="151" y="192"/>
                  <a:pt x="151" y="192"/>
                  <a:pt x="151" y="192"/>
                </a:cubicBezTo>
                <a:cubicBezTo>
                  <a:pt x="153" y="192"/>
                  <a:pt x="153" y="192"/>
                  <a:pt x="153" y="192"/>
                </a:cubicBezTo>
                <a:cubicBezTo>
                  <a:pt x="151" y="191"/>
                  <a:pt x="151" y="191"/>
                  <a:pt x="151" y="191"/>
                </a:cubicBezTo>
                <a:lnTo>
                  <a:pt x="150" y="191"/>
                </a:lnTo>
                <a:close/>
                <a:moveTo>
                  <a:pt x="217" y="188"/>
                </a:moveTo>
                <a:cubicBezTo>
                  <a:pt x="216" y="187"/>
                  <a:pt x="216" y="187"/>
                  <a:pt x="216" y="187"/>
                </a:cubicBezTo>
                <a:cubicBezTo>
                  <a:pt x="214" y="189"/>
                  <a:pt x="214" y="189"/>
                  <a:pt x="214" y="189"/>
                </a:cubicBezTo>
                <a:cubicBezTo>
                  <a:pt x="214" y="190"/>
                  <a:pt x="214" y="190"/>
                  <a:pt x="214" y="190"/>
                </a:cubicBezTo>
                <a:cubicBezTo>
                  <a:pt x="212" y="192"/>
                  <a:pt x="212" y="192"/>
                  <a:pt x="212" y="192"/>
                </a:cubicBezTo>
                <a:cubicBezTo>
                  <a:pt x="210" y="192"/>
                  <a:pt x="210" y="192"/>
                  <a:pt x="210" y="192"/>
                </a:cubicBezTo>
                <a:cubicBezTo>
                  <a:pt x="206" y="196"/>
                  <a:pt x="206" y="196"/>
                  <a:pt x="206" y="196"/>
                </a:cubicBezTo>
                <a:cubicBezTo>
                  <a:pt x="206" y="197"/>
                  <a:pt x="206" y="197"/>
                  <a:pt x="206" y="197"/>
                </a:cubicBezTo>
                <a:cubicBezTo>
                  <a:pt x="205" y="197"/>
                  <a:pt x="205" y="197"/>
                  <a:pt x="205" y="197"/>
                </a:cubicBezTo>
                <a:cubicBezTo>
                  <a:pt x="204" y="197"/>
                  <a:pt x="204" y="197"/>
                  <a:pt x="204" y="197"/>
                </a:cubicBezTo>
                <a:cubicBezTo>
                  <a:pt x="203" y="198"/>
                  <a:pt x="203" y="198"/>
                  <a:pt x="203" y="198"/>
                </a:cubicBezTo>
                <a:cubicBezTo>
                  <a:pt x="206" y="198"/>
                  <a:pt x="206" y="198"/>
                  <a:pt x="206" y="198"/>
                </a:cubicBezTo>
                <a:cubicBezTo>
                  <a:pt x="207" y="198"/>
                  <a:pt x="207" y="198"/>
                  <a:pt x="207" y="198"/>
                </a:cubicBezTo>
                <a:cubicBezTo>
                  <a:pt x="209" y="198"/>
                  <a:pt x="209" y="198"/>
                  <a:pt x="209" y="198"/>
                </a:cubicBezTo>
                <a:cubicBezTo>
                  <a:pt x="209" y="197"/>
                  <a:pt x="209" y="197"/>
                  <a:pt x="209" y="197"/>
                </a:cubicBezTo>
                <a:cubicBezTo>
                  <a:pt x="209" y="196"/>
                  <a:pt x="209" y="196"/>
                  <a:pt x="209" y="196"/>
                </a:cubicBezTo>
                <a:cubicBezTo>
                  <a:pt x="211" y="195"/>
                  <a:pt x="211" y="195"/>
                  <a:pt x="211" y="195"/>
                </a:cubicBezTo>
                <a:cubicBezTo>
                  <a:pt x="214" y="192"/>
                  <a:pt x="214" y="192"/>
                  <a:pt x="214" y="192"/>
                </a:cubicBezTo>
                <a:cubicBezTo>
                  <a:pt x="216" y="191"/>
                  <a:pt x="216" y="191"/>
                  <a:pt x="216" y="191"/>
                </a:cubicBezTo>
                <a:cubicBezTo>
                  <a:pt x="217" y="190"/>
                  <a:pt x="217" y="190"/>
                  <a:pt x="217" y="190"/>
                </a:cubicBezTo>
                <a:cubicBezTo>
                  <a:pt x="216" y="189"/>
                  <a:pt x="216" y="189"/>
                  <a:pt x="216" y="189"/>
                </a:cubicBezTo>
                <a:lnTo>
                  <a:pt x="217" y="188"/>
                </a:lnTo>
                <a:close/>
                <a:moveTo>
                  <a:pt x="296" y="249"/>
                </a:moveTo>
                <a:cubicBezTo>
                  <a:pt x="294" y="250"/>
                  <a:pt x="294" y="250"/>
                  <a:pt x="294" y="250"/>
                </a:cubicBezTo>
                <a:cubicBezTo>
                  <a:pt x="296" y="251"/>
                  <a:pt x="296" y="251"/>
                  <a:pt x="296" y="251"/>
                </a:cubicBezTo>
                <a:cubicBezTo>
                  <a:pt x="297" y="250"/>
                  <a:pt x="297" y="250"/>
                  <a:pt x="297" y="250"/>
                </a:cubicBezTo>
                <a:lnTo>
                  <a:pt x="296" y="249"/>
                </a:lnTo>
                <a:close/>
                <a:moveTo>
                  <a:pt x="222" y="188"/>
                </a:moveTo>
                <a:cubicBezTo>
                  <a:pt x="222" y="186"/>
                  <a:pt x="222" y="186"/>
                  <a:pt x="222" y="186"/>
                </a:cubicBezTo>
                <a:cubicBezTo>
                  <a:pt x="221" y="185"/>
                  <a:pt x="221" y="185"/>
                  <a:pt x="221" y="185"/>
                </a:cubicBezTo>
                <a:cubicBezTo>
                  <a:pt x="220" y="186"/>
                  <a:pt x="220" y="186"/>
                  <a:pt x="220" y="186"/>
                </a:cubicBezTo>
                <a:cubicBezTo>
                  <a:pt x="220" y="189"/>
                  <a:pt x="220" y="189"/>
                  <a:pt x="220" y="189"/>
                </a:cubicBezTo>
                <a:cubicBezTo>
                  <a:pt x="223" y="190"/>
                  <a:pt x="223" y="190"/>
                  <a:pt x="223" y="190"/>
                </a:cubicBezTo>
                <a:cubicBezTo>
                  <a:pt x="224" y="189"/>
                  <a:pt x="224" y="189"/>
                  <a:pt x="224" y="189"/>
                </a:cubicBezTo>
                <a:cubicBezTo>
                  <a:pt x="224" y="188"/>
                  <a:pt x="224" y="188"/>
                  <a:pt x="224" y="188"/>
                </a:cubicBezTo>
                <a:lnTo>
                  <a:pt x="222" y="188"/>
                </a:lnTo>
                <a:close/>
                <a:moveTo>
                  <a:pt x="307" y="251"/>
                </a:moveTo>
                <a:cubicBezTo>
                  <a:pt x="305" y="254"/>
                  <a:pt x="305" y="254"/>
                  <a:pt x="305" y="254"/>
                </a:cubicBezTo>
                <a:cubicBezTo>
                  <a:pt x="305" y="260"/>
                  <a:pt x="305" y="260"/>
                  <a:pt x="305" y="260"/>
                </a:cubicBezTo>
                <a:cubicBezTo>
                  <a:pt x="303" y="263"/>
                  <a:pt x="303" y="263"/>
                  <a:pt x="303" y="263"/>
                </a:cubicBezTo>
                <a:cubicBezTo>
                  <a:pt x="302" y="266"/>
                  <a:pt x="302" y="266"/>
                  <a:pt x="302" y="266"/>
                </a:cubicBezTo>
                <a:cubicBezTo>
                  <a:pt x="304" y="267"/>
                  <a:pt x="304" y="267"/>
                  <a:pt x="304" y="267"/>
                </a:cubicBezTo>
                <a:cubicBezTo>
                  <a:pt x="303" y="269"/>
                  <a:pt x="303" y="269"/>
                  <a:pt x="303" y="269"/>
                </a:cubicBezTo>
                <a:cubicBezTo>
                  <a:pt x="304" y="270"/>
                  <a:pt x="304" y="270"/>
                  <a:pt x="304" y="270"/>
                </a:cubicBezTo>
                <a:cubicBezTo>
                  <a:pt x="302" y="270"/>
                  <a:pt x="302" y="270"/>
                  <a:pt x="302" y="270"/>
                </a:cubicBezTo>
                <a:cubicBezTo>
                  <a:pt x="300" y="271"/>
                  <a:pt x="300" y="271"/>
                  <a:pt x="300" y="271"/>
                </a:cubicBezTo>
                <a:cubicBezTo>
                  <a:pt x="300" y="273"/>
                  <a:pt x="300" y="273"/>
                  <a:pt x="300" y="273"/>
                </a:cubicBezTo>
                <a:cubicBezTo>
                  <a:pt x="299" y="275"/>
                  <a:pt x="299" y="275"/>
                  <a:pt x="299" y="275"/>
                </a:cubicBezTo>
                <a:cubicBezTo>
                  <a:pt x="300" y="277"/>
                  <a:pt x="300" y="277"/>
                  <a:pt x="300" y="277"/>
                </a:cubicBezTo>
                <a:cubicBezTo>
                  <a:pt x="302" y="275"/>
                  <a:pt x="302" y="275"/>
                  <a:pt x="302" y="275"/>
                </a:cubicBezTo>
                <a:cubicBezTo>
                  <a:pt x="305" y="274"/>
                  <a:pt x="305" y="274"/>
                  <a:pt x="305" y="274"/>
                </a:cubicBezTo>
                <a:cubicBezTo>
                  <a:pt x="305" y="271"/>
                  <a:pt x="305" y="271"/>
                  <a:pt x="305" y="271"/>
                </a:cubicBezTo>
                <a:cubicBezTo>
                  <a:pt x="307" y="271"/>
                  <a:pt x="307" y="271"/>
                  <a:pt x="307" y="271"/>
                </a:cubicBezTo>
                <a:cubicBezTo>
                  <a:pt x="308" y="270"/>
                  <a:pt x="308" y="270"/>
                  <a:pt x="308" y="270"/>
                </a:cubicBezTo>
                <a:cubicBezTo>
                  <a:pt x="308" y="269"/>
                  <a:pt x="308" y="269"/>
                  <a:pt x="308" y="269"/>
                </a:cubicBezTo>
                <a:cubicBezTo>
                  <a:pt x="308" y="267"/>
                  <a:pt x="308" y="267"/>
                  <a:pt x="308" y="267"/>
                </a:cubicBezTo>
                <a:cubicBezTo>
                  <a:pt x="309" y="260"/>
                  <a:pt x="309" y="260"/>
                  <a:pt x="309" y="260"/>
                </a:cubicBezTo>
                <a:cubicBezTo>
                  <a:pt x="309" y="259"/>
                  <a:pt x="309" y="259"/>
                  <a:pt x="309" y="259"/>
                </a:cubicBezTo>
                <a:cubicBezTo>
                  <a:pt x="310" y="263"/>
                  <a:pt x="310" y="263"/>
                  <a:pt x="310" y="263"/>
                </a:cubicBezTo>
                <a:cubicBezTo>
                  <a:pt x="310" y="267"/>
                  <a:pt x="310" y="267"/>
                  <a:pt x="310" y="267"/>
                </a:cubicBezTo>
                <a:cubicBezTo>
                  <a:pt x="310" y="268"/>
                  <a:pt x="310" y="268"/>
                  <a:pt x="310" y="268"/>
                </a:cubicBezTo>
                <a:cubicBezTo>
                  <a:pt x="312" y="265"/>
                  <a:pt x="312" y="265"/>
                  <a:pt x="312" y="265"/>
                </a:cubicBezTo>
                <a:cubicBezTo>
                  <a:pt x="311" y="258"/>
                  <a:pt x="311" y="258"/>
                  <a:pt x="311" y="258"/>
                </a:cubicBezTo>
                <a:cubicBezTo>
                  <a:pt x="310" y="256"/>
                  <a:pt x="310" y="256"/>
                  <a:pt x="310" y="256"/>
                </a:cubicBezTo>
                <a:cubicBezTo>
                  <a:pt x="307" y="254"/>
                  <a:pt x="307" y="254"/>
                  <a:pt x="307" y="254"/>
                </a:cubicBezTo>
                <a:cubicBezTo>
                  <a:pt x="307" y="252"/>
                  <a:pt x="307" y="252"/>
                  <a:pt x="307" y="252"/>
                </a:cubicBezTo>
                <a:lnTo>
                  <a:pt x="307" y="251"/>
                </a:lnTo>
                <a:close/>
                <a:moveTo>
                  <a:pt x="290" y="257"/>
                </a:moveTo>
                <a:cubicBezTo>
                  <a:pt x="289" y="259"/>
                  <a:pt x="289" y="259"/>
                  <a:pt x="289" y="259"/>
                </a:cubicBezTo>
                <a:cubicBezTo>
                  <a:pt x="291" y="262"/>
                  <a:pt x="291" y="262"/>
                  <a:pt x="291" y="262"/>
                </a:cubicBezTo>
                <a:cubicBezTo>
                  <a:pt x="290" y="264"/>
                  <a:pt x="290" y="264"/>
                  <a:pt x="290" y="264"/>
                </a:cubicBezTo>
                <a:cubicBezTo>
                  <a:pt x="291" y="265"/>
                  <a:pt x="291" y="265"/>
                  <a:pt x="291" y="265"/>
                </a:cubicBezTo>
                <a:cubicBezTo>
                  <a:pt x="290" y="266"/>
                  <a:pt x="290" y="266"/>
                  <a:pt x="290" y="266"/>
                </a:cubicBezTo>
                <a:cubicBezTo>
                  <a:pt x="292" y="268"/>
                  <a:pt x="292" y="268"/>
                  <a:pt x="292" y="268"/>
                </a:cubicBezTo>
                <a:cubicBezTo>
                  <a:pt x="294" y="269"/>
                  <a:pt x="294" y="269"/>
                  <a:pt x="294" y="269"/>
                </a:cubicBezTo>
                <a:cubicBezTo>
                  <a:pt x="295" y="267"/>
                  <a:pt x="295" y="267"/>
                  <a:pt x="295" y="267"/>
                </a:cubicBezTo>
                <a:cubicBezTo>
                  <a:pt x="295" y="265"/>
                  <a:pt x="295" y="265"/>
                  <a:pt x="295" y="265"/>
                </a:cubicBezTo>
                <a:cubicBezTo>
                  <a:pt x="294" y="262"/>
                  <a:pt x="294" y="262"/>
                  <a:pt x="294" y="262"/>
                </a:cubicBezTo>
                <a:cubicBezTo>
                  <a:pt x="294" y="260"/>
                  <a:pt x="294" y="260"/>
                  <a:pt x="294" y="260"/>
                </a:cubicBezTo>
                <a:cubicBezTo>
                  <a:pt x="297" y="264"/>
                  <a:pt x="297" y="264"/>
                  <a:pt x="297" y="264"/>
                </a:cubicBezTo>
                <a:cubicBezTo>
                  <a:pt x="297" y="266"/>
                  <a:pt x="297" y="266"/>
                  <a:pt x="297" y="266"/>
                </a:cubicBezTo>
                <a:cubicBezTo>
                  <a:pt x="299" y="268"/>
                  <a:pt x="299" y="268"/>
                  <a:pt x="299" y="268"/>
                </a:cubicBezTo>
                <a:cubicBezTo>
                  <a:pt x="300" y="268"/>
                  <a:pt x="300" y="268"/>
                  <a:pt x="300" y="268"/>
                </a:cubicBezTo>
                <a:cubicBezTo>
                  <a:pt x="300" y="265"/>
                  <a:pt x="300" y="265"/>
                  <a:pt x="300" y="265"/>
                </a:cubicBezTo>
                <a:cubicBezTo>
                  <a:pt x="301" y="264"/>
                  <a:pt x="301" y="264"/>
                  <a:pt x="301" y="264"/>
                </a:cubicBezTo>
                <a:cubicBezTo>
                  <a:pt x="300" y="263"/>
                  <a:pt x="300" y="263"/>
                  <a:pt x="300" y="263"/>
                </a:cubicBezTo>
                <a:cubicBezTo>
                  <a:pt x="298" y="263"/>
                  <a:pt x="298" y="263"/>
                  <a:pt x="298" y="263"/>
                </a:cubicBezTo>
                <a:cubicBezTo>
                  <a:pt x="298" y="261"/>
                  <a:pt x="298" y="261"/>
                  <a:pt x="298" y="261"/>
                </a:cubicBezTo>
                <a:cubicBezTo>
                  <a:pt x="295" y="257"/>
                  <a:pt x="295" y="257"/>
                  <a:pt x="295" y="257"/>
                </a:cubicBezTo>
                <a:cubicBezTo>
                  <a:pt x="295" y="256"/>
                  <a:pt x="295" y="256"/>
                  <a:pt x="295" y="256"/>
                </a:cubicBezTo>
                <a:cubicBezTo>
                  <a:pt x="298" y="259"/>
                  <a:pt x="298" y="259"/>
                  <a:pt x="298" y="259"/>
                </a:cubicBezTo>
                <a:cubicBezTo>
                  <a:pt x="299" y="261"/>
                  <a:pt x="299" y="261"/>
                  <a:pt x="299" y="261"/>
                </a:cubicBezTo>
                <a:cubicBezTo>
                  <a:pt x="301" y="261"/>
                  <a:pt x="301" y="261"/>
                  <a:pt x="301" y="261"/>
                </a:cubicBezTo>
                <a:cubicBezTo>
                  <a:pt x="302" y="260"/>
                  <a:pt x="302" y="260"/>
                  <a:pt x="302" y="260"/>
                </a:cubicBezTo>
                <a:cubicBezTo>
                  <a:pt x="301" y="259"/>
                  <a:pt x="301" y="259"/>
                  <a:pt x="301" y="259"/>
                </a:cubicBezTo>
                <a:cubicBezTo>
                  <a:pt x="303" y="258"/>
                  <a:pt x="303" y="258"/>
                  <a:pt x="303" y="258"/>
                </a:cubicBezTo>
                <a:cubicBezTo>
                  <a:pt x="303" y="257"/>
                  <a:pt x="303" y="257"/>
                  <a:pt x="303" y="257"/>
                </a:cubicBezTo>
                <a:cubicBezTo>
                  <a:pt x="301" y="255"/>
                  <a:pt x="301" y="255"/>
                  <a:pt x="301" y="255"/>
                </a:cubicBezTo>
                <a:cubicBezTo>
                  <a:pt x="299" y="256"/>
                  <a:pt x="299" y="256"/>
                  <a:pt x="299" y="256"/>
                </a:cubicBezTo>
                <a:cubicBezTo>
                  <a:pt x="298" y="257"/>
                  <a:pt x="298" y="257"/>
                  <a:pt x="298" y="257"/>
                </a:cubicBezTo>
                <a:cubicBezTo>
                  <a:pt x="298" y="256"/>
                  <a:pt x="298" y="256"/>
                  <a:pt x="298" y="256"/>
                </a:cubicBezTo>
                <a:cubicBezTo>
                  <a:pt x="299" y="254"/>
                  <a:pt x="299" y="254"/>
                  <a:pt x="299" y="254"/>
                </a:cubicBezTo>
                <a:cubicBezTo>
                  <a:pt x="299" y="253"/>
                  <a:pt x="299" y="253"/>
                  <a:pt x="299" y="253"/>
                </a:cubicBezTo>
                <a:cubicBezTo>
                  <a:pt x="297" y="252"/>
                  <a:pt x="297" y="252"/>
                  <a:pt x="297" y="252"/>
                </a:cubicBezTo>
                <a:cubicBezTo>
                  <a:pt x="294" y="252"/>
                  <a:pt x="294" y="252"/>
                  <a:pt x="294" y="252"/>
                </a:cubicBezTo>
                <a:cubicBezTo>
                  <a:pt x="294" y="253"/>
                  <a:pt x="294" y="253"/>
                  <a:pt x="294" y="253"/>
                </a:cubicBezTo>
                <a:cubicBezTo>
                  <a:pt x="293" y="254"/>
                  <a:pt x="293" y="254"/>
                  <a:pt x="293" y="254"/>
                </a:cubicBezTo>
                <a:cubicBezTo>
                  <a:pt x="292" y="252"/>
                  <a:pt x="292" y="252"/>
                  <a:pt x="292" y="252"/>
                </a:cubicBezTo>
                <a:cubicBezTo>
                  <a:pt x="291" y="254"/>
                  <a:pt x="291" y="254"/>
                  <a:pt x="291" y="254"/>
                </a:cubicBezTo>
                <a:cubicBezTo>
                  <a:pt x="291" y="256"/>
                  <a:pt x="291" y="256"/>
                  <a:pt x="291" y="256"/>
                </a:cubicBezTo>
                <a:cubicBezTo>
                  <a:pt x="292" y="257"/>
                  <a:pt x="292" y="257"/>
                  <a:pt x="292" y="257"/>
                </a:cubicBezTo>
                <a:cubicBezTo>
                  <a:pt x="291" y="258"/>
                  <a:pt x="291" y="258"/>
                  <a:pt x="291" y="258"/>
                </a:cubicBezTo>
                <a:lnTo>
                  <a:pt x="290" y="257"/>
                </a:lnTo>
                <a:close/>
                <a:moveTo>
                  <a:pt x="289" y="275"/>
                </a:moveTo>
                <a:cubicBezTo>
                  <a:pt x="291" y="275"/>
                  <a:pt x="291" y="275"/>
                  <a:pt x="291" y="275"/>
                </a:cubicBezTo>
                <a:cubicBezTo>
                  <a:pt x="291" y="272"/>
                  <a:pt x="291" y="272"/>
                  <a:pt x="291" y="272"/>
                </a:cubicBezTo>
                <a:cubicBezTo>
                  <a:pt x="291" y="271"/>
                  <a:pt x="291" y="271"/>
                  <a:pt x="291" y="271"/>
                </a:cubicBezTo>
                <a:cubicBezTo>
                  <a:pt x="291" y="270"/>
                  <a:pt x="291" y="270"/>
                  <a:pt x="291" y="270"/>
                </a:cubicBezTo>
                <a:cubicBezTo>
                  <a:pt x="289" y="271"/>
                  <a:pt x="289" y="271"/>
                  <a:pt x="289" y="271"/>
                </a:cubicBezTo>
                <a:cubicBezTo>
                  <a:pt x="289" y="272"/>
                  <a:pt x="289" y="272"/>
                  <a:pt x="289" y="272"/>
                </a:cubicBezTo>
                <a:cubicBezTo>
                  <a:pt x="290" y="273"/>
                  <a:pt x="290" y="273"/>
                  <a:pt x="290" y="273"/>
                </a:cubicBezTo>
                <a:cubicBezTo>
                  <a:pt x="288" y="274"/>
                  <a:pt x="288" y="274"/>
                  <a:pt x="288" y="274"/>
                </a:cubicBezTo>
                <a:lnTo>
                  <a:pt x="289" y="275"/>
                </a:lnTo>
                <a:close/>
                <a:moveTo>
                  <a:pt x="223" y="177"/>
                </a:moveTo>
                <a:cubicBezTo>
                  <a:pt x="222" y="176"/>
                  <a:pt x="222" y="176"/>
                  <a:pt x="222" y="176"/>
                </a:cubicBezTo>
                <a:cubicBezTo>
                  <a:pt x="221" y="177"/>
                  <a:pt x="221" y="177"/>
                  <a:pt x="221" y="177"/>
                </a:cubicBezTo>
                <a:cubicBezTo>
                  <a:pt x="222" y="178"/>
                  <a:pt x="222" y="178"/>
                  <a:pt x="222" y="178"/>
                </a:cubicBezTo>
                <a:lnTo>
                  <a:pt x="223" y="177"/>
                </a:lnTo>
                <a:close/>
                <a:moveTo>
                  <a:pt x="233" y="202"/>
                </a:moveTo>
                <a:cubicBezTo>
                  <a:pt x="233" y="204"/>
                  <a:pt x="233" y="204"/>
                  <a:pt x="233" y="204"/>
                </a:cubicBezTo>
                <a:cubicBezTo>
                  <a:pt x="235" y="203"/>
                  <a:pt x="235" y="203"/>
                  <a:pt x="235" y="203"/>
                </a:cubicBezTo>
                <a:cubicBezTo>
                  <a:pt x="237" y="201"/>
                  <a:pt x="237" y="201"/>
                  <a:pt x="237" y="201"/>
                </a:cubicBezTo>
                <a:cubicBezTo>
                  <a:pt x="236" y="201"/>
                  <a:pt x="236" y="201"/>
                  <a:pt x="236" y="201"/>
                </a:cubicBezTo>
                <a:lnTo>
                  <a:pt x="233" y="202"/>
                </a:lnTo>
                <a:close/>
                <a:moveTo>
                  <a:pt x="89" y="243"/>
                </a:moveTo>
                <a:cubicBezTo>
                  <a:pt x="91" y="245"/>
                  <a:pt x="91" y="245"/>
                  <a:pt x="91" y="245"/>
                </a:cubicBezTo>
                <a:cubicBezTo>
                  <a:pt x="92" y="244"/>
                  <a:pt x="92" y="244"/>
                  <a:pt x="92" y="244"/>
                </a:cubicBezTo>
                <a:cubicBezTo>
                  <a:pt x="91" y="243"/>
                  <a:pt x="91" y="243"/>
                  <a:pt x="91" y="243"/>
                </a:cubicBezTo>
                <a:lnTo>
                  <a:pt x="89" y="243"/>
                </a:lnTo>
                <a:close/>
                <a:moveTo>
                  <a:pt x="34" y="263"/>
                </a:moveTo>
                <a:cubicBezTo>
                  <a:pt x="35" y="265"/>
                  <a:pt x="35" y="265"/>
                  <a:pt x="35" y="265"/>
                </a:cubicBezTo>
                <a:cubicBezTo>
                  <a:pt x="36" y="264"/>
                  <a:pt x="36" y="264"/>
                  <a:pt x="36" y="264"/>
                </a:cubicBezTo>
                <a:cubicBezTo>
                  <a:pt x="35" y="263"/>
                  <a:pt x="35" y="263"/>
                  <a:pt x="35" y="263"/>
                </a:cubicBezTo>
                <a:lnTo>
                  <a:pt x="34" y="263"/>
                </a:lnTo>
                <a:close/>
                <a:moveTo>
                  <a:pt x="44" y="261"/>
                </a:moveTo>
                <a:cubicBezTo>
                  <a:pt x="43" y="263"/>
                  <a:pt x="43" y="263"/>
                  <a:pt x="43" y="263"/>
                </a:cubicBezTo>
                <a:cubicBezTo>
                  <a:pt x="44" y="265"/>
                  <a:pt x="44" y="265"/>
                  <a:pt x="44" y="265"/>
                </a:cubicBezTo>
                <a:cubicBezTo>
                  <a:pt x="45" y="265"/>
                  <a:pt x="45" y="265"/>
                  <a:pt x="45" y="265"/>
                </a:cubicBezTo>
                <a:cubicBezTo>
                  <a:pt x="46" y="263"/>
                  <a:pt x="46" y="263"/>
                  <a:pt x="46" y="263"/>
                </a:cubicBezTo>
                <a:cubicBezTo>
                  <a:pt x="46" y="262"/>
                  <a:pt x="46" y="262"/>
                  <a:pt x="46" y="262"/>
                </a:cubicBezTo>
                <a:cubicBezTo>
                  <a:pt x="45" y="261"/>
                  <a:pt x="45" y="261"/>
                  <a:pt x="45" y="261"/>
                </a:cubicBezTo>
                <a:lnTo>
                  <a:pt x="44" y="261"/>
                </a:lnTo>
                <a:close/>
                <a:moveTo>
                  <a:pt x="50" y="266"/>
                </a:moveTo>
                <a:cubicBezTo>
                  <a:pt x="48" y="268"/>
                  <a:pt x="48" y="268"/>
                  <a:pt x="48" y="268"/>
                </a:cubicBezTo>
                <a:cubicBezTo>
                  <a:pt x="47" y="271"/>
                  <a:pt x="47" y="271"/>
                  <a:pt x="47" y="271"/>
                </a:cubicBezTo>
                <a:cubicBezTo>
                  <a:pt x="48" y="269"/>
                  <a:pt x="48" y="269"/>
                  <a:pt x="48" y="269"/>
                </a:cubicBezTo>
                <a:cubicBezTo>
                  <a:pt x="51" y="268"/>
                  <a:pt x="51" y="268"/>
                  <a:pt x="51" y="268"/>
                </a:cubicBezTo>
                <a:cubicBezTo>
                  <a:pt x="51" y="267"/>
                  <a:pt x="51" y="267"/>
                  <a:pt x="51" y="267"/>
                </a:cubicBezTo>
                <a:cubicBezTo>
                  <a:pt x="53" y="265"/>
                  <a:pt x="53" y="265"/>
                  <a:pt x="53" y="265"/>
                </a:cubicBezTo>
                <a:cubicBezTo>
                  <a:pt x="50" y="265"/>
                  <a:pt x="50" y="265"/>
                  <a:pt x="50" y="265"/>
                </a:cubicBezTo>
                <a:lnTo>
                  <a:pt x="50" y="266"/>
                </a:lnTo>
                <a:close/>
                <a:moveTo>
                  <a:pt x="19" y="274"/>
                </a:moveTo>
                <a:cubicBezTo>
                  <a:pt x="21" y="276"/>
                  <a:pt x="21" y="276"/>
                  <a:pt x="21" y="276"/>
                </a:cubicBezTo>
                <a:cubicBezTo>
                  <a:pt x="22" y="275"/>
                  <a:pt x="22" y="275"/>
                  <a:pt x="22" y="275"/>
                </a:cubicBezTo>
                <a:cubicBezTo>
                  <a:pt x="20" y="273"/>
                  <a:pt x="20" y="273"/>
                  <a:pt x="20" y="273"/>
                </a:cubicBezTo>
                <a:lnTo>
                  <a:pt x="19" y="274"/>
                </a:lnTo>
                <a:close/>
                <a:moveTo>
                  <a:pt x="20" y="268"/>
                </a:moveTo>
                <a:cubicBezTo>
                  <a:pt x="18" y="266"/>
                  <a:pt x="18" y="266"/>
                  <a:pt x="18" y="266"/>
                </a:cubicBezTo>
                <a:cubicBezTo>
                  <a:pt x="18" y="264"/>
                  <a:pt x="18" y="264"/>
                  <a:pt x="18" y="264"/>
                </a:cubicBezTo>
                <a:cubicBezTo>
                  <a:pt x="17" y="262"/>
                  <a:pt x="17" y="262"/>
                  <a:pt x="17" y="262"/>
                </a:cubicBezTo>
                <a:cubicBezTo>
                  <a:pt x="14" y="262"/>
                  <a:pt x="14" y="262"/>
                  <a:pt x="14" y="262"/>
                </a:cubicBezTo>
                <a:cubicBezTo>
                  <a:pt x="14" y="263"/>
                  <a:pt x="14" y="263"/>
                  <a:pt x="14" y="263"/>
                </a:cubicBezTo>
                <a:cubicBezTo>
                  <a:pt x="12" y="263"/>
                  <a:pt x="12" y="263"/>
                  <a:pt x="12" y="263"/>
                </a:cubicBezTo>
                <a:cubicBezTo>
                  <a:pt x="10" y="263"/>
                  <a:pt x="10" y="263"/>
                  <a:pt x="10" y="263"/>
                </a:cubicBezTo>
                <a:cubicBezTo>
                  <a:pt x="9" y="264"/>
                  <a:pt x="9" y="264"/>
                  <a:pt x="9" y="264"/>
                </a:cubicBezTo>
                <a:cubicBezTo>
                  <a:pt x="8" y="262"/>
                  <a:pt x="8" y="262"/>
                  <a:pt x="8" y="262"/>
                </a:cubicBezTo>
                <a:cubicBezTo>
                  <a:pt x="7" y="262"/>
                  <a:pt x="7" y="262"/>
                  <a:pt x="7" y="262"/>
                </a:cubicBezTo>
                <a:cubicBezTo>
                  <a:pt x="5" y="266"/>
                  <a:pt x="5" y="266"/>
                  <a:pt x="5" y="266"/>
                </a:cubicBezTo>
                <a:cubicBezTo>
                  <a:pt x="4" y="266"/>
                  <a:pt x="4" y="266"/>
                  <a:pt x="4" y="266"/>
                </a:cubicBezTo>
                <a:cubicBezTo>
                  <a:pt x="3" y="267"/>
                  <a:pt x="3" y="267"/>
                  <a:pt x="3" y="267"/>
                </a:cubicBezTo>
                <a:cubicBezTo>
                  <a:pt x="2" y="267"/>
                  <a:pt x="2" y="267"/>
                  <a:pt x="2" y="267"/>
                </a:cubicBezTo>
                <a:cubicBezTo>
                  <a:pt x="1" y="268"/>
                  <a:pt x="1" y="268"/>
                  <a:pt x="1" y="268"/>
                </a:cubicBezTo>
                <a:cubicBezTo>
                  <a:pt x="0" y="270"/>
                  <a:pt x="0" y="270"/>
                  <a:pt x="0" y="270"/>
                </a:cubicBezTo>
                <a:cubicBezTo>
                  <a:pt x="1" y="271"/>
                  <a:pt x="1" y="271"/>
                  <a:pt x="1" y="271"/>
                </a:cubicBezTo>
                <a:cubicBezTo>
                  <a:pt x="3" y="273"/>
                  <a:pt x="3" y="273"/>
                  <a:pt x="3" y="273"/>
                </a:cubicBezTo>
                <a:cubicBezTo>
                  <a:pt x="4" y="272"/>
                  <a:pt x="4" y="272"/>
                  <a:pt x="4" y="272"/>
                </a:cubicBezTo>
                <a:cubicBezTo>
                  <a:pt x="5" y="272"/>
                  <a:pt x="5" y="272"/>
                  <a:pt x="5" y="272"/>
                </a:cubicBezTo>
                <a:cubicBezTo>
                  <a:pt x="7" y="270"/>
                  <a:pt x="7" y="270"/>
                  <a:pt x="7" y="270"/>
                </a:cubicBezTo>
                <a:cubicBezTo>
                  <a:pt x="11" y="270"/>
                  <a:pt x="11" y="270"/>
                  <a:pt x="11" y="270"/>
                </a:cubicBezTo>
                <a:cubicBezTo>
                  <a:pt x="13" y="270"/>
                  <a:pt x="13" y="270"/>
                  <a:pt x="13" y="270"/>
                </a:cubicBezTo>
                <a:cubicBezTo>
                  <a:pt x="16" y="270"/>
                  <a:pt x="16" y="270"/>
                  <a:pt x="16" y="270"/>
                </a:cubicBezTo>
                <a:cubicBezTo>
                  <a:pt x="18" y="269"/>
                  <a:pt x="18" y="269"/>
                  <a:pt x="18" y="269"/>
                </a:cubicBezTo>
                <a:cubicBezTo>
                  <a:pt x="20" y="269"/>
                  <a:pt x="20" y="269"/>
                  <a:pt x="20" y="269"/>
                </a:cubicBezTo>
                <a:lnTo>
                  <a:pt x="20" y="268"/>
                </a:lnTo>
                <a:close/>
                <a:moveTo>
                  <a:pt x="49" y="262"/>
                </a:moveTo>
                <a:cubicBezTo>
                  <a:pt x="48" y="261"/>
                  <a:pt x="48" y="261"/>
                  <a:pt x="48" y="261"/>
                </a:cubicBezTo>
                <a:cubicBezTo>
                  <a:pt x="48" y="263"/>
                  <a:pt x="48" y="263"/>
                  <a:pt x="48" y="263"/>
                </a:cubicBezTo>
                <a:lnTo>
                  <a:pt x="49" y="262"/>
                </a:lnTo>
                <a:close/>
                <a:moveTo>
                  <a:pt x="27" y="267"/>
                </a:moveTo>
                <a:cubicBezTo>
                  <a:pt x="28" y="268"/>
                  <a:pt x="28" y="268"/>
                  <a:pt x="28" y="268"/>
                </a:cubicBezTo>
                <a:cubicBezTo>
                  <a:pt x="29" y="267"/>
                  <a:pt x="29" y="267"/>
                  <a:pt x="29" y="267"/>
                </a:cubicBezTo>
                <a:cubicBezTo>
                  <a:pt x="29" y="265"/>
                  <a:pt x="29" y="265"/>
                  <a:pt x="29" y="265"/>
                </a:cubicBezTo>
                <a:lnTo>
                  <a:pt x="27" y="267"/>
                </a:lnTo>
                <a:close/>
                <a:moveTo>
                  <a:pt x="117" y="248"/>
                </a:moveTo>
                <a:cubicBezTo>
                  <a:pt x="118" y="247"/>
                  <a:pt x="118" y="247"/>
                  <a:pt x="118" y="247"/>
                </a:cubicBezTo>
                <a:cubicBezTo>
                  <a:pt x="116" y="247"/>
                  <a:pt x="116" y="247"/>
                  <a:pt x="116" y="247"/>
                </a:cubicBezTo>
                <a:lnTo>
                  <a:pt x="117" y="248"/>
                </a:lnTo>
                <a:close/>
                <a:moveTo>
                  <a:pt x="96" y="261"/>
                </a:moveTo>
                <a:cubicBezTo>
                  <a:pt x="97" y="261"/>
                  <a:pt x="97" y="261"/>
                  <a:pt x="97" y="261"/>
                </a:cubicBezTo>
                <a:cubicBezTo>
                  <a:pt x="98" y="261"/>
                  <a:pt x="98" y="261"/>
                  <a:pt x="98" y="261"/>
                </a:cubicBezTo>
                <a:cubicBezTo>
                  <a:pt x="98" y="259"/>
                  <a:pt x="98" y="259"/>
                  <a:pt x="98" y="259"/>
                </a:cubicBezTo>
                <a:cubicBezTo>
                  <a:pt x="96" y="260"/>
                  <a:pt x="96" y="260"/>
                  <a:pt x="96" y="260"/>
                </a:cubicBezTo>
                <a:lnTo>
                  <a:pt x="96" y="261"/>
                </a:lnTo>
                <a:close/>
                <a:moveTo>
                  <a:pt x="111" y="250"/>
                </a:moveTo>
                <a:cubicBezTo>
                  <a:pt x="112" y="249"/>
                  <a:pt x="112" y="249"/>
                  <a:pt x="112" y="249"/>
                </a:cubicBezTo>
                <a:cubicBezTo>
                  <a:pt x="116" y="246"/>
                  <a:pt x="116" y="246"/>
                  <a:pt x="116" y="246"/>
                </a:cubicBezTo>
                <a:cubicBezTo>
                  <a:pt x="112" y="247"/>
                  <a:pt x="112" y="247"/>
                  <a:pt x="112" y="247"/>
                </a:cubicBezTo>
                <a:lnTo>
                  <a:pt x="111" y="250"/>
                </a:lnTo>
                <a:close/>
                <a:moveTo>
                  <a:pt x="51" y="260"/>
                </a:moveTo>
                <a:cubicBezTo>
                  <a:pt x="51" y="260"/>
                  <a:pt x="50" y="261"/>
                  <a:pt x="50" y="261"/>
                </a:cubicBezTo>
                <a:cubicBezTo>
                  <a:pt x="51" y="261"/>
                  <a:pt x="51" y="261"/>
                  <a:pt x="51" y="261"/>
                </a:cubicBezTo>
                <a:lnTo>
                  <a:pt x="51" y="260"/>
                </a:lnTo>
                <a:close/>
                <a:moveTo>
                  <a:pt x="145" y="223"/>
                </a:moveTo>
                <a:cubicBezTo>
                  <a:pt x="143" y="223"/>
                  <a:pt x="143" y="223"/>
                  <a:pt x="143" y="223"/>
                </a:cubicBezTo>
                <a:cubicBezTo>
                  <a:pt x="141" y="225"/>
                  <a:pt x="141" y="225"/>
                  <a:pt x="141" y="225"/>
                </a:cubicBezTo>
                <a:cubicBezTo>
                  <a:pt x="140" y="225"/>
                  <a:pt x="140" y="225"/>
                  <a:pt x="140" y="225"/>
                </a:cubicBezTo>
                <a:cubicBezTo>
                  <a:pt x="140" y="224"/>
                  <a:pt x="140" y="224"/>
                  <a:pt x="140" y="224"/>
                </a:cubicBezTo>
                <a:cubicBezTo>
                  <a:pt x="141" y="224"/>
                  <a:pt x="141" y="224"/>
                  <a:pt x="141" y="224"/>
                </a:cubicBezTo>
                <a:cubicBezTo>
                  <a:pt x="141" y="222"/>
                  <a:pt x="141" y="222"/>
                  <a:pt x="141" y="222"/>
                </a:cubicBezTo>
                <a:cubicBezTo>
                  <a:pt x="139" y="221"/>
                  <a:pt x="139" y="221"/>
                  <a:pt x="139" y="221"/>
                </a:cubicBezTo>
                <a:cubicBezTo>
                  <a:pt x="138" y="222"/>
                  <a:pt x="138" y="222"/>
                  <a:pt x="138" y="222"/>
                </a:cubicBezTo>
                <a:cubicBezTo>
                  <a:pt x="139" y="223"/>
                  <a:pt x="139" y="223"/>
                  <a:pt x="139" y="223"/>
                </a:cubicBezTo>
                <a:cubicBezTo>
                  <a:pt x="138" y="225"/>
                  <a:pt x="138" y="225"/>
                  <a:pt x="138" y="225"/>
                </a:cubicBezTo>
                <a:cubicBezTo>
                  <a:pt x="137" y="224"/>
                  <a:pt x="137" y="224"/>
                  <a:pt x="137" y="224"/>
                </a:cubicBezTo>
                <a:cubicBezTo>
                  <a:pt x="137" y="225"/>
                  <a:pt x="137" y="225"/>
                  <a:pt x="137" y="225"/>
                </a:cubicBezTo>
                <a:cubicBezTo>
                  <a:pt x="136" y="226"/>
                  <a:pt x="136" y="226"/>
                  <a:pt x="136" y="226"/>
                </a:cubicBezTo>
                <a:cubicBezTo>
                  <a:pt x="135" y="227"/>
                  <a:pt x="135" y="227"/>
                  <a:pt x="135" y="227"/>
                </a:cubicBezTo>
                <a:cubicBezTo>
                  <a:pt x="135" y="225"/>
                  <a:pt x="135" y="225"/>
                  <a:pt x="135" y="225"/>
                </a:cubicBezTo>
                <a:cubicBezTo>
                  <a:pt x="135" y="224"/>
                  <a:pt x="135" y="224"/>
                  <a:pt x="135" y="224"/>
                </a:cubicBezTo>
                <a:cubicBezTo>
                  <a:pt x="135" y="222"/>
                  <a:pt x="135" y="222"/>
                  <a:pt x="135" y="222"/>
                </a:cubicBezTo>
                <a:cubicBezTo>
                  <a:pt x="134" y="221"/>
                  <a:pt x="134" y="221"/>
                  <a:pt x="134" y="221"/>
                </a:cubicBezTo>
                <a:cubicBezTo>
                  <a:pt x="133" y="221"/>
                  <a:pt x="133" y="221"/>
                  <a:pt x="133" y="221"/>
                </a:cubicBezTo>
                <a:cubicBezTo>
                  <a:pt x="131" y="223"/>
                  <a:pt x="131" y="223"/>
                  <a:pt x="131" y="223"/>
                </a:cubicBezTo>
                <a:cubicBezTo>
                  <a:pt x="131" y="224"/>
                  <a:pt x="131" y="224"/>
                  <a:pt x="131" y="224"/>
                </a:cubicBezTo>
                <a:cubicBezTo>
                  <a:pt x="133" y="225"/>
                  <a:pt x="133" y="225"/>
                  <a:pt x="133" y="225"/>
                </a:cubicBezTo>
                <a:cubicBezTo>
                  <a:pt x="132" y="227"/>
                  <a:pt x="132" y="227"/>
                  <a:pt x="132" y="227"/>
                </a:cubicBezTo>
                <a:cubicBezTo>
                  <a:pt x="131" y="226"/>
                  <a:pt x="131" y="226"/>
                  <a:pt x="131" y="226"/>
                </a:cubicBezTo>
                <a:cubicBezTo>
                  <a:pt x="131" y="226"/>
                  <a:pt x="131" y="226"/>
                  <a:pt x="131" y="226"/>
                </a:cubicBezTo>
                <a:cubicBezTo>
                  <a:pt x="131" y="228"/>
                  <a:pt x="131" y="228"/>
                  <a:pt x="131" y="228"/>
                </a:cubicBezTo>
                <a:cubicBezTo>
                  <a:pt x="130" y="230"/>
                  <a:pt x="130" y="230"/>
                  <a:pt x="130" y="230"/>
                </a:cubicBezTo>
                <a:cubicBezTo>
                  <a:pt x="129" y="230"/>
                  <a:pt x="129" y="230"/>
                  <a:pt x="129" y="230"/>
                </a:cubicBezTo>
                <a:cubicBezTo>
                  <a:pt x="129" y="226"/>
                  <a:pt x="129" y="226"/>
                  <a:pt x="129" y="226"/>
                </a:cubicBezTo>
                <a:cubicBezTo>
                  <a:pt x="128" y="226"/>
                  <a:pt x="128" y="226"/>
                  <a:pt x="128" y="226"/>
                </a:cubicBezTo>
                <a:cubicBezTo>
                  <a:pt x="125" y="226"/>
                  <a:pt x="125" y="226"/>
                  <a:pt x="125" y="226"/>
                </a:cubicBezTo>
                <a:cubicBezTo>
                  <a:pt x="121" y="228"/>
                  <a:pt x="121" y="228"/>
                  <a:pt x="121" y="228"/>
                </a:cubicBezTo>
                <a:cubicBezTo>
                  <a:pt x="118" y="230"/>
                  <a:pt x="118" y="230"/>
                  <a:pt x="118" y="230"/>
                </a:cubicBezTo>
                <a:cubicBezTo>
                  <a:pt x="118" y="231"/>
                  <a:pt x="118" y="231"/>
                  <a:pt x="118" y="231"/>
                </a:cubicBezTo>
                <a:cubicBezTo>
                  <a:pt x="118" y="232"/>
                  <a:pt x="118" y="232"/>
                  <a:pt x="118" y="232"/>
                </a:cubicBezTo>
                <a:cubicBezTo>
                  <a:pt x="119" y="235"/>
                  <a:pt x="119" y="235"/>
                  <a:pt x="119" y="235"/>
                </a:cubicBezTo>
                <a:cubicBezTo>
                  <a:pt x="118" y="237"/>
                  <a:pt x="118" y="237"/>
                  <a:pt x="118" y="237"/>
                </a:cubicBezTo>
                <a:cubicBezTo>
                  <a:pt x="117" y="238"/>
                  <a:pt x="117" y="238"/>
                  <a:pt x="117" y="238"/>
                </a:cubicBezTo>
                <a:cubicBezTo>
                  <a:pt x="117" y="240"/>
                  <a:pt x="117" y="240"/>
                  <a:pt x="117" y="240"/>
                </a:cubicBezTo>
                <a:cubicBezTo>
                  <a:pt x="119" y="241"/>
                  <a:pt x="119" y="241"/>
                  <a:pt x="119" y="241"/>
                </a:cubicBezTo>
                <a:cubicBezTo>
                  <a:pt x="120" y="241"/>
                  <a:pt x="120" y="241"/>
                  <a:pt x="120" y="241"/>
                </a:cubicBezTo>
                <a:cubicBezTo>
                  <a:pt x="120" y="239"/>
                  <a:pt x="120" y="239"/>
                  <a:pt x="120" y="239"/>
                </a:cubicBezTo>
                <a:cubicBezTo>
                  <a:pt x="120" y="239"/>
                  <a:pt x="120" y="239"/>
                  <a:pt x="120" y="239"/>
                </a:cubicBezTo>
                <a:cubicBezTo>
                  <a:pt x="119" y="239"/>
                  <a:pt x="119" y="239"/>
                  <a:pt x="119" y="239"/>
                </a:cubicBezTo>
                <a:cubicBezTo>
                  <a:pt x="120" y="237"/>
                  <a:pt x="120" y="237"/>
                  <a:pt x="120" y="237"/>
                </a:cubicBezTo>
                <a:cubicBezTo>
                  <a:pt x="122" y="238"/>
                  <a:pt x="122" y="238"/>
                  <a:pt x="122" y="238"/>
                </a:cubicBezTo>
                <a:cubicBezTo>
                  <a:pt x="121" y="239"/>
                  <a:pt x="121" y="239"/>
                  <a:pt x="121" y="239"/>
                </a:cubicBezTo>
                <a:cubicBezTo>
                  <a:pt x="122" y="239"/>
                  <a:pt x="122" y="239"/>
                  <a:pt x="122" y="239"/>
                </a:cubicBezTo>
                <a:cubicBezTo>
                  <a:pt x="124" y="238"/>
                  <a:pt x="124" y="238"/>
                  <a:pt x="124" y="238"/>
                </a:cubicBezTo>
                <a:cubicBezTo>
                  <a:pt x="125" y="238"/>
                  <a:pt x="125" y="238"/>
                  <a:pt x="125" y="238"/>
                </a:cubicBezTo>
                <a:cubicBezTo>
                  <a:pt x="123" y="240"/>
                  <a:pt x="123" y="240"/>
                  <a:pt x="123" y="240"/>
                </a:cubicBezTo>
                <a:cubicBezTo>
                  <a:pt x="123" y="241"/>
                  <a:pt x="123" y="241"/>
                  <a:pt x="123" y="241"/>
                </a:cubicBezTo>
                <a:cubicBezTo>
                  <a:pt x="120" y="244"/>
                  <a:pt x="120" y="244"/>
                  <a:pt x="120" y="244"/>
                </a:cubicBezTo>
                <a:cubicBezTo>
                  <a:pt x="119" y="245"/>
                  <a:pt x="119" y="245"/>
                  <a:pt x="119" y="245"/>
                </a:cubicBezTo>
                <a:cubicBezTo>
                  <a:pt x="122" y="245"/>
                  <a:pt x="122" y="245"/>
                  <a:pt x="122" y="245"/>
                </a:cubicBezTo>
                <a:cubicBezTo>
                  <a:pt x="122" y="244"/>
                  <a:pt x="122" y="244"/>
                  <a:pt x="122" y="244"/>
                </a:cubicBezTo>
                <a:cubicBezTo>
                  <a:pt x="124" y="243"/>
                  <a:pt x="124" y="243"/>
                  <a:pt x="124" y="243"/>
                </a:cubicBezTo>
                <a:cubicBezTo>
                  <a:pt x="124" y="242"/>
                  <a:pt x="124" y="242"/>
                  <a:pt x="124" y="242"/>
                </a:cubicBezTo>
                <a:cubicBezTo>
                  <a:pt x="126" y="241"/>
                  <a:pt x="126" y="241"/>
                  <a:pt x="126" y="241"/>
                </a:cubicBezTo>
                <a:cubicBezTo>
                  <a:pt x="125" y="240"/>
                  <a:pt x="125" y="240"/>
                  <a:pt x="125" y="240"/>
                </a:cubicBezTo>
                <a:cubicBezTo>
                  <a:pt x="127" y="239"/>
                  <a:pt x="127" y="239"/>
                  <a:pt x="127" y="239"/>
                </a:cubicBezTo>
                <a:cubicBezTo>
                  <a:pt x="127" y="239"/>
                  <a:pt x="127" y="239"/>
                  <a:pt x="127" y="239"/>
                </a:cubicBezTo>
                <a:cubicBezTo>
                  <a:pt x="128" y="236"/>
                  <a:pt x="128" y="236"/>
                  <a:pt x="128" y="236"/>
                </a:cubicBezTo>
                <a:cubicBezTo>
                  <a:pt x="129" y="237"/>
                  <a:pt x="129" y="237"/>
                  <a:pt x="129" y="237"/>
                </a:cubicBezTo>
                <a:cubicBezTo>
                  <a:pt x="131" y="236"/>
                  <a:pt x="131" y="236"/>
                  <a:pt x="131" y="236"/>
                </a:cubicBezTo>
                <a:cubicBezTo>
                  <a:pt x="133" y="237"/>
                  <a:pt x="133" y="237"/>
                  <a:pt x="133" y="237"/>
                </a:cubicBezTo>
                <a:cubicBezTo>
                  <a:pt x="134" y="236"/>
                  <a:pt x="134" y="236"/>
                  <a:pt x="134" y="236"/>
                </a:cubicBezTo>
                <a:cubicBezTo>
                  <a:pt x="133" y="234"/>
                  <a:pt x="133" y="234"/>
                  <a:pt x="133" y="234"/>
                </a:cubicBezTo>
                <a:cubicBezTo>
                  <a:pt x="131" y="234"/>
                  <a:pt x="131" y="234"/>
                  <a:pt x="131" y="234"/>
                </a:cubicBezTo>
                <a:cubicBezTo>
                  <a:pt x="133" y="233"/>
                  <a:pt x="133" y="233"/>
                  <a:pt x="133" y="233"/>
                </a:cubicBezTo>
                <a:cubicBezTo>
                  <a:pt x="135" y="233"/>
                  <a:pt x="135" y="233"/>
                  <a:pt x="135" y="233"/>
                </a:cubicBezTo>
                <a:cubicBezTo>
                  <a:pt x="137" y="235"/>
                  <a:pt x="137" y="235"/>
                  <a:pt x="137" y="235"/>
                </a:cubicBezTo>
                <a:cubicBezTo>
                  <a:pt x="138" y="235"/>
                  <a:pt x="138" y="235"/>
                  <a:pt x="138" y="235"/>
                </a:cubicBezTo>
                <a:cubicBezTo>
                  <a:pt x="139" y="233"/>
                  <a:pt x="139" y="233"/>
                  <a:pt x="139" y="233"/>
                </a:cubicBezTo>
                <a:cubicBezTo>
                  <a:pt x="138" y="231"/>
                  <a:pt x="138" y="231"/>
                  <a:pt x="138" y="231"/>
                </a:cubicBezTo>
                <a:cubicBezTo>
                  <a:pt x="137" y="231"/>
                  <a:pt x="137" y="231"/>
                  <a:pt x="137" y="231"/>
                </a:cubicBezTo>
                <a:cubicBezTo>
                  <a:pt x="137" y="230"/>
                  <a:pt x="137" y="230"/>
                  <a:pt x="137" y="230"/>
                </a:cubicBezTo>
                <a:cubicBezTo>
                  <a:pt x="139" y="230"/>
                  <a:pt x="139" y="230"/>
                  <a:pt x="139" y="230"/>
                </a:cubicBezTo>
                <a:cubicBezTo>
                  <a:pt x="140" y="230"/>
                  <a:pt x="140" y="230"/>
                  <a:pt x="140" y="230"/>
                </a:cubicBezTo>
                <a:cubicBezTo>
                  <a:pt x="142" y="230"/>
                  <a:pt x="142" y="230"/>
                  <a:pt x="142" y="230"/>
                </a:cubicBezTo>
                <a:cubicBezTo>
                  <a:pt x="142" y="231"/>
                  <a:pt x="142" y="231"/>
                  <a:pt x="142" y="231"/>
                </a:cubicBezTo>
                <a:cubicBezTo>
                  <a:pt x="144" y="231"/>
                  <a:pt x="144" y="231"/>
                  <a:pt x="144" y="231"/>
                </a:cubicBezTo>
                <a:cubicBezTo>
                  <a:pt x="145" y="229"/>
                  <a:pt x="145" y="229"/>
                  <a:pt x="145" y="229"/>
                </a:cubicBezTo>
                <a:cubicBezTo>
                  <a:pt x="144" y="228"/>
                  <a:pt x="144" y="228"/>
                  <a:pt x="144" y="228"/>
                </a:cubicBezTo>
                <a:cubicBezTo>
                  <a:pt x="143" y="227"/>
                  <a:pt x="143" y="227"/>
                  <a:pt x="143" y="227"/>
                </a:cubicBezTo>
                <a:cubicBezTo>
                  <a:pt x="143" y="226"/>
                  <a:pt x="143" y="226"/>
                  <a:pt x="143" y="226"/>
                </a:cubicBezTo>
                <a:cubicBezTo>
                  <a:pt x="145" y="226"/>
                  <a:pt x="145" y="226"/>
                  <a:pt x="145" y="226"/>
                </a:cubicBezTo>
                <a:cubicBezTo>
                  <a:pt x="147" y="225"/>
                  <a:pt x="147" y="225"/>
                  <a:pt x="147" y="225"/>
                </a:cubicBezTo>
                <a:cubicBezTo>
                  <a:pt x="146" y="223"/>
                  <a:pt x="146" y="223"/>
                  <a:pt x="146" y="223"/>
                </a:cubicBezTo>
                <a:lnTo>
                  <a:pt x="145" y="223"/>
                </a:lnTo>
                <a:close/>
                <a:moveTo>
                  <a:pt x="313" y="285"/>
                </a:moveTo>
                <a:cubicBezTo>
                  <a:pt x="311" y="287"/>
                  <a:pt x="311" y="287"/>
                  <a:pt x="311" y="287"/>
                </a:cubicBezTo>
                <a:cubicBezTo>
                  <a:pt x="311" y="289"/>
                  <a:pt x="311" y="289"/>
                  <a:pt x="311" y="289"/>
                </a:cubicBezTo>
                <a:cubicBezTo>
                  <a:pt x="312" y="290"/>
                  <a:pt x="312" y="290"/>
                  <a:pt x="312" y="290"/>
                </a:cubicBezTo>
                <a:cubicBezTo>
                  <a:pt x="314" y="289"/>
                  <a:pt x="314" y="289"/>
                  <a:pt x="314" y="289"/>
                </a:cubicBezTo>
                <a:cubicBezTo>
                  <a:pt x="315" y="287"/>
                  <a:pt x="315" y="287"/>
                  <a:pt x="315" y="287"/>
                </a:cubicBezTo>
                <a:cubicBezTo>
                  <a:pt x="314" y="284"/>
                  <a:pt x="314" y="284"/>
                  <a:pt x="314" y="284"/>
                </a:cubicBezTo>
                <a:lnTo>
                  <a:pt x="313" y="285"/>
                </a:lnTo>
                <a:close/>
                <a:moveTo>
                  <a:pt x="294" y="308"/>
                </a:moveTo>
                <a:cubicBezTo>
                  <a:pt x="294" y="310"/>
                  <a:pt x="294" y="310"/>
                  <a:pt x="294" y="310"/>
                </a:cubicBezTo>
                <a:cubicBezTo>
                  <a:pt x="296" y="308"/>
                  <a:pt x="296" y="308"/>
                  <a:pt x="296" y="308"/>
                </a:cubicBezTo>
                <a:lnTo>
                  <a:pt x="294" y="308"/>
                </a:lnTo>
                <a:close/>
                <a:moveTo>
                  <a:pt x="56" y="266"/>
                </a:moveTo>
                <a:cubicBezTo>
                  <a:pt x="55" y="268"/>
                  <a:pt x="55" y="268"/>
                  <a:pt x="55" y="268"/>
                </a:cubicBezTo>
                <a:cubicBezTo>
                  <a:pt x="55" y="268"/>
                  <a:pt x="56" y="268"/>
                  <a:pt x="56" y="268"/>
                </a:cubicBezTo>
                <a:lnTo>
                  <a:pt x="56" y="266"/>
                </a:lnTo>
                <a:close/>
                <a:moveTo>
                  <a:pt x="56" y="270"/>
                </a:moveTo>
                <a:cubicBezTo>
                  <a:pt x="56" y="271"/>
                  <a:pt x="56" y="271"/>
                  <a:pt x="56" y="271"/>
                </a:cubicBezTo>
                <a:cubicBezTo>
                  <a:pt x="57" y="270"/>
                  <a:pt x="57" y="270"/>
                  <a:pt x="57" y="270"/>
                </a:cubicBezTo>
                <a:cubicBezTo>
                  <a:pt x="57" y="269"/>
                  <a:pt x="57" y="269"/>
                  <a:pt x="57" y="269"/>
                </a:cubicBezTo>
                <a:lnTo>
                  <a:pt x="56" y="270"/>
                </a:lnTo>
                <a:close/>
                <a:moveTo>
                  <a:pt x="323" y="362"/>
                </a:moveTo>
                <a:cubicBezTo>
                  <a:pt x="321" y="364"/>
                  <a:pt x="321" y="364"/>
                  <a:pt x="321" y="364"/>
                </a:cubicBezTo>
                <a:cubicBezTo>
                  <a:pt x="323" y="365"/>
                  <a:pt x="323" y="365"/>
                  <a:pt x="323" y="365"/>
                </a:cubicBezTo>
                <a:cubicBezTo>
                  <a:pt x="324" y="364"/>
                  <a:pt x="324" y="364"/>
                  <a:pt x="324" y="364"/>
                </a:cubicBezTo>
                <a:lnTo>
                  <a:pt x="323" y="362"/>
                </a:lnTo>
                <a:close/>
                <a:moveTo>
                  <a:pt x="318" y="358"/>
                </a:moveTo>
                <a:cubicBezTo>
                  <a:pt x="318" y="361"/>
                  <a:pt x="318" y="361"/>
                  <a:pt x="318" y="361"/>
                </a:cubicBezTo>
                <a:cubicBezTo>
                  <a:pt x="319" y="362"/>
                  <a:pt x="319" y="362"/>
                  <a:pt x="319" y="362"/>
                </a:cubicBezTo>
                <a:cubicBezTo>
                  <a:pt x="319" y="364"/>
                  <a:pt x="319" y="364"/>
                  <a:pt x="319" y="364"/>
                </a:cubicBezTo>
                <a:cubicBezTo>
                  <a:pt x="320" y="362"/>
                  <a:pt x="320" y="362"/>
                  <a:pt x="320" y="362"/>
                </a:cubicBezTo>
                <a:cubicBezTo>
                  <a:pt x="319" y="360"/>
                  <a:pt x="319" y="360"/>
                  <a:pt x="319" y="360"/>
                </a:cubicBezTo>
                <a:lnTo>
                  <a:pt x="318" y="358"/>
                </a:lnTo>
                <a:close/>
                <a:moveTo>
                  <a:pt x="316" y="297"/>
                </a:moveTo>
                <a:cubicBezTo>
                  <a:pt x="317" y="296"/>
                  <a:pt x="317" y="296"/>
                  <a:pt x="317" y="296"/>
                </a:cubicBezTo>
                <a:cubicBezTo>
                  <a:pt x="317" y="294"/>
                  <a:pt x="317" y="294"/>
                  <a:pt x="317" y="294"/>
                </a:cubicBezTo>
                <a:cubicBezTo>
                  <a:pt x="316" y="293"/>
                  <a:pt x="316" y="293"/>
                  <a:pt x="316" y="293"/>
                </a:cubicBezTo>
                <a:cubicBezTo>
                  <a:pt x="315" y="295"/>
                  <a:pt x="315" y="295"/>
                  <a:pt x="315" y="295"/>
                </a:cubicBezTo>
                <a:cubicBezTo>
                  <a:pt x="315" y="296"/>
                  <a:pt x="315" y="296"/>
                  <a:pt x="315" y="296"/>
                </a:cubicBezTo>
                <a:lnTo>
                  <a:pt x="316" y="297"/>
                </a:lnTo>
                <a:close/>
                <a:moveTo>
                  <a:pt x="316" y="340"/>
                </a:moveTo>
                <a:cubicBezTo>
                  <a:pt x="315" y="340"/>
                  <a:pt x="315" y="340"/>
                  <a:pt x="315" y="340"/>
                </a:cubicBezTo>
                <a:cubicBezTo>
                  <a:pt x="315" y="340"/>
                  <a:pt x="315" y="340"/>
                  <a:pt x="315" y="340"/>
                </a:cubicBezTo>
                <a:cubicBezTo>
                  <a:pt x="315" y="343"/>
                  <a:pt x="315" y="343"/>
                  <a:pt x="315" y="343"/>
                </a:cubicBezTo>
                <a:cubicBezTo>
                  <a:pt x="317" y="345"/>
                  <a:pt x="317" y="345"/>
                  <a:pt x="317" y="345"/>
                </a:cubicBezTo>
                <a:cubicBezTo>
                  <a:pt x="317" y="348"/>
                  <a:pt x="317" y="348"/>
                  <a:pt x="317" y="348"/>
                </a:cubicBezTo>
                <a:cubicBezTo>
                  <a:pt x="319" y="350"/>
                  <a:pt x="319" y="350"/>
                  <a:pt x="319" y="350"/>
                </a:cubicBezTo>
                <a:cubicBezTo>
                  <a:pt x="319" y="347"/>
                  <a:pt x="319" y="347"/>
                  <a:pt x="319" y="347"/>
                </a:cubicBezTo>
                <a:cubicBezTo>
                  <a:pt x="317" y="343"/>
                  <a:pt x="317" y="343"/>
                  <a:pt x="317" y="343"/>
                </a:cubicBezTo>
                <a:lnTo>
                  <a:pt x="316" y="340"/>
                </a:lnTo>
                <a:close/>
                <a:moveTo>
                  <a:pt x="322" y="381"/>
                </a:moveTo>
                <a:cubicBezTo>
                  <a:pt x="322" y="383"/>
                  <a:pt x="322" y="383"/>
                  <a:pt x="322" y="383"/>
                </a:cubicBezTo>
                <a:cubicBezTo>
                  <a:pt x="323" y="384"/>
                  <a:pt x="323" y="384"/>
                  <a:pt x="323" y="384"/>
                </a:cubicBezTo>
                <a:cubicBezTo>
                  <a:pt x="323" y="381"/>
                  <a:pt x="323" y="381"/>
                  <a:pt x="323" y="381"/>
                </a:cubicBezTo>
                <a:cubicBezTo>
                  <a:pt x="323" y="380"/>
                  <a:pt x="323" y="380"/>
                  <a:pt x="323" y="380"/>
                </a:cubicBezTo>
                <a:lnTo>
                  <a:pt x="322" y="381"/>
                </a:lnTo>
                <a:close/>
                <a:moveTo>
                  <a:pt x="323" y="372"/>
                </a:moveTo>
                <a:cubicBezTo>
                  <a:pt x="323" y="373"/>
                  <a:pt x="323" y="373"/>
                  <a:pt x="323" y="373"/>
                </a:cubicBezTo>
                <a:cubicBezTo>
                  <a:pt x="324" y="373"/>
                  <a:pt x="324" y="373"/>
                  <a:pt x="324" y="373"/>
                </a:cubicBezTo>
                <a:cubicBezTo>
                  <a:pt x="325" y="372"/>
                  <a:pt x="325" y="372"/>
                  <a:pt x="325" y="372"/>
                </a:cubicBezTo>
                <a:cubicBezTo>
                  <a:pt x="324" y="371"/>
                  <a:pt x="324" y="371"/>
                  <a:pt x="324" y="371"/>
                </a:cubicBezTo>
                <a:lnTo>
                  <a:pt x="323" y="372"/>
                </a:lnTo>
                <a:close/>
                <a:moveTo>
                  <a:pt x="326" y="375"/>
                </a:moveTo>
                <a:cubicBezTo>
                  <a:pt x="325" y="374"/>
                  <a:pt x="325" y="374"/>
                  <a:pt x="325" y="374"/>
                </a:cubicBezTo>
                <a:cubicBezTo>
                  <a:pt x="323" y="375"/>
                  <a:pt x="323" y="375"/>
                  <a:pt x="323" y="375"/>
                </a:cubicBezTo>
                <a:cubicBezTo>
                  <a:pt x="322" y="377"/>
                  <a:pt x="322" y="377"/>
                  <a:pt x="322" y="377"/>
                </a:cubicBezTo>
                <a:cubicBezTo>
                  <a:pt x="323" y="377"/>
                  <a:pt x="323" y="377"/>
                  <a:pt x="323" y="377"/>
                </a:cubicBezTo>
                <a:cubicBezTo>
                  <a:pt x="323" y="377"/>
                  <a:pt x="325" y="377"/>
                  <a:pt x="325" y="377"/>
                </a:cubicBezTo>
                <a:lnTo>
                  <a:pt x="326" y="375"/>
                </a:lnTo>
                <a:close/>
                <a:moveTo>
                  <a:pt x="294" y="297"/>
                </a:moveTo>
                <a:cubicBezTo>
                  <a:pt x="293" y="297"/>
                  <a:pt x="293" y="297"/>
                  <a:pt x="293" y="297"/>
                </a:cubicBezTo>
                <a:cubicBezTo>
                  <a:pt x="293" y="298"/>
                  <a:pt x="293" y="298"/>
                  <a:pt x="293" y="298"/>
                </a:cubicBezTo>
                <a:lnTo>
                  <a:pt x="294" y="297"/>
                </a:lnTo>
                <a:close/>
                <a:moveTo>
                  <a:pt x="309" y="279"/>
                </a:moveTo>
                <a:cubicBezTo>
                  <a:pt x="307" y="277"/>
                  <a:pt x="307" y="277"/>
                  <a:pt x="307" y="277"/>
                </a:cubicBezTo>
                <a:cubicBezTo>
                  <a:pt x="305" y="277"/>
                  <a:pt x="305" y="277"/>
                  <a:pt x="305" y="277"/>
                </a:cubicBezTo>
                <a:cubicBezTo>
                  <a:pt x="304" y="278"/>
                  <a:pt x="304" y="278"/>
                  <a:pt x="304" y="278"/>
                </a:cubicBezTo>
                <a:cubicBezTo>
                  <a:pt x="305" y="279"/>
                  <a:pt x="305" y="279"/>
                  <a:pt x="305" y="279"/>
                </a:cubicBezTo>
                <a:cubicBezTo>
                  <a:pt x="305" y="281"/>
                  <a:pt x="305" y="281"/>
                  <a:pt x="305" y="281"/>
                </a:cubicBezTo>
                <a:cubicBezTo>
                  <a:pt x="307" y="282"/>
                  <a:pt x="307" y="282"/>
                  <a:pt x="307" y="282"/>
                </a:cubicBezTo>
                <a:cubicBezTo>
                  <a:pt x="306" y="283"/>
                  <a:pt x="306" y="283"/>
                  <a:pt x="306" y="283"/>
                </a:cubicBezTo>
                <a:cubicBezTo>
                  <a:pt x="304" y="288"/>
                  <a:pt x="304" y="288"/>
                  <a:pt x="304" y="288"/>
                </a:cubicBezTo>
                <a:cubicBezTo>
                  <a:pt x="304" y="290"/>
                  <a:pt x="304" y="290"/>
                  <a:pt x="304" y="290"/>
                </a:cubicBezTo>
                <a:cubicBezTo>
                  <a:pt x="306" y="290"/>
                  <a:pt x="306" y="290"/>
                  <a:pt x="306" y="290"/>
                </a:cubicBezTo>
                <a:cubicBezTo>
                  <a:pt x="307" y="289"/>
                  <a:pt x="307" y="289"/>
                  <a:pt x="307" y="289"/>
                </a:cubicBezTo>
                <a:cubicBezTo>
                  <a:pt x="308" y="290"/>
                  <a:pt x="308" y="290"/>
                  <a:pt x="308" y="290"/>
                </a:cubicBezTo>
                <a:cubicBezTo>
                  <a:pt x="309" y="289"/>
                  <a:pt x="309" y="289"/>
                  <a:pt x="309" y="289"/>
                </a:cubicBezTo>
                <a:cubicBezTo>
                  <a:pt x="308" y="287"/>
                  <a:pt x="308" y="287"/>
                  <a:pt x="308" y="287"/>
                </a:cubicBezTo>
                <a:cubicBezTo>
                  <a:pt x="309" y="286"/>
                  <a:pt x="309" y="286"/>
                  <a:pt x="309" y="286"/>
                </a:cubicBezTo>
                <a:cubicBezTo>
                  <a:pt x="309" y="284"/>
                  <a:pt x="309" y="284"/>
                  <a:pt x="309" y="284"/>
                </a:cubicBezTo>
                <a:cubicBezTo>
                  <a:pt x="310" y="284"/>
                  <a:pt x="310" y="284"/>
                  <a:pt x="310" y="284"/>
                </a:cubicBezTo>
                <a:cubicBezTo>
                  <a:pt x="310" y="286"/>
                  <a:pt x="310" y="286"/>
                  <a:pt x="310" y="286"/>
                </a:cubicBezTo>
                <a:cubicBezTo>
                  <a:pt x="311" y="286"/>
                  <a:pt x="311" y="286"/>
                  <a:pt x="311" y="286"/>
                </a:cubicBezTo>
                <a:cubicBezTo>
                  <a:pt x="313" y="283"/>
                  <a:pt x="313" y="283"/>
                  <a:pt x="313" y="283"/>
                </a:cubicBezTo>
                <a:cubicBezTo>
                  <a:pt x="313" y="281"/>
                  <a:pt x="313" y="281"/>
                  <a:pt x="313" y="281"/>
                </a:cubicBezTo>
                <a:cubicBezTo>
                  <a:pt x="311" y="279"/>
                  <a:pt x="311" y="279"/>
                  <a:pt x="311" y="279"/>
                </a:cubicBezTo>
                <a:lnTo>
                  <a:pt x="309" y="279"/>
                </a:lnTo>
                <a:close/>
                <a:moveTo>
                  <a:pt x="292" y="291"/>
                </a:moveTo>
                <a:cubicBezTo>
                  <a:pt x="293" y="291"/>
                  <a:pt x="293" y="291"/>
                  <a:pt x="293" y="291"/>
                </a:cubicBezTo>
                <a:cubicBezTo>
                  <a:pt x="294" y="289"/>
                  <a:pt x="294" y="289"/>
                  <a:pt x="294" y="289"/>
                </a:cubicBezTo>
                <a:cubicBezTo>
                  <a:pt x="294" y="287"/>
                  <a:pt x="294" y="287"/>
                  <a:pt x="294" y="287"/>
                </a:cubicBezTo>
                <a:cubicBezTo>
                  <a:pt x="295" y="284"/>
                  <a:pt x="295" y="284"/>
                  <a:pt x="295" y="284"/>
                </a:cubicBezTo>
                <a:cubicBezTo>
                  <a:pt x="296" y="283"/>
                  <a:pt x="296" y="283"/>
                  <a:pt x="296" y="283"/>
                </a:cubicBezTo>
                <a:cubicBezTo>
                  <a:pt x="296" y="279"/>
                  <a:pt x="296" y="279"/>
                  <a:pt x="296" y="279"/>
                </a:cubicBezTo>
                <a:cubicBezTo>
                  <a:pt x="297" y="278"/>
                  <a:pt x="297" y="278"/>
                  <a:pt x="297" y="278"/>
                </a:cubicBezTo>
                <a:cubicBezTo>
                  <a:pt x="298" y="275"/>
                  <a:pt x="298" y="275"/>
                  <a:pt x="298" y="275"/>
                </a:cubicBezTo>
                <a:cubicBezTo>
                  <a:pt x="298" y="272"/>
                  <a:pt x="298" y="272"/>
                  <a:pt x="298" y="272"/>
                </a:cubicBezTo>
                <a:cubicBezTo>
                  <a:pt x="297" y="269"/>
                  <a:pt x="297" y="269"/>
                  <a:pt x="297" y="269"/>
                </a:cubicBezTo>
                <a:cubicBezTo>
                  <a:pt x="296" y="268"/>
                  <a:pt x="296" y="268"/>
                  <a:pt x="296" y="268"/>
                </a:cubicBezTo>
                <a:cubicBezTo>
                  <a:pt x="295" y="269"/>
                  <a:pt x="295" y="269"/>
                  <a:pt x="295" y="269"/>
                </a:cubicBezTo>
                <a:cubicBezTo>
                  <a:pt x="293" y="270"/>
                  <a:pt x="293" y="270"/>
                  <a:pt x="293" y="270"/>
                </a:cubicBezTo>
                <a:cubicBezTo>
                  <a:pt x="293" y="271"/>
                  <a:pt x="293" y="271"/>
                  <a:pt x="293" y="271"/>
                </a:cubicBezTo>
                <a:cubicBezTo>
                  <a:pt x="295" y="273"/>
                  <a:pt x="295" y="273"/>
                  <a:pt x="295" y="273"/>
                </a:cubicBezTo>
                <a:cubicBezTo>
                  <a:pt x="294" y="274"/>
                  <a:pt x="294" y="274"/>
                  <a:pt x="294" y="274"/>
                </a:cubicBezTo>
                <a:cubicBezTo>
                  <a:pt x="293" y="276"/>
                  <a:pt x="293" y="276"/>
                  <a:pt x="293" y="276"/>
                </a:cubicBezTo>
                <a:cubicBezTo>
                  <a:pt x="293" y="277"/>
                  <a:pt x="293" y="277"/>
                  <a:pt x="293" y="277"/>
                </a:cubicBezTo>
                <a:cubicBezTo>
                  <a:pt x="291" y="278"/>
                  <a:pt x="291" y="278"/>
                  <a:pt x="291" y="278"/>
                </a:cubicBezTo>
                <a:cubicBezTo>
                  <a:pt x="291" y="279"/>
                  <a:pt x="291" y="279"/>
                  <a:pt x="291" y="279"/>
                </a:cubicBezTo>
                <a:cubicBezTo>
                  <a:pt x="293" y="279"/>
                  <a:pt x="293" y="279"/>
                  <a:pt x="293" y="279"/>
                </a:cubicBezTo>
                <a:cubicBezTo>
                  <a:pt x="292" y="280"/>
                  <a:pt x="292" y="280"/>
                  <a:pt x="292" y="280"/>
                </a:cubicBezTo>
                <a:cubicBezTo>
                  <a:pt x="292" y="281"/>
                  <a:pt x="292" y="281"/>
                  <a:pt x="292" y="281"/>
                </a:cubicBezTo>
                <a:cubicBezTo>
                  <a:pt x="292" y="282"/>
                  <a:pt x="292" y="282"/>
                  <a:pt x="292" y="282"/>
                </a:cubicBezTo>
                <a:cubicBezTo>
                  <a:pt x="293" y="282"/>
                  <a:pt x="293" y="282"/>
                  <a:pt x="293" y="282"/>
                </a:cubicBezTo>
                <a:cubicBezTo>
                  <a:pt x="294" y="281"/>
                  <a:pt x="294" y="281"/>
                  <a:pt x="294" y="281"/>
                </a:cubicBezTo>
                <a:cubicBezTo>
                  <a:pt x="294" y="282"/>
                  <a:pt x="294" y="282"/>
                  <a:pt x="294" y="282"/>
                </a:cubicBezTo>
                <a:cubicBezTo>
                  <a:pt x="293" y="283"/>
                  <a:pt x="293" y="283"/>
                  <a:pt x="293" y="283"/>
                </a:cubicBezTo>
                <a:cubicBezTo>
                  <a:pt x="292" y="283"/>
                  <a:pt x="292" y="283"/>
                  <a:pt x="292" y="283"/>
                </a:cubicBezTo>
                <a:cubicBezTo>
                  <a:pt x="291" y="285"/>
                  <a:pt x="291" y="285"/>
                  <a:pt x="291" y="285"/>
                </a:cubicBezTo>
                <a:cubicBezTo>
                  <a:pt x="291" y="287"/>
                  <a:pt x="291" y="287"/>
                  <a:pt x="291" y="287"/>
                </a:cubicBezTo>
                <a:cubicBezTo>
                  <a:pt x="292" y="288"/>
                  <a:pt x="292" y="288"/>
                  <a:pt x="292" y="288"/>
                </a:cubicBezTo>
                <a:cubicBezTo>
                  <a:pt x="292" y="290"/>
                  <a:pt x="292" y="290"/>
                  <a:pt x="292" y="290"/>
                </a:cubicBezTo>
                <a:lnTo>
                  <a:pt x="292" y="291"/>
                </a:lnTo>
                <a:close/>
                <a:moveTo>
                  <a:pt x="310" y="344"/>
                </a:moveTo>
                <a:cubicBezTo>
                  <a:pt x="311" y="346"/>
                  <a:pt x="311" y="346"/>
                  <a:pt x="311" y="346"/>
                </a:cubicBezTo>
                <a:cubicBezTo>
                  <a:pt x="314" y="349"/>
                  <a:pt x="314" y="349"/>
                  <a:pt x="314" y="349"/>
                </a:cubicBezTo>
                <a:cubicBezTo>
                  <a:pt x="314" y="351"/>
                  <a:pt x="314" y="351"/>
                  <a:pt x="314" y="351"/>
                </a:cubicBezTo>
                <a:cubicBezTo>
                  <a:pt x="316" y="352"/>
                  <a:pt x="316" y="352"/>
                  <a:pt x="316" y="352"/>
                </a:cubicBezTo>
                <a:cubicBezTo>
                  <a:pt x="317" y="350"/>
                  <a:pt x="317" y="350"/>
                  <a:pt x="317" y="350"/>
                </a:cubicBezTo>
                <a:cubicBezTo>
                  <a:pt x="315" y="347"/>
                  <a:pt x="315" y="347"/>
                  <a:pt x="315" y="347"/>
                </a:cubicBezTo>
                <a:cubicBezTo>
                  <a:pt x="311" y="342"/>
                  <a:pt x="311" y="342"/>
                  <a:pt x="311" y="342"/>
                </a:cubicBezTo>
                <a:cubicBezTo>
                  <a:pt x="311" y="342"/>
                  <a:pt x="310" y="344"/>
                  <a:pt x="310" y="344"/>
                </a:cubicBezTo>
                <a:close/>
                <a:moveTo>
                  <a:pt x="349" y="420"/>
                </a:moveTo>
                <a:cubicBezTo>
                  <a:pt x="347" y="417"/>
                  <a:pt x="347" y="417"/>
                  <a:pt x="347" y="417"/>
                </a:cubicBezTo>
                <a:cubicBezTo>
                  <a:pt x="345" y="416"/>
                  <a:pt x="345" y="416"/>
                  <a:pt x="345" y="416"/>
                </a:cubicBezTo>
                <a:cubicBezTo>
                  <a:pt x="345" y="418"/>
                  <a:pt x="345" y="418"/>
                  <a:pt x="345" y="418"/>
                </a:cubicBezTo>
                <a:cubicBezTo>
                  <a:pt x="348" y="421"/>
                  <a:pt x="348" y="421"/>
                  <a:pt x="348" y="421"/>
                </a:cubicBezTo>
                <a:lnTo>
                  <a:pt x="349" y="420"/>
                </a:lnTo>
                <a:close/>
                <a:moveTo>
                  <a:pt x="313" y="296"/>
                </a:moveTo>
                <a:cubicBezTo>
                  <a:pt x="314" y="295"/>
                  <a:pt x="314" y="295"/>
                  <a:pt x="314" y="295"/>
                </a:cubicBezTo>
                <a:cubicBezTo>
                  <a:pt x="314" y="294"/>
                  <a:pt x="314" y="294"/>
                  <a:pt x="314" y="294"/>
                </a:cubicBezTo>
                <a:cubicBezTo>
                  <a:pt x="311" y="296"/>
                  <a:pt x="311" y="296"/>
                  <a:pt x="311" y="296"/>
                </a:cubicBezTo>
                <a:cubicBezTo>
                  <a:pt x="310" y="297"/>
                  <a:pt x="310" y="297"/>
                  <a:pt x="310" y="297"/>
                </a:cubicBezTo>
                <a:cubicBezTo>
                  <a:pt x="312" y="298"/>
                  <a:pt x="312" y="298"/>
                  <a:pt x="312" y="298"/>
                </a:cubicBezTo>
                <a:lnTo>
                  <a:pt x="313" y="296"/>
                </a:lnTo>
                <a:close/>
                <a:moveTo>
                  <a:pt x="313" y="292"/>
                </a:moveTo>
                <a:cubicBezTo>
                  <a:pt x="313" y="291"/>
                  <a:pt x="313" y="291"/>
                  <a:pt x="313" y="291"/>
                </a:cubicBezTo>
                <a:cubicBezTo>
                  <a:pt x="310" y="291"/>
                  <a:pt x="310" y="291"/>
                  <a:pt x="310" y="291"/>
                </a:cubicBezTo>
                <a:cubicBezTo>
                  <a:pt x="308" y="292"/>
                  <a:pt x="308" y="292"/>
                  <a:pt x="308" y="292"/>
                </a:cubicBezTo>
                <a:cubicBezTo>
                  <a:pt x="309" y="294"/>
                  <a:pt x="309" y="294"/>
                  <a:pt x="309" y="294"/>
                </a:cubicBezTo>
                <a:cubicBezTo>
                  <a:pt x="311" y="295"/>
                  <a:pt x="311" y="295"/>
                  <a:pt x="311" y="295"/>
                </a:cubicBezTo>
                <a:lnTo>
                  <a:pt x="313" y="292"/>
                </a:lnTo>
                <a:close/>
                <a:moveTo>
                  <a:pt x="314" y="299"/>
                </a:moveTo>
                <a:cubicBezTo>
                  <a:pt x="314" y="297"/>
                  <a:pt x="314" y="297"/>
                  <a:pt x="314" y="297"/>
                </a:cubicBezTo>
                <a:cubicBezTo>
                  <a:pt x="313" y="297"/>
                  <a:pt x="313" y="297"/>
                  <a:pt x="313" y="297"/>
                </a:cubicBezTo>
                <a:cubicBezTo>
                  <a:pt x="312" y="300"/>
                  <a:pt x="312" y="300"/>
                  <a:pt x="312" y="300"/>
                </a:cubicBezTo>
                <a:cubicBezTo>
                  <a:pt x="313" y="300"/>
                  <a:pt x="313" y="300"/>
                  <a:pt x="313" y="300"/>
                </a:cubicBezTo>
                <a:lnTo>
                  <a:pt x="314" y="299"/>
                </a:lnTo>
                <a:close/>
                <a:moveTo>
                  <a:pt x="318" y="355"/>
                </a:moveTo>
                <a:cubicBezTo>
                  <a:pt x="319" y="354"/>
                  <a:pt x="319" y="354"/>
                  <a:pt x="319" y="354"/>
                </a:cubicBezTo>
                <a:cubicBezTo>
                  <a:pt x="318" y="352"/>
                  <a:pt x="318" y="352"/>
                  <a:pt x="318" y="352"/>
                </a:cubicBezTo>
                <a:lnTo>
                  <a:pt x="318" y="355"/>
                </a:lnTo>
                <a:close/>
                <a:moveTo>
                  <a:pt x="311" y="311"/>
                </a:moveTo>
                <a:cubicBezTo>
                  <a:pt x="312" y="312"/>
                  <a:pt x="312" y="312"/>
                  <a:pt x="312" y="312"/>
                </a:cubicBezTo>
                <a:cubicBezTo>
                  <a:pt x="312" y="313"/>
                  <a:pt x="312" y="313"/>
                  <a:pt x="312" y="313"/>
                </a:cubicBezTo>
                <a:cubicBezTo>
                  <a:pt x="314" y="312"/>
                  <a:pt x="314" y="312"/>
                  <a:pt x="314" y="312"/>
                </a:cubicBezTo>
                <a:cubicBezTo>
                  <a:pt x="312" y="310"/>
                  <a:pt x="312" y="310"/>
                  <a:pt x="312" y="310"/>
                </a:cubicBezTo>
                <a:lnTo>
                  <a:pt x="311" y="311"/>
                </a:lnTo>
                <a:close/>
                <a:moveTo>
                  <a:pt x="314" y="337"/>
                </a:moveTo>
                <a:cubicBezTo>
                  <a:pt x="314" y="339"/>
                  <a:pt x="314" y="339"/>
                  <a:pt x="314" y="339"/>
                </a:cubicBezTo>
                <a:cubicBezTo>
                  <a:pt x="316" y="339"/>
                  <a:pt x="316" y="339"/>
                  <a:pt x="316" y="339"/>
                </a:cubicBezTo>
                <a:cubicBezTo>
                  <a:pt x="317" y="336"/>
                  <a:pt x="317" y="336"/>
                  <a:pt x="317" y="336"/>
                </a:cubicBezTo>
                <a:cubicBezTo>
                  <a:pt x="315" y="335"/>
                  <a:pt x="315" y="335"/>
                  <a:pt x="315" y="335"/>
                </a:cubicBezTo>
                <a:cubicBezTo>
                  <a:pt x="312" y="336"/>
                  <a:pt x="312" y="336"/>
                  <a:pt x="312" y="336"/>
                </a:cubicBezTo>
                <a:cubicBezTo>
                  <a:pt x="311" y="337"/>
                  <a:pt x="311" y="337"/>
                  <a:pt x="311" y="337"/>
                </a:cubicBezTo>
                <a:lnTo>
                  <a:pt x="314" y="337"/>
                </a:lnTo>
                <a:close/>
                <a:moveTo>
                  <a:pt x="321" y="356"/>
                </a:moveTo>
                <a:cubicBezTo>
                  <a:pt x="321" y="358"/>
                  <a:pt x="321" y="358"/>
                  <a:pt x="321" y="358"/>
                </a:cubicBezTo>
                <a:cubicBezTo>
                  <a:pt x="321" y="359"/>
                  <a:pt x="321" y="359"/>
                  <a:pt x="321" y="359"/>
                </a:cubicBezTo>
                <a:cubicBezTo>
                  <a:pt x="322" y="359"/>
                  <a:pt x="322" y="359"/>
                  <a:pt x="322" y="359"/>
                </a:cubicBezTo>
                <a:cubicBezTo>
                  <a:pt x="324" y="357"/>
                  <a:pt x="324" y="357"/>
                  <a:pt x="324" y="357"/>
                </a:cubicBezTo>
                <a:cubicBezTo>
                  <a:pt x="323" y="360"/>
                  <a:pt x="323" y="360"/>
                  <a:pt x="323" y="360"/>
                </a:cubicBezTo>
                <a:cubicBezTo>
                  <a:pt x="323" y="362"/>
                  <a:pt x="323" y="362"/>
                  <a:pt x="323" y="362"/>
                </a:cubicBezTo>
                <a:cubicBezTo>
                  <a:pt x="325" y="359"/>
                  <a:pt x="325" y="359"/>
                  <a:pt x="325" y="359"/>
                </a:cubicBezTo>
                <a:cubicBezTo>
                  <a:pt x="326" y="355"/>
                  <a:pt x="326" y="355"/>
                  <a:pt x="326" y="355"/>
                </a:cubicBezTo>
                <a:cubicBezTo>
                  <a:pt x="324" y="353"/>
                  <a:pt x="324" y="353"/>
                  <a:pt x="324" y="353"/>
                </a:cubicBezTo>
                <a:cubicBezTo>
                  <a:pt x="322" y="354"/>
                  <a:pt x="322" y="354"/>
                  <a:pt x="322" y="354"/>
                </a:cubicBezTo>
                <a:cubicBezTo>
                  <a:pt x="319" y="356"/>
                  <a:pt x="319" y="356"/>
                  <a:pt x="319" y="356"/>
                </a:cubicBezTo>
                <a:lnTo>
                  <a:pt x="321" y="356"/>
                </a:lnTo>
                <a:close/>
                <a:moveTo>
                  <a:pt x="313" y="316"/>
                </a:moveTo>
                <a:cubicBezTo>
                  <a:pt x="312" y="317"/>
                  <a:pt x="312" y="317"/>
                  <a:pt x="312" y="317"/>
                </a:cubicBezTo>
                <a:cubicBezTo>
                  <a:pt x="314" y="318"/>
                  <a:pt x="314" y="318"/>
                  <a:pt x="314" y="318"/>
                </a:cubicBezTo>
                <a:cubicBezTo>
                  <a:pt x="315" y="316"/>
                  <a:pt x="315" y="316"/>
                  <a:pt x="315" y="316"/>
                </a:cubicBezTo>
                <a:cubicBezTo>
                  <a:pt x="314" y="313"/>
                  <a:pt x="314" y="313"/>
                  <a:pt x="314" y="313"/>
                </a:cubicBezTo>
                <a:cubicBezTo>
                  <a:pt x="313" y="314"/>
                  <a:pt x="313" y="314"/>
                  <a:pt x="313" y="314"/>
                </a:cubicBezTo>
                <a:lnTo>
                  <a:pt x="313" y="316"/>
                </a:lnTo>
                <a:close/>
                <a:moveTo>
                  <a:pt x="315" y="310"/>
                </a:moveTo>
                <a:cubicBezTo>
                  <a:pt x="319" y="309"/>
                  <a:pt x="319" y="309"/>
                  <a:pt x="319" y="309"/>
                </a:cubicBezTo>
                <a:cubicBezTo>
                  <a:pt x="319" y="310"/>
                  <a:pt x="319" y="310"/>
                  <a:pt x="319" y="310"/>
                </a:cubicBezTo>
                <a:cubicBezTo>
                  <a:pt x="317" y="311"/>
                  <a:pt x="317" y="311"/>
                  <a:pt x="317" y="311"/>
                </a:cubicBezTo>
                <a:cubicBezTo>
                  <a:pt x="315" y="313"/>
                  <a:pt x="315" y="313"/>
                  <a:pt x="315" y="313"/>
                </a:cubicBezTo>
                <a:cubicBezTo>
                  <a:pt x="316" y="314"/>
                  <a:pt x="316" y="314"/>
                  <a:pt x="316" y="314"/>
                </a:cubicBezTo>
                <a:cubicBezTo>
                  <a:pt x="319" y="312"/>
                  <a:pt x="319" y="312"/>
                  <a:pt x="319" y="312"/>
                </a:cubicBezTo>
                <a:cubicBezTo>
                  <a:pt x="322" y="308"/>
                  <a:pt x="322" y="308"/>
                  <a:pt x="322" y="308"/>
                </a:cubicBezTo>
                <a:cubicBezTo>
                  <a:pt x="321" y="306"/>
                  <a:pt x="321" y="306"/>
                  <a:pt x="321" y="306"/>
                </a:cubicBezTo>
                <a:cubicBezTo>
                  <a:pt x="322" y="304"/>
                  <a:pt x="322" y="304"/>
                  <a:pt x="322" y="304"/>
                </a:cubicBezTo>
                <a:cubicBezTo>
                  <a:pt x="321" y="302"/>
                  <a:pt x="321" y="302"/>
                  <a:pt x="321" y="302"/>
                </a:cubicBezTo>
                <a:cubicBezTo>
                  <a:pt x="319" y="302"/>
                  <a:pt x="319" y="302"/>
                  <a:pt x="319" y="302"/>
                </a:cubicBezTo>
                <a:cubicBezTo>
                  <a:pt x="319" y="303"/>
                  <a:pt x="319" y="303"/>
                  <a:pt x="319" y="303"/>
                </a:cubicBezTo>
                <a:cubicBezTo>
                  <a:pt x="317" y="304"/>
                  <a:pt x="317" y="304"/>
                  <a:pt x="317" y="304"/>
                </a:cubicBezTo>
                <a:cubicBezTo>
                  <a:pt x="316" y="307"/>
                  <a:pt x="316" y="307"/>
                  <a:pt x="316" y="307"/>
                </a:cubicBezTo>
                <a:cubicBezTo>
                  <a:pt x="316" y="308"/>
                  <a:pt x="316" y="308"/>
                  <a:pt x="316" y="308"/>
                </a:cubicBezTo>
                <a:cubicBezTo>
                  <a:pt x="314" y="309"/>
                  <a:pt x="314" y="309"/>
                  <a:pt x="314" y="309"/>
                </a:cubicBezTo>
                <a:lnTo>
                  <a:pt x="315" y="310"/>
                </a:lnTo>
                <a:close/>
                <a:moveTo>
                  <a:pt x="312" y="320"/>
                </a:moveTo>
                <a:cubicBezTo>
                  <a:pt x="314" y="321"/>
                  <a:pt x="314" y="321"/>
                  <a:pt x="314" y="321"/>
                </a:cubicBezTo>
                <a:cubicBezTo>
                  <a:pt x="315" y="319"/>
                  <a:pt x="315" y="319"/>
                  <a:pt x="315" y="319"/>
                </a:cubicBezTo>
                <a:cubicBezTo>
                  <a:pt x="314" y="318"/>
                  <a:pt x="314" y="318"/>
                  <a:pt x="314" y="318"/>
                </a:cubicBezTo>
                <a:lnTo>
                  <a:pt x="312" y="320"/>
                </a:lnTo>
                <a:close/>
                <a:moveTo>
                  <a:pt x="316" y="327"/>
                </a:moveTo>
                <a:cubicBezTo>
                  <a:pt x="316" y="325"/>
                  <a:pt x="316" y="325"/>
                  <a:pt x="316" y="325"/>
                </a:cubicBezTo>
                <a:cubicBezTo>
                  <a:pt x="314" y="326"/>
                  <a:pt x="314" y="326"/>
                  <a:pt x="314" y="326"/>
                </a:cubicBezTo>
                <a:cubicBezTo>
                  <a:pt x="314" y="328"/>
                  <a:pt x="314" y="328"/>
                  <a:pt x="314" y="328"/>
                </a:cubicBezTo>
                <a:lnTo>
                  <a:pt x="316" y="327"/>
                </a:lnTo>
                <a:close/>
                <a:moveTo>
                  <a:pt x="321" y="351"/>
                </a:moveTo>
                <a:cubicBezTo>
                  <a:pt x="319" y="351"/>
                  <a:pt x="319" y="351"/>
                  <a:pt x="319" y="351"/>
                </a:cubicBezTo>
                <a:cubicBezTo>
                  <a:pt x="321" y="353"/>
                  <a:pt x="321" y="353"/>
                  <a:pt x="321" y="353"/>
                </a:cubicBezTo>
                <a:cubicBezTo>
                  <a:pt x="321" y="352"/>
                  <a:pt x="321" y="352"/>
                  <a:pt x="321" y="352"/>
                </a:cubicBezTo>
                <a:lnTo>
                  <a:pt x="321" y="351"/>
                </a:lnTo>
                <a:close/>
                <a:moveTo>
                  <a:pt x="333" y="403"/>
                </a:moveTo>
                <a:cubicBezTo>
                  <a:pt x="333" y="401"/>
                  <a:pt x="333" y="401"/>
                  <a:pt x="333" y="401"/>
                </a:cubicBezTo>
                <a:cubicBezTo>
                  <a:pt x="330" y="402"/>
                  <a:pt x="330" y="402"/>
                  <a:pt x="330" y="402"/>
                </a:cubicBezTo>
                <a:lnTo>
                  <a:pt x="333" y="403"/>
                </a:lnTo>
                <a:close/>
                <a:moveTo>
                  <a:pt x="330" y="397"/>
                </a:moveTo>
                <a:cubicBezTo>
                  <a:pt x="332" y="397"/>
                  <a:pt x="332" y="397"/>
                  <a:pt x="332" y="397"/>
                </a:cubicBezTo>
                <a:cubicBezTo>
                  <a:pt x="331" y="395"/>
                  <a:pt x="331" y="395"/>
                  <a:pt x="331" y="395"/>
                </a:cubicBezTo>
                <a:lnTo>
                  <a:pt x="330" y="397"/>
                </a:lnTo>
                <a:close/>
                <a:moveTo>
                  <a:pt x="328" y="401"/>
                </a:moveTo>
                <a:cubicBezTo>
                  <a:pt x="324" y="400"/>
                  <a:pt x="324" y="400"/>
                  <a:pt x="324" y="400"/>
                </a:cubicBezTo>
                <a:cubicBezTo>
                  <a:pt x="323" y="398"/>
                  <a:pt x="323" y="398"/>
                  <a:pt x="323" y="398"/>
                </a:cubicBezTo>
                <a:cubicBezTo>
                  <a:pt x="322" y="396"/>
                  <a:pt x="322" y="396"/>
                  <a:pt x="322" y="396"/>
                </a:cubicBezTo>
                <a:cubicBezTo>
                  <a:pt x="320" y="396"/>
                  <a:pt x="320" y="396"/>
                  <a:pt x="320" y="396"/>
                </a:cubicBezTo>
                <a:cubicBezTo>
                  <a:pt x="319" y="394"/>
                  <a:pt x="319" y="394"/>
                  <a:pt x="319" y="394"/>
                </a:cubicBezTo>
                <a:cubicBezTo>
                  <a:pt x="317" y="394"/>
                  <a:pt x="317" y="394"/>
                  <a:pt x="317" y="394"/>
                </a:cubicBezTo>
                <a:cubicBezTo>
                  <a:pt x="316" y="394"/>
                  <a:pt x="316" y="394"/>
                  <a:pt x="316" y="394"/>
                </a:cubicBezTo>
                <a:cubicBezTo>
                  <a:pt x="313" y="394"/>
                  <a:pt x="313" y="394"/>
                  <a:pt x="313" y="394"/>
                </a:cubicBezTo>
                <a:cubicBezTo>
                  <a:pt x="314" y="397"/>
                  <a:pt x="314" y="397"/>
                  <a:pt x="314" y="397"/>
                </a:cubicBezTo>
                <a:cubicBezTo>
                  <a:pt x="315" y="397"/>
                  <a:pt x="315" y="397"/>
                  <a:pt x="315" y="397"/>
                </a:cubicBezTo>
                <a:cubicBezTo>
                  <a:pt x="316" y="400"/>
                  <a:pt x="316" y="400"/>
                  <a:pt x="316" y="400"/>
                </a:cubicBezTo>
                <a:cubicBezTo>
                  <a:pt x="321" y="400"/>
                  <a:pt x="321" y="400"/>
                  <a:pt x="321" y="400"/>
                </a:cubicBezTo>
                <a:cubicBezTo>
                  <a:pt x="319" y="401"/>
                  <a:pt x="319" y="401"/>
                  <a:pt x="319" y="401"/>
                </a:cubicBezTo>
                <a:cubicBezTo>
                  <a:pt x="316" y="401"/>
                  <a:pt x="316" y="401"/>
                  <a:pt x="316" y="401"/>
                </a:cubicBezTo>
                <a:cubicBezTo>
                  <a:pt x="315" y="403"/>
                  <a:pt x="315" y="403"/>
                  <a:pt x="315" y="403"/>
                </a:cubicBezTo>
                <a:cubicBezTo>
                  <a:pt x="316" y="404"/>
                  <a:pt x="316" y="404"/>
                  <a:pt x="316" y="404"/>
                </a:cubicBezTo>
                <a:cubicBezTo>
                  <a:pt x="315" y="407"/>
                  <a:pt x="315" y="407"/>
                  <a:pt x="315" y="407"/>
                </a:cubicBezTo>
                <a:cubicBezTo>
                  <a:pt x="316" y="407"/>
                  <a:pt x="316" y="407"/>
                  <a:pt x="316" y="407"/>
                </a:cubicBezTo>
                <a:cubicBezTo>
                  <a:pt x="318" y="406"/>
                  <a:pt x="318" y="406"/>
                  <a:pt x="318" y="406"/>
                </a:cubicBezTo>
                <a:cubicBezTo>
                  <a:pt x="318" y="408"/>
                  <a:pt x="318" y="408"/>
                  <a:pt x="318" y="408"/>
                </a:cubicBezTo>
                <a:cubicBezTo>
                  <a:pt x="320" y="408"/>
                  <a:pt x="320" y="408"/>
                  <a:pt x="320" y="408"/>
                </a:cubicBezTo>
                <a:cubicBezTo>
                  <a:pt x="320" y="410"/>
                  <a:pt x="320" y="410"/>
                  <a:pt x="320" y="410"/>
                </a:cubicBezTo>
                <a:cubicBezTo>
                  <a:pt x="322" y="411"/>
                  <a:pt x="322" y="411"/>
                  <a:pt x="322" y="411"/>
                </a:cubicBezTo>
                <a:cubicBezTo>
                  <a:pt x="325" y="410"/>
                  <a:pt x="325" y="410"/>
                  <a:pt x="325" y="410"/>
                </a:cubicBezTo>
                <a:cubicBezTo>
                  <a:pt x="322" y="413"/>
                  <a:pt x="322" y="413"/>
                  <a:pt x="322" y="413"/>
                </a:cubicBezTo>
                <a:cubicBezTo>
                  <a:pt x="323" y="416"/>
                  <a:pt x="323" y="416"/>
                  <a:pt x="323" y="416"/>
                </a:cubicBezTo>
                <a:cubicBezTo>
                  <a:pt x="325" y="415"/>
                  <a:pt x="325" y="415"/>
                  <a:pt x="325" y="415"/>
                </a:cubicBezTo>
                <a:cubicBezTo>
                  <a:pt x="325" y="414"/>
                  <a:pt x="325" y="414"/>
                  <a:pt x="325" y="414"/>
                </a:cubicBezTo>
                <a:cubicBezTo>
                  <a:pt x="327" y="413"/>
                  <a:pt x="327" y="413"/>
                  <a:pt x="327" y="413"/>
                </a:cubicBezTo>
                <a:cubicBezTo>
                  <a:pt x="327" y="415"/>
                  <a:pt x="327" y="415"/>
                  <a:pt x="327" y="415"/>
                </a:cubicBezTo>
                <a:cubicBezTo>
                  <a:pt x="325" y="417"/>
                  <a:pt x="325" y="417"/>
                  <a:pt x="325" y="417"/>
                </a:cubicBezTo>
                <a:cubicBezTo>
                  <a:pt x="325" y="418"/>
                  <a:pt x="325" y="418"/>
                  <a:pt x="325" y="418"/>
                </a:cubicBezTo>
                <a:cubicBezTo>
                  <a:pt x="326" y="418"/>
                  <a:pt x="326" y="418"/>
                  <a:pt x="326" y="418"/>
                </a:cubicBezTo>
                <a:cubicBezTo>
                  <a:pt x="327" y="421"/>
                  <a:pt x="327" y="421"/>
                  <a:pt x="327" y="421"/>
                </a:cubicBezTo>
                <a:cubicBezTo>
                  <a:pt x="330" y="420"/>
                  <a:pt x="330" y="420"/>
                  <a:pt x="330" y="420"/>
                </a:cubicBezTo>
                <a:cubicBezTo>
                  <a:pt x="330" y="422"/>
                  <a:pt x="330" y="422"/>
                  <a:pt x="330" y="422"/>
                </a:cubicBezTo>
                <a:cubicBezTo>
                  <a:pt x="331" y="422"/>
                  <a:pt x="331" y="422"/>
                  <a:pt x="331" y="422"/>
                </a:cubicBezTo>
                <a:cubicBezTo>
                  <a:pt x="332" y="424"/>
                  <a:pt x="332" y="424"/>
                  <a:pt x="332" y="424"/>
                </a:cubicBezTo>
                <a:cubicBezTo>
                  <a:pt x="331" y="426"/>
                  <a:pt x="331" y="426"/>
                  <a:pt x="331" y="426"/>
                </a:cubicBezTo>
                <a:cubicBezTo>
                  <a:pt x="334" y="428"/>
                  <a:pt x="334" y="428"/>
                  <a:pt x="334" y="428"/>
                </a:cubicBezTo>
                <a:cubicBezTo>
                  <a:pt x="335" y="426"/>
                  <a:pt x="335" y="426"/>
                  <a:pt x="335" y="426"/>
                </a:cubicBezTo>
                <a:cubicBezTo>
                  <a:pt x="336" y="428"/>
                  <a:pt x="336" y="428"/>
                  <a:pt x="336" y="428"/>
                </a:cubicBezTo>
                <a:cubicBezTo>
                  <a:pt x="338" y="428"/>
                  <a:pt x="338" y="428"/>
                  <a:pt x="338" y="428"/>
                </a:cubicBezTo>
                <a:cubicBezTo>
                  <a:pt x="335" y="430"/>
                  <a:pt x="335" y="430"/>
                  <a:pt x="335" y="430"/>
                </a:cubicBezTo>
                <a:cubicBezTo>
                  <a:pt x="339" y="434"/>
                  <a:pt x="339" y="434"/>
                  <a:pt x="339" y="434"/>
                </a:cubicBezTo>
                <a:cubicBezTo>
                  <a:pt x="340" y="435"/>
                  <a:pt x="340" y="435"/>
                  <a:pt x="340" y="435"/>
                </a:cubicBezTo>
                <a:cubicBezTo>
                  <a:pt x="341" y="436"/>
                  <a:pt x="341" y="436"/>
                  <a:pt x="341" y="436"/>
                </a:cubicBezTo>
                <a:cubicBezTo>
                  <a:pt x="347" y="440"/>
                  <a:pt x="347" y="440"/>
                  <a:pt x="347" y="440"/>
                </a:cubicBezTo>
                <a:cubicBezTo>
                  <a:pt x="348" y="439"/>
                  <a:pt x="348" y="439"/>
                  <a:pt x="348" y="439"/>
                </a:cubicBezTo>
                <a:cubicBezTo>
                  <a:pt x="350" y="439"/>
                  <a:pt x="350" y="439"/>
                  <a:pt x="350" y="439"/>
                </a:cubicBezTo>
                <a:cubicBezTo>
                  <a:pt x="349" y="434"/>
                  <a:pt x="349" y="434"/>
                  <a:pt x="349" y="434"/>
                </a:cubicBezTo>
                <a:cubicBezTo>
                  <a:pt x="349" y="431"/>
                  <a:pt x="349" y="431"/>
                  <a:pt x="349" y="431"/>
                </a:cubicBezTo>
                <a:cubicBezTo>
                  <a:pt x="348" y="430"/>
                  <a:pt x="348" y="430"/>
                  <a:pt x="348" y="430"/>
                </a:cubicBezTo>
                <a:cubicBezTo>
                  <a:pt x="349" y="426"/>
                  <a:pt x="349" y="426"/>
                  <a:pt x="349" y="426"/>
                </a:cubicBezTo>
                <a:cubicBezTo>
                  <a:pt x="347" y="424"/>
                  <a:pt x="347" y="424"/>
                  <a:pt x="347" y="424"/>
                </a:cubicBezTo>
                <a:cubicBezTo>
                  <a:pt x="343" y="420"/>
                  <a:pt x="343" y="420"/>
                  <a:pt x="343" y="420"/>
                </a:cubicBezTo>
                <a:cubicBezTo>
                  <a:pt x="342" y="415"/>
                  <a:pt x="342" y="415"/>
                  <a:pt x="342" y="415"/>
                </a:cubicBezTo>
                <a:cubicBezTo>
                  <a:pt x="340" y="411"/>
                  <a:pt x="340" y="411"/>
                  <a:pt x="340" y="411"/>
                </a:cubicBezTo>
                <a:cubicBezTo>
                  <a:pt x="340" y="407"/>
                  <a:pt x="340" y="407"/>
                  <a:pt x="340" y="407"/>
                </a:cubicBezTo>
                <a:cubicBezTo>
                  <a:pt x="339" y="406"/>
                  <a:pt x="339" y="406"/>
                  <a:pt x="339" y="406"/>
                </a:cubicBezTo>
                <a:cubicBezTo>
                  <a:pt x="336" y="406"/>
                  <a:pt x="336" y="406"/>
                  <a:pt x="336" y="406"/>
                </a:cubicBezTo>
                <a:cubicBezTo>
                  <a:pt x="333" y="404"/>
                  <a:pt x="333" y="404"/>
                  <a:pt x="333" y="404"/>
                </a:cubicBezTo>
                <a:cubicBezTo>
                  <a:pt x="331" y="404"/>
                  <a:pt x="331" y="404"/>
                  <a:pt x="331" y="404"/>
                </a:cubicBezTo>
                <a:cubicBezTo>
                  <a:pt x="329" y="403"/>
                  <a:pt x="329" y="403"/>
                  <a:pt x="329" y="403"/>
                </a:cubicBezTo>
                <a:lnTo>
                  <a:pt x="328" y="401"/>
                </a:lnTo>
                <a:close/>
                <a:moveTo>
                  <a:pt x="326" y="346"/>
                </a:moveTo>
                <a:cubicBezTo>
                  <a:pt x="327" y="345"/>
                  <a:pt x="327" y="345"/>
                  <a:pt x="327" y="345"/>
                </a:cubicBezTo>
                <a:cubicBezTo>
                  <a:pt x="326" y="345"/>
                  <a:pt x="326" y="345"/>
                  <a:pt x="326" y="345"/>
                </a:cubicBezTo>
                <a:cubicBezTo>
                  <a:pt x="324" y="346"/>
                  <a:pt x="324" y="346"/>
                  <a:pt x="324" y="346"/>
                </a:cubicBezTo>
                <a:cubicBezTo>
                  <a:pt x="323" y="348"/>
                  <a:pt x="323" y="348"/>
                  <a:pt x="323" y="348"/>
                </a:cubicBezTo>
                <a:cubicBezTo>
                  <a:pt x="324" y="347"/>
                  <a:pt x="324" y="347"/>
                  <a:pt x="324" y="347"/>
                </a:cubicBezTo>
                <a:lnTo>
                  <a:pt x="326" y="346"/>
                </a:lnTo>
                <a:close/>
                <a:moveTo>
                  <a:pt x="2319" y="950"/>
                </a:moveTo>
                <a:cubicBezTo>
                  <a:pt x="2318" y="949"/>
                  <a:pt x="2318" y="949"/>
                  <a:pt x="2318" y="949"/>
                </a:cubicBezTo>
                <a:cubicBezTo>
                  <a:pt x="2319" y="949"/>
                  <a:pt x="2319" y="949"/>
                  <a:pt x="2319" y="949"/>
                </a:cubicBezTo>
                <a:cubicBezTo>
                  <a:pt x="2319" y="948"/>
                  <a:pt x="2319" y="948"/>
                  <a:pt x="2319" y="948"/>
                </a:cubicBezTo>
                <a:cubicBezTo>
                  <a:pt x="2318" y="949"/>
                  <a:pt x="2318" y="949"/>
                  <a:pt x="2318" y="949"/>
                </a:cubicBezTo>
                <a:cubicBezTo>
                  <a:pt x="2318" y="950"/>
                  <a:pt x="2318" y="950"/>
                  <a:pt x="2318" y="950"/>
                </a:cubicBezTo>
                <a:cubicBezTo>
                  <a:pt x="2318" y="953"/>
                  <a:pt x="2318" y="953"/>
                  <a:pt x="2318" y="953"/>
                </a:cubicBezTo>
                <a:lnTo>
                  <a:pt x="2319" y="950"/>
                </a:lnTo>
                <a:close/>
                <a:moveTo>
                  <a:pt x="341" y="408"/>
                </a:moveTo>
                <a:cubicBezTo>
                  <a:pt x="341" y="411"/>
                  <a:pt x="341" y="411"/>
                  <a:pt x="341" y="411"/>
                </a:cubicBezTo>
                <a:cubicBezTo>
                  <a:pt x="342" y="408"/>
                  <a:pt x="342" y="408"/>
                  <a:pt x="342" y="408"/>
                </a:cubicBezTo>
                <a:lnTo>
                  <a:pt x="341" y="408"/>
                </a:lnTo>
                <a:close/>
                <a:moveTo>
                  <a:pt x="325" y="364"/>
                </a:moveTo>
                <a:cubicBezTo>
                  <a:pt x="326" y="364"/>
                  <a:pt x="326" y="364"/>
                  <a:pt x="326" y="364"/>
                </a:cubicBezTo>
                <a:cubicBezTo>
                  <a:pt x="326" y="363"/>
                  <a:pt x="326" y="363"/>
                  <a:pt x="326" y="363"/>
                </a:cubicBezTo>
                <a:cubicBezTo>
                  <a:pt x="327" y="362"/>
                  <a:pt x="327" y="362"/>
                  <a:pt x="327" y="362"/>
                </a:cubicBezTo>
                <a:cubicBezTo>
                  <a:pt x="326" y="360"/>
                  <a:pt x="326" y="360"/>
                  <a:pt x="326" y="360"/>
                </a:cubicBezTo>
                <a:cubicBezTo>
                  <a:pt x="325" y="362"/>
                  <a:pt x="325" y="362"/>
                  <a:pt x="325" y="362"/>
                </a:cubicBezTo>
                <a:lnTo>
                  <a:pt x="325" y="364"/>
                </a:lnTo>
                <a:close/>
                <a:moveTo>
                  <a:pt x="2798" y="643"/>
                </a:moveTo>
                <a:cubicBezTo>
                  <a:pt x="2796" y="644"/>
                  <a:pt x="2796" y="644"/>
                  <a:pt x="2796" y="644"/>
                </a:cubicBezTo>
                <a:cubicBezTo>
                  <a:pt x="2795" y="645"/>
                  <a:pt x="2795" y="645"/>
                  <a:pt x="2795" y="645"/>
                </a:cubicBezTo>
                <a:cubicBezTo>
                  <a:pt x="2794" y="646"/>
                  <a:pt x="2794" y="646"/>
                  <a:pt x="2794" y="646"/>
                </a:cubicBezTo>
                <a:cubicBezTo>
                  <a:pt x="2792" y="648"/>
                  <a:pt x="2792" y="648"/>
                  <a:pt x="2792" y="648"/>
                </a:cubicBezTo>
                <a:cubicBezTo>
                  <a:pt x="2791" y="650"/>
                  <a:pt x="2791" y="650"/>
                  <a:pt x="2791" y="650"/>
                </a:cubicBezTo>
                <a:cubicBezTo>
                  <a:pt x="2790" y="650"/>
                  <a:pt x="2790" y="650"/>
                  <a:pt x="2790" y="650"/>
                </a:cubicBezTo>
                <a:cubicBezTo>
                  <a:pt x="2788" y="651"/>
                  <a:pt x="2788" y="651"/>
                  <a:pt x="2788" y="651"/>
                </a:cubicBezTo>
                <a:cubicBezTo>
                  <a:pt x="2789" y="651"/>
                  <a:pt x="2789" y="651"/>
                  <a:pt x="2789" y="651"/>
                </a:cubicBezTo>
                <a:cubicBezTo>
                  <a:pt x="2790" y="651"/>
                  <a:pt x="2790" y="651"/>
                  <a:pt x="2790" y="651"/>
                </a:cubicBezTo>
                <a:cubicBezTo>
                  <a:pt x="2790" y="653"/>
                  <a:pt x="2790" y="653"/>
                  <a:pt x="2790" y="653"/>
                </a:cubicBezTo>
                <a:cubicBezTo>
                  <a:pt x="2791" y="655"/>
                  <a:pt x="2791" y="655"/>
                  <a:pt x="2791" y="655"/>
                </a:cubicBezTo>
                <a:cubicBezTo>
                  <a:pt x="2791" y="656"/>
                  <a:pt x="2791" y="656"/>
                  <a:pt x="2791" y="656"/>
                </a:cubicBezTo>
                <a:cubicBezTo>
                  <a:pt x="2790" y="654"/>
                  <a:pt x="2790" y="654"/>
                  <a:pt x="2790" y="654"/>
                </a:cubicBezTo>
                <a:cubicBezTo>
                  <a:pt x="2789" y="653"/>
                  <a:pt x="2789" y="653"/>
                  <a:pt x="2789" y="653"/>
                </a:cubicBezTo>
                <a:cubicBezTo>
                  <a:pt x="2789" y="655"/>
                  <a:pt x="2789" y="655"/>
                  <a:pt x="2789" y="655"/>
                </a:cubicBezTo>
                <a:cubicBezTo>
                  <a:pt x="2790" y="657"/>
                  <a:pt x="2790" y="657"/>
                  <a:pt x="2790" y="657"/>
                </a:cubicBezTo>
                <a:cubicBezTo>
                  <a:pt x="2791" y="657"/>
                  <a:pt x="2791" y="657"/>
                  <a:pt x="2791" y="657"/>
                </a:cubicBezTo>
                <a:cubicBezTo>
                  <a:pt x="2791" y="658"/>
                  <a:pt x="2791" y="658"/>
                  <a:pt x="2791" y="658"/>
                </a:cubicBezTo>
                <a:cubicBezTo>
                  <a:pt x="2790" y="660"/>
                  <a:pt x="2790" y="660"/>
                  <a:pt x="2790" y="660"/>
                </a:cubicBezTo>
                <a:cubicBezTo>
                  <a:pt x="2791" y="659"/>
                  <a:pt x="2791" y="659"/>
                  <a:pt x="2791" y="659"/>
                </a:cubicBezTo>
                <a:cubicBezTo>
                  <a:pt x="2792" y="658"/>
                  <a:pt x="2792" y="658"/>
                  <a:pt x="2792" y="658"/>
                </a:cubicBezTo>
                <a:cubicBezTo>
                  <a:pt x="2794" y="657"/>
                  <a:pt x="2794" y="657"/>
                  <a:pt x="2794" y="657"/>
                </a:cubicBezTo>
                <a:cubicBezTo>
                  <a:pt x="2795" y="658"/>
                  <a:pt x="2795" y="658"/>
                  <a:pt x="2795" y="658"/>
                </a:cubicBezTo>
                <a:cubicBezTo>
                  <a:pt x="2794" y="658"/>
                  <a:pt x="2794" y="658"/>
                  <a:pt x="2794" y="658"/>
                </a:cubicBezTo>
                <a:cubicBezTo>
                  <a:pt x="2795" y="659"/>
                  <a:pt x="2795" y="659"/>
                  <a:pt x="2795" y="659"/>
                </a:cubicBezTo>
                <a:cubicBezTo>
                  <a:pt x="2796" y="658"/>
                  <a:pt x="2796" y="658"/>
                  <a:pt x="2796" y="658"/>
                </a:cubicBezTo>
                <a:cubicBezTo>
                  <a:pt x="2796" y="657"/>
                  <a:pt x="2796" y="657"/>
                  <a:pt x="2796" y="657"/>
                </a:cubicBezTo>
                <a:cubicBezTo>
                  <a:pt x="2795" y="656"/>
                  <a:pt x="2795" y="656"/>
                  <a:pt x="2795" y="656"/>
                </a:cubicBezTo>
                <a:cubicBezTo>
                  <a:pt x="2793" y="656"/>
                  <a:pt x="2793" y="656"/>
                  <a:pt x="2793" y="656"/>
                </a:cubicBezTo>
                <a:cubicBezTo>
                  <a:pt x="2793" y="655"/>
                  <a:pt x="2793" y="655"/>
                  <a:pt x="2793" y="655"/>
                </a:cubicBezTo>
                <a:cubicBezTo>
                  <a:pt x="2794" y="654"/>
                  <a:pt x="2794" y="654"/>
                  <a:pt x="2794" y="654"/>
                </a:cubicBezTo>
                <a:cubicBezTo>
                  <a:pt x="2793" y="653"/>
                  <a:pt x="2793" y="653"/>
                  <a:pt x="2793" y="653"/>
                </a:cubicBezTo>
                <a:cubicBezTo>
                  <a:pt x="2794" y="652"/>
                  <a:pt x="2794" y="652"/>
                  <a:pt x="2794" y="652"/>
                </a:cubicBezTo>
                <a:cubicBezTo>
                  <a:pt x="2796" y="652"/>
                  <a:pt x="2796" y="652"/>
                  <a:pt x="2796" y="652"/>
                </a:cubicBezTo>
                <a:cubicBezTo>
                  <a:pt x="2797" y="655"/>
                  <a:pt x="2797" y="655"/>
                  <a:pt x="2797" y="655"/>
                </a:cubicBezTo>
                <a:cubicBezTo>
                  <a:pt x="2798" y="658"/>
                  <a:pt x="2798" y="658"/>
                  <a:pt x="2798" y="658"/>
                </a:cubicBezTo>
                <a:cubicBezTo>
                  <a:pt x="2799" y="659"/>
                  <a:pt x="2799" y="659"/>
                  <a:pt x="2799" y="659"/>
                </a:cubicBezTo>
                <a:cubicBezTo>
                  <a:pt x="2799" y="662"/>
                  <a:pt x="2799" y="662"/>
                  <a:pt x="2799" y="662"/>
                </a:cubicBezTo>
                <a:cubicBezTo>
                  <a:pt x="2797" y="665"/>
                  <a:pt x="2797" y="665"/>
                  <a:pt x="2797" y="665"/>
                </a:cubicBezTo>
                <a:cubicBezTo>
                  <a:pt x="2795" y="666"/>
                  <a:pt x="2795" y="666"/>
                  <a:pt x="2795" y="666"/>
                </a:cubicBezTo>
                <a:cubicBezTo>
                  <a:pt x="2796" y="667"/>
                  <a:pt x="2796" y="667"/>
                  <a:pt x="2796" y="667"/>
                </a:cubicBezTo>
                <a:cubicBezTo>
                  <a:pt x="2797" y="669"/>
                  <a:pt x="2797" y="669"/>
                  <a:pt x="2797" y="669"/>
                </a:cubicBezTo>
                <a:cubicBezTo>
                  <a:pt x="2798" y="673"/>
                  <a:pt x="2798" y="673"/>
                  <a:pt x="2798" y="673"/>
                </a:cubicBezTo>
                <a:cubicBezTo>
                  <a:pt x="2800" y="675"/>
                  <a:pt x="2800" y="675"/>
                  <a:pt x="2800" y="675"/>
                </a:cubicBezTo>
                <a:cubicBezTo>
                  <a:pt x="2800" y="677"/>
                  <a:pt x="2800" y="677"/>
                  <a:pt x="2800" y="677"/>
                </a:cubicBezTo>
                <a:cubicBezTo>
                  <a:pt x="2799" y="678"/>
                  <a:pt x="2799" y="678"/>
                  <a:pt x="2799" y="678"/>
                </a:cubicBezTo>
                <a:cubicBezTo>
                  <a:pt x="2800" y="679"/>
                  <a:pt x="2800" y="679"/>
                  <a:pt x="2800" y="679"/>
                </a:cubicBezTo>
                <a:cubicBezTo>
                  <a:pt x="2802" y="679"/>
                  <a:pt x="2802" y="679"/>
                  <a:pt x="2802" y="679"/>
                </a:cubicBezTo>
                <a:cubicBezTo>
                  <a:pt x="2803" y="680"/>
                  <a:pt x="2803" y="680"/>
                  <a:pt x="2803" y="680"/>
                </a:cubicBezTo>
                <a:cubicBezTo>
                  <a:pt x="2804" y="679"/>
                  <a:pt x="2804" y="679"/>
                  <a:pt x="2804" y="679"/>
                </a:cubicBezTo>
                <a:cubicBezTo>
                  <a:pt x="2804" y="678"/>
                  <a:pt x="2804" y="678"/>
                  <a:pt x="2804" y="678"/>
                </a:cubicBezTo>
                <a:cubicBezTo>
                  <a:pt x="2802" y="676"/>
                  <a:pt x="2802" y="676"/>
                  <a:pt x="2802" y="676"/>
                </a:cubicBezTo>
                <a:cubicBezTo>
                  <a:pt x="2802" y="672"/>
                  <a:pt x="2802" y="672"/>
                  <a:pt x="2802" y="672"/>
                </a:cubicBezTo>
                <a:cubicBezTo>
                  <a:pt x="2803" y="671"/>
                  <a:pt x="2803" y="671"/>
                  <a:pt x="2803" y="671"/>
                </a:cubicBezTo>
                <a:cubicBezTo>
                  <a:pt x="2804" y="672"/>
                  <a:pt x="2804" y="672"/>
                  <a:pt x="2804" y="672"/>
                </a:cubicBezTo>
                <a:cubicBezTo>
                  <a:pt x="2804" y="673"/>
                  <a:pt x="2804" y="673"/>
                  <a:pt x="2804" y="673"/>
                </a:cubicBezTo>
                <a:cubicBezTo>
                  <a:pt x="2804" y="674"/>
                  <a:pt x="2804" y="674"/>
                  <a:pt x="2804" y="674"/>
                </a:cubicBezTo>
                <a:cubicBezTo>
                  <a:pt x="2805" y="676"/>
                  <a:pt x="2805" y="676"/>
                  <a:pt x="2805" y="676"/>
                </a:cubicBezTo>
                <a:cubicBezTo>
                  <a:pt x="2806" y="678"/>
                  <a:pt x="2806" y="678"/>
                  <a:pt x="2806" y="678"/>
                </a:cubicBezTo>
                <a:cubicBezTo>
                  <a:pt x="2805" y="680"/>
                  <a:pt x="2805" y="680"/>
                  <a:pt x="2805" y="680"/>
                </a:cubicBezTo>
                <a:cubicBezTo>
                  <a:pt x="2806" y="681"/>
                  <a:pt x="2806" y="681"/>
                  <a:pt x="2806" y="681"/>
                </a:cubicBezTo>
                <a:cubicBezTo>
                  <a:pt x="2807" y="680"/>
                  <a:pt x="2807" y="680"/>
                  <a:pt x="2807" y="680"/>
                </a:cubicBezTo>
                <a:cubicBezTo>
                  <a:pt x="2809" y="677"/>
                  <a:pt x="2809" y="677"/>
                  <a:pt x="2809" y="677"/>
                </a:cubicBezTo>
                <a:cubicBezTo>
                  <a:pt x="2808" y="676"/>
                  <a:pt x="2808" y="676"/>
                  <a:pt x="2808" y="676"/>
                </a:cubicBezTo>
                <a:cubicBezTo>
                  <a:pt x="2807" y="675"/>
                  <a:pt x="2807" y="675"/>
                  <a:pt x="2807" y="675"/>
                </a:cubicBezTo>
                <a:cubicBezTo>
                  <a:pt x="2808" y="674"/>
                  <a:pt x="2808" y="674"/>
                  <a:pt x="2808" y="674"/>
                </a:cubicBezTo>
                <a:cubicBezTo>
                  <a:pt x="2810" y="675"/>
                  <a:pt x="2810" y="675"/>
                  <a:pt x="2810" y="675"/>
                </a:cubicBezTo>
                <a:cubicBezTo>
                  <a:pt x="2811" y="675"/>
                  <a:pt x="2811" y="675"/>
                  <a:pt x="2811" y="675"/>
                </a:cubicBezTo>
                <a:cubicBezTo>
                  <a:pt x="2811" y="673"/>
                  <a:pt x="2811" y="673"/>
                  <a:pt x="2811" y="673"/>
                </a:cubicBezTo>
                <a:cubicBezTo>
                  <a:pt x="2811" y="670"/>
                  <a:pt x="2811" y="670"/>
                  <a:pt x="2811" y="670"/>
                </a:cubicBezTo>
                <a:cubicBezTo>
                  <a:pt x="2811" y="668"/>
                  <a:pt x="2811" y="668"/>
                  <a:pt x="2811" y="668"/>
                </a:cubicBezTo>
                <a:cubicBezTo>
                  <a:pt x="2811" y="663"/>
                  <a:pt x="2811" y="663"/>
                  <a:pt x="2811" y="663"/>
                </a:cubicBezTo>
                <a:cubicBezTo>
                  <a:pt x="2811" y="660"/>
                  <a:pt x="2811" y="660"/>
                  <a:pt x="2811" y="660"/>
                </a:cubicBezTo>
                <a:cubicBezTo>
                  <a:pt x="2812" y="658"/>
                  <a:pt x="2812" y="658"/>
                  <a:pt x="2812" y="658"/>
                </a:cubicBezTo>
                <a:cubicBezTo>
                  <a:pt x="2814" y="656"/>
                  <a:pt x="2814" y="656"/>
                  <a:pt x="2814" y="656"/>
                </a:cubicBezTo>
                <a:cubicBezTo>
                  <a:pt x="2813" y="654"/>
                  <a:pt x="2813" y="654"/>
                  <a:pt x="2813" y="654"/>
                </a:cubicBezTo>
                <a:cubicBezTo>
                  <a:pt x="2812" y="654"/>
                  <a:pt x="2812" y="654"/>
                  <a:pt x="2812" y="654"/>
                </a:cubicBezTo>
                <a:cubicBezTo>
                  <a:pt x="2812" y="652"/>
                  <a:pt x="2812" y="652"/>
                  <a:pt x="2812" y="652"/>
                </a:cubicBezTo>
                <a:cubicBezTo>
                  <a:pt x="2811" y="652"/>
                  <a:pt x="2811" y="652"/>
                  <a:pt x="2811" y="652"/>
                </a:cubicBezTo>
                <a:cubicBezTo>
                  <a:pt x="2811" y="651"/>
                  <a:pt x="2811" y="651"/>
                  <a:pt x="2811" y="651"/>
                </a:cubicBezTo>
                <a:cubicBezTo>
                  <a:pt x="2808" y="651"/>
                  <a:pt x="2808" y="651"/>
                  <a:pt x="2808" y="651"/>
                </a:cubicBezTo>
                <a:cubicBezTo>
                  <a:pt x="2807" y="650"/>
                  <a:pt x="2807" y="650"/>
                  <a:pt x="2807" y="650"/>
                </a:cubicBezTo>
                <a:cubicBezTo>
                  <a:pt x="2809" y="649"/>
                  <a:pt x="2809" y="649"/>
                  <a:pt x="2809" y="649"/>
                </a:cubicBezTo>
                <a:cubicBezTo>
                  <a:pt x="2810" y="648"/>
                  <a:pt x="2810" y="648"/>
                  <a:pt x="2810" y="648"/>
                </a:cubicBezTo>
                <a:cubicBezTo>
                  <a:pt x="2809" y="645"/>
                  <a:pt x="2809" y="645"/>
                  <a:pt x="2809" y="645"/>
                </a:cubicBezTo>
                <a:cubicBezTo>
                  <a:pt x="2808" y="644"/>
                  <a:pt x="2808" y="644"/>
                  <a:pt x="2808" y="644"/>
                </a:cubicBezTo>
                <a:cubicBezTo>
                  <a:pt x="2806" y="644"/>
                  <a:pt x="2806" y="644"/>
                  <a:pt x="2806" y="644"/>
                </a:cubicBezTo>
                <a:cubicBezTo>
                  <a:pt x="2806" y="645"/>
                  <a:pt x="2806" y="645"/>
                  <a:pt x="2806" y="645"/>
                </a:cubicBezTo>
                <a:cubicBezTo>
                  <a:pt x="2805" y="646"/>
                  <a:pt x="2805" y="646"/>
                  <a:pt x="2805" y="646"/>
                </a:cubicBezTo>
                <a:cubicBezTo>
                  <a:pt x="2803" y="646"/>
                  <a:pt x="2803" y="646"/>
                  <a:pt x="2803" y="646"/>
                </a:cubicBezTo>
                <a:cubicBezTo>
                  <a:pt x="2801" y="643"/>
                  <a:pt x="2801" y="643"/>
                  <a:pt x="2801" y="643"/>
                </a:cubicBezTo>
                <a:cubicBezTo>
                  <a:pt x="2802" y="642"/>
                  <a:pt x="2802" y="642"/>
                  <a:pt x="2802" y="642"/>
                </a:cubicBezTo>
                <a:cubicBezTo>
                  <a:pt x="2805" y="640"/>
                  <a:pt x="2805" y="640"/>
                  <a:pt x="2805" y="640"/>
                </a:cubicBezTo>
                <a:cubicBezTo>
                  <a:pt x="2807" y="640"/>
                  <a:pt x="2807" y="640"/>
                  <a:pt x="2807" y="640"/>
                </a:cubicBezTo>
                <a:cubicBezTo>
                  <a:pt x="2810" y="641"/>
                  <a:pt x="2810" y="641"/>
                  <a:pt x="2810" y="641"/>
                </a:cubicBezTo>
                <a:cubicBezTo>
                  <a:pt x="2812" y="642"/>
                  <a:pt x="2812" y="642"/>
                  <a:pt x="2812" y="642"/>
                </a:cubicBezTo>
                <a:cubicBezTo>
                  <a:pt x="2812" y="641"/>
                  <a:pt x="2812" y="641"/>
                  <a:pt x="2812" y="641"/>
                </a:cubicBezTo>
                <a:cubicBezTo>
                  <a:pt x="2812" y="639"/>
                  <a:pt x="2812" y="639"/>
                  <a:pt x="2812" y="639"/>
                </a:cubicBezTo>
                <a:cubicBezTo>
                  <a:pt x="2812" y="637"/>
                  <a:pt x="2812" y="637"/>
                  <a:pt x="2812" y="637"/>
                </a:cubicBezTo>
                <a:cubicBezTo>
                  <a:pt x="2812" y="636"/>
                  <a:pt x="2812" y="636"/>
                  <a:pt x="2812" y="636"/>
                </a:cubicBezTo>
                <a:cubicBezTo>
                  <a:pt x="2813" y="635"/>
                  <a:pt x="2813" y="635"/>
                  <a:pt x="2813" y="635"/>
                </a:cubicBezTo>
                <a:cubicBezTo>
                  <a:pt x="2814" y="635"/>
                  <a:pt x="2814" y="635"/>
                  <a:pt x="2814" y="635"/>
                </a:cubicBezTo>
                <a:cubicBezTo>
                  <a:pt x="2815" y="636"/>
                  <a:pt x="2815" y="636"/>
                  <a:pt x="2815" y="636"/>
                </a:cubicBezTo>
                <a:cubicBezTo>
                  <a:pt x="2816" y="636"/>
                  <a:pt x="2816" y="636"/>
                  <a:pt x="2816" y="636"/>
                </a:cubicBezTo>
                <a:cubicBezTo>
                  <a:pt x="2818" y="635"/>
                  <a:pt x="2818" y="635"/>
                  <a:pt x="2818" y="635"/>
                </a:cubicBezTo>
                <a:cubicBezTo>
                  <a:pt x="2821" y="635"/>
                  <a:pt x="2821" y="635"/>
                  <a:pt x="2821" y="635"/>
                </a:cubicBezTo>
                <a:cubicBezTo>
                  <a:pt x="2824" y="634"/>
                  <a:pt x="2824" y="634"/>
                  <a:pt x="2824" y="634"/>
                </a:cubicBezTo>
                <a:cubicBezTo>
                  <a:pt x="2826" y="633"/>
                  <a:pt x="2826" y="633"/>
                  <a:pt x="2826" y="633"/>
                </a:cubicBezTo>
                <a:cubicBezTo>
                  <a:pt x="2827" y="634"/>
                  <a:pt x="2827" y="634"/>
                  <a:pt x="2827" y="634"/>
                </a:cubicBezTo>
                <a:cubicBezTo>
                  <a:pt x="2828" y="633"/>
                  <a:pt x="2828" y="633"/>
                  <a:pt x="2828" y="633"/>
                </a:cubicBezTo>
                <a:cubicBezTo>
                  <a:pt x="2828" y="633"/>
                  <a:pt x="2828" y="633"/>
                  <a:pt x="2828" y="633"/>
                </a:cubicBezTo>
                <a:cubicBezTo>
                  <a:pt x="2830" y="631"/>
                  <a:pt x="2830" y="631"/>
                  <a:pt x="2830" y="631"/>
                </a:cubicBezTo>
                <a:cubicBezTo>
                  <a:pt x="2831" y="630"/>
                  <a:pt x="2831" y="630"/>
                  <a:pt x="2831" y="630"/>
                </a:cubicBezTo>
                <a:cubicBezTo>
                  <a:pt x="2833" y="628"/>
                  <a:pt x="2833" y="628"/>
                  <a:pt x="2833" y="628"/>
                </a:cubicBezTo>
                <a:cubicBezTo>
                  <a:pt x="2836" y="628"/>
                  <a:pt x="2836" y="628"/>
                  <a:pt x="2836" y="628"/>
                </a:cubicBezTo>
                <a:cubicBezTo>
                  <a:pt x="2839" y="628"/>
                  <a:pt x="2839" y="628"/>
                  <a:pt x="2839" y="628"/>
                </a:cubicBezTo>
                <a:cubicBezTo>
                  <a:pt x="2840" y="628"/>
                  <a:pt x="2840" y="628"/>
                  <a:pt x="2840" y="628"/>
                </a:cubicBezTo>
                <a:cubicBezTo>
                  <a:pt x="2841" y="628"/>
                  <a:pt x="2841" y="628"/>
                  <a:pt x="2841" y="628"/>
                </a:cubicBezTo>
                <a:cubicBezTo>
                  <a:pt x="2841" y="630"/>
                  <a:pt x="2841" y="630"/>
                  <a:pt x="2841" y="630"/>
                </a:cubicBezTo>
                <a:cubicBezTo>
                  <a:pt x="2840" y="632"/>
                  <a:pt x="2840" y="632"/>
                  <a:pt x="2840" y="632"/>
                </a:cubicBezTo>
                <a:cubicBezTo>
                  <a:pt x="2839" y="634"/>
                  <a:pt x="2839" y="634"/>
                  <a:pt x="2839" y="634"/>
                </a:cubicBezTo>
                <a:cubicBezTo>
                  <a:pt x="2840" y="635"/>
                  <a:pt x="2840" y="635"/>
                  <a:pt x="2840" y="635"/>
                </a:cubicBezTo>
                <a:cubicBezTo>
                  <a:pt x="2840" y="636"/>
                  <a:pt x="2840" y="636"/>
                  <a:pt x="2840" y="636"/>
                </a:cubicBezTo>
                <a:cubicBezTo>
                  <a:pt x="2841" y="638"/>
                  <a:pt x="2841" y="638"/>
                  <a:pt x="2841" y="638"/>
                </a:cubicBezTo>
                <a:cubicBezTo>
                  <a:pt x="2840" y="639"/>
                  <a:pt x="2840" y="639"/>
                  <a:pt x="2840" y="639"/>
                </a:cubicBezTo>
                <a:cubicBezTo>
                  <a:pt x="2841" y="641"/>
                  <a:pt x="2841" y="641"/>
                  <a:pt x="2841" y="641"/>
                </a:cubicBezTo>
                <a:cubicBezTo>
                  <a:pt x="2843" y="642"/>
                  <a:pt x="2843" y="642"/>
                  <a:pt x="2843" y="642"/>
                </a:cubicBezTo>
                <a:cubicBezTo>
                  <a:pt x="2846" y="645"/>
                  <a:pt x="2846" y="645"/>
                  <a:pt x="2846" y="645"/>
                </a:cubicBezTo>
                <a:cubicBezTo>
                  <a:pt x="2848" y="645"/>
                  <a:pt x="2848" y="645"/>
                  <a:pt x="2848" y="645"/>
                </a:cubicBezTo>
                <a:cubicBezTo>
                  <a:pt x="2849" y="644"/>
                  <a:pt x="2849" y="644"/>
                  <a:pt x="2849" y="644"/>
                </a:cubicBezTo>
                <a:cubicBezTo>
                  <a:pt x="2851" y="642"/>
                  <a:pt x="2851" y="642"/>
                  <a:pt x="2851" y="642"/>
                </a:cubicBezTo>
                <a:cubicBezTo>
                  <a:pt x="2851" y="640"/>
                  <a:pt x="2851" y="640"/>
                  <a:pt x="2851" y="640"/>
                </a:cubicBezTo>
                <a:cubicBezTo>
                  <a:pt x="2852" y="639"/>
                  <a:pt x="2852" y="639"/>
                  <a:pt x="2852" y="639"/>
                </a:cubicBezTo>
                <a:cubicBezTo>
                  <a:pt x="2852" y="638"/>
                  <a:pt x="2852" y="638"/>
                  <a:pt x="2852" y="638"/>
                </a:cubicBezTo>
                <a:cubicBezTo>
                  <a:pt x="2852" y="637"/>
                  <a:pt x="2852" y="637"/>
                  <a:pt x="2852" y="637"/>
                </a:cubicBezTo>
                <a:cubicBezTo>
                  <a:pt x="2853" y="634"/>
                  <a:pt x="2853" y="634"/>
                  <a:pt x="2853" y="634"/>
                </a:cubicBezTo>
                <a:cubicBezTo>
                  <a:pt x="2855" y="634"/>
                  <a:pt x="2855" y="634"/>
                  <a:pt x="2855" y="634"/>
                </a:cubicBezTo>
                <a:cubicBezTo>
                  <a:pt x="2857" y="634"/>
                  <a:pt x="2857" y="634"/>
                  <a:pt x="2857" y="634"/>
                </a:cubicBezTo>
                <a:cubicBezTo>
                  <a:pt x="2857" y="633"/>
                  <a:pt x="2857" y="633"/>
                  <a:pt x="2857" y="633"/>
                </a:cubicBezTo>
                <a:cubicBezTo>
                  <a:pt x="2857" y="632"/>
                  <a:pt x="2857" y="632"/>
                  <a:pt x="2857" y="632"/>
                </a:cubicBezTo>
                <a:cubicBezTo>
                  <a:pt x="2856" y="630"/>
                  <a:pt x="2856" y="630"/>
                  <a:pt x="2856" y="630"/>
                </a:cubicBezTo>
                <a:cubicBezTo>
                  <a:pt x="2853" y="628"/>
                  <a:pt x="2853" y="628"/>
                  <a:pt x="2853" y="628"/>
                </a:cubicBezTo>
                <a:cubicBezTo>
                  <a:pt x="2852" y="627"/>
                  <a:pt x="2852" y="627"/>
                  <a:pt x="2852" y="627"/>
                </a:cubicBezTo>
                <a:cubicBezTo>
                  <a:pt x="2853" y="625"/>
                  <a:pt x="2853" y="625"/>
                  <a:pt x="2853" y="625"/>
                </a:cubicBezTo>
                <a:cubicBezTo>
                  <a:pt x="2854" y="624"/>
                  <a:pt x="2854" y="624"/>
                  <a:pt x="2854" y="624"/>
                </a:cubicBezTo>
                <a:cubicBezTo>
                  <a:pt x="2855" y="623"/>
                  <a:pt x="2855" y="623"/>
                  <a:pt x="2855" y="623"/>
                </a:cubicBezTo>
                <a:cubicBezTo>
                  <a:pt x="2854" y="624"/>
                  <a:pt x="2854" y="624"/>
                  <a:pt x="2854" y="624"/>
                </a:cubicBezTo>
                <a:cubicBezTo>
                  <a:pt x="2855" y="626"/>
                  <a:pt x="2855" y="626"/>
                  <a:pt x="2855" y="626"/>
                </a:cubicBezTo>
                <a:cubicBezTo>
                  <a:pt x="2855" y="627"/>
                  <a:pt x="2855" y="627"/>
                  <a:pt x="2855" y="627"/>
                </a:cubicBezTo>
                <a:cubicBezTo>
                  <a:pt x="2856" y="626"/>
                  <a:pt x="2856" y="626"/>
                  <a:pt x="2856" y="626"/>
                </a:cubicBezTo>
                <a:cubicBezTo>
                  <a:pt x="2857" y="626"/>
                  <a:pt x="2857" y="626"/>
                  <a:pt x="2857" y="626"/>
                </a:cubicBezTo>
                <a:cubicBezTo>
                  <a:pt x="2858" y="626"/>
                  <a:pt x="2858" y="626"/>
                  <a:pt x="2858" y="626"/>
                </a:cubicBezTo>
                <a:cubicBezTo>
                  <a:pt x="2859" y="627"/>
                  <a:pt x="2859" y="627"/>
                  <a:pt x="2859" y="627"/>
                </a:cubicBezTo>
                <a:cubicBezTo>
                  <a:pt x="2860" y="627"/>
                  <a:pt x="2860" y="627"/>
                  <a:pt x="2860" y="627"/>
                </a:cubicBezTo>
                <a:cubicBezTo>
                  <a:pt x="2861" y="627"/>
                  <a:pt x="2861" y="627"/>
                  <a:pt x="2861" y="627"/>
                </a:cubicBezTo>
                <a:cubicBezTo>
                  <a:pt x="2860" y="628"/>
                  <a:pt x="2860" y="628"/>
                  <a:pt x="2860" y="628"/>
                </a:cubicBezTo>
                <a:cubicBezTo>
                  <a:pt x="2859" y="628"/>
                  <a:pt x="2859" y="628"/>
                  <a:pt x="2859" y="628"/>
                </a:cubicBezTo>
                <a:cubicBezTo>
                  <a:pt x="2858" y="629"/>
                  <a:pt x="2858" y="629"/>
                  <a:pt x="2858" y="629"/>
                </a:cubicBezTo>
                <a:cubicBezTo>
                  <a:pt x="2859" y="629"/>
                  <a:pt x="2859" y="629"/>
                  <a:pt x="2859" y="629"/>
                </a:cubicBezTo>
                <a:cubicBezTo>
                  <a:pt x="2861" y="628"/>
                  <a:pt x="2861" y="628"/>
                  <a:pt x="2861" y="628"/>
                </a:cubicBezTo>
                <a:cubicBezTo>
                  <a:pt x="2863" y="627"/>
                  <a:pt x="2863" y="627"/>
                  <a:pt x="2863" y="627"/>
                </a:cubicBezTo>
                <a:cubicBezTo>
                  <a:pt x="2868" y="628"/>
                  <a:pt x="2868" y="628"/>
                  <a:pt x="2868" y="628"/>
                </a:cubicBezTo>
                <a:cubicBezTo>
                  <a:pt x="2871" y="627"/>
                  <a:pt x="2871" y="627"/>
                  <a:pt x="2871" y="627"/>
                </a:cubicBezTo>
                <a:cubicBezTo>
                  <a:pt x="2870" y="627"/>
                  <a:pt x="2870" y="627"/>
                  <a:pt x="2870" y="627"/>
                </a:cubicBezTo>
                <a:cubicBezTo>
                  <a:pt x="2870" y="625"/>
                  <a:pt x="2870" y="625"/>
                  <a:pt x="2870" y="625"/>
                </a:cubicBezTo>
                <a:cubicBezTo>
                  <a:pt x="2870" y="622"/>
                  <a:pt x="2870" y="622"/>
                  <a:pt x="2870" y="622"/>
                </a:cubicBezTo>
                <a:cubicBezTo>
                  <a:pt x="2872" y="621"/>
                  <a:pt x="2872" y="621"/>
                  <a:pt x="2872" y="621"/>
                </a:cubicBezTo>
                <a:cubicBezTo>
                  <a:pt x="2874" y="621"/>
                  <a:pt x="2874" y="621"/>
                  <a:pt x="2874" y="621"/>
                </a:cubicBezTo>
                <a:cubicBezTo>
                  <a:pt x="2874" y="623"/>
                  <a:pt x="2874" y="623"/>
                  <a:pt x="2874" y="623"/>
                </a:cubicBezTo>
                <a:cubicBezTo>
                  <a:pt x="2874" y="625"/>
                  <a:pt x="2874" y="625"/>
                  <a:pt x="2874" y="625"/>
                </a:cubicBezTo>
                <a:cubicBezTo>
                  <a:pt x="2875" y="627"/>
                  <a:pt x="2875" y="627"/>
                  <a:pt x="2875" y="627"/>
                </a:cubicBezTo>
                <a:cubicBezTo>
                  <a:pt x="2876" y="627"/>
                  <a:pt x="2876" y="627"/>
                  <a:pt x="2876" y="627"/>
                </a:cubicBezTo>
                <a:cubicBezTo>
                  <a:pt x="2878" y="625"/>
                  <a:pt x="2878" y="625"/>
                  <a:pt x="2878" y="625"/>
                </a:cubicBezTo>
                <a:cubicBezTo>
                  <a:pt x="2876" y="621"/>
                  <a:pt x="2876" y="621"/>
                  <a:pt x="2876" y="621"/>
                </a:cubicBezTo>
                <a:cubicBezTo>
                  <a:pt x="2877" y="619"/>
                  <a:pt x="2877" y="619"/>
                  <a:pt x="2877" y="619"/>
                </a:cubicBezTo>
                <a:cubicBezTo>
                  <a:pt x="2880" y="617"/>
                  <a:pt x="2880" y="617"/>
                  <a:pt x="2880" y="617"/>
                </a:cubicBezTo>
                <a:cubicBezTo>
                  <a:pt x="2881" y="617"/>
                  <a:pt x="2881" y="617"/>
                  <a:pt x="2881" y="617"/>
                </a:cubicBezTo>
                <a:cubicBezTo>
                  <a:pt x="2881" y="616"/>
                  <a:pt x="2881" y="616"/>
                  <a:pt x="2881" y="616"/>
                </a:cubicBezTo>
                <a:cubicBezTo>
                  <a:pt x="2880" y="615"/>
                  <a:pt x="2880" y="615"/>
                  <a:pt x="2880" y="615"/>
                </a:cubicBezTo>
                <a:cubicBezTo>
                  <a:pt x="2881" y="612"/>
                  <a:pt x="2881" y="612"/>
                  <a:pt x="2881" y="612"/>
                </a:cubicBezTo>
                <a:cubicBezTo>
                  <a:pt x="2882" y="612"/>
                  <a:pt x="2882" y="612"/>
                  <a:pt x="2882" y="612"/>
                </a:cubicBezTo>
                <a:cubicBezTo>
                  <a:pt x="2884" y="612"/>
                  <a:pt x="2884" y="612"/>
                  <a:pt x="2884" y="612"/>
                </a:cubicBezTo>
                <a:cubicBezTo>
                  <a:pt x="2884" y="613"/>
                  <a:pt x="2884" y="613"/>
                  <a:pt x="2884" y="613"/>
                </a:cubicBezTo>
                <a:cubicBezTo>
                  <a:pt x="2884" y="614"/>
                  <a:pt x="2884" y="614"/>
                  <a:pt x="2884" y="614"/>
                </a:cubicBezTo>
                <a:cubicBezTo>
                  <a:pt x="2883" y="617"/>
                  <a:pt x="2883" y="617"/>
                  <a:pt x="2883" y="617"/>
                </a:cubicBezTo>
                <a:cubicBezTo>
                  <a:pt x="2884" y="623"/>
                  <a:pt x="2884" y="623"/>
                  <a:pt x="2884" y="623"/>
                </a:cubicBezTo>
                <a:cubicBezTo>
                  <a:pt x="2885" y="623"/>
                  <a:pt x="2885" y="623"/>
                  <a:pt x="2885" y="623"/>
                </a:cubicBezTo>
                <a:cubicBezTo>
                  <a:pt x="2886" y="622"/>
                  <a:pt x="2886" y="622"/>
                  <a:pt x="2886" y="622"/>
                </a:cubicBezTo>
                <a:cubicBezTo>
                  <a:pt x="2887" y="621"/>
                  <a:pt x="2887" y="621"/>
                  <a:pt x="2887" y="621"/>
                </a:cubicBezTo>
                <a:cubicBezTo>
                  <a:pt x="2888" y="620"/>
                  <a:pt x="2888" y="620"/>
                  <a:pt x="2888" y="620"/>
                </a:cubicBezTo>
                <a:cubicBezTo>
                  <a:pt x="2890" y="618"/>
                  <a:pt x="2890" y="618"/>
                  <a:pt x="2890" y="618"/>
                </a:cubicBezTo>
                <a:cubicBezTo>
                  <a:pt x="2891" y="616"/>
                  <a:pt x="2891" y="616"/>
                  <a:pt x="2891" y="616"/>
                </a:cubicBezTo>
                <a:cubicBezTo>
                  <a:pt x="2891" y="614"/>
                  <a:pt x="2891" y="614"/>
                  <a:pt x="2891" y="614"/>
                </a:cubicBezTo>
                <a:cubicBezTo>
                  <a:pt x="2893" y="612"/>
                  <a:pt x="2893" y="612"/>
                  <a:pt x="2893" y="612"/>
                </a:cubicBezTo>
                <a:cubicBezTo>
                  <a:pt x="2892" y="611"/>
                  <a:pt x="2892" y="611"/>
                  <a:pt x="2892" y="611"/>
                </a:cubicBezTo>
                <a:cubicBezTo>
                  <a:pt x="2891" y="610"/>
                  <a:pt x="2891" y="610"/>
                  <a:pt x="2891" y="610"/>
                </a:cubicBezTo>
                <a:cubicBezTo>
                  <a:pt x="2889" y="607"/>
                  <a:pt x="2889" y="607"/>
                  <a:pt x="2889" y="607"/>
                </a:cubicBezTo>
                <a:cubicBezTo>
                  <a:pt x="2888" y="604"/>
                  <a:pt x="2888" y="604"/>
                  <a:pt x="2888" y="604"/>
                </a:cubicBezTo>
                <a:cubicBezTo>
                  <a:pt x="2888" y="599"/>
                  <a:pt x="2888" y="599"/>
                  <a:pt x="2888" y="599"/>
                </a:cubicBezTo>
                <a:cubicBezTo>
                  <a:pt x="2888" y="594"/>
                  <a:pt x="2888" y="594"/>
                  <a:pt x="2888" y="594"/>
                </a:cubicBezTo>
                <a:cubicBezTo>
                  <a:pt x="2888" y="590"/>
                  <a:pt x="2888" y="590"/>
                  <a:pt x="2888" y="590"/>
                </a:cubicBezTo>
                <a:cubicBezTo>
                  <a:pt x="2887" y="583"/>
                  <a:pt x="2887" y="583"/>
                  <a:pt x="2887" y="583"/>
                </a:cubicBezTo>
                <a:cubicBezTo>
                  <a:pt x="2884" y="579"/>
                  <a:pt x="2884" y="579"/>
                  <a:pt x="2884" y="579"/>
                </a:cubicBezTo>
                <a:cubicBezTo>
                  <a:pt x="2884" y="577"/>
                  <a:pt x="2884" y="577"/>
                  <a:pt x="2884" y="577"/>
                </a:cubicBezTo>
                <a:cubicBezTo>
                  <a:pt x="2885" y="573"/>
                  <a:pt x="2885" y="573"/>
                  <a:pt x="2885" y="573"/>
                </a:cubicBezTo>
                <a:cubicBezTo>
                  <a:pt x="2888" y="572"/>
                  <a:pt x="2888" y="572"/>
                  <a:pt x="2888" y="572"/>
                </a:cubicBezTo>
                <a:cubicBezTo>
                  <a:pt x="2889" y="572"/>
                  <a:pt x="2889" y="572"/>
                  <a:pt x="2889" y="572"/>
                </a:cubicBezTo>
                <a:cubicBezTo>
                  <a:pt x="2890" y="573"/>
                  <a:pt x="2890" y="573"/>
                  <a:pt x="2890" y="573"/>
                </a:cubicBezTo>
                <a:cubicBezTo>
                  <a:pt x="2891" y="573"/>
                  <a:pt x="2891" y="573"/>
                  <a:pt x="2891" y="573"/>
                </a:cubicBezTo>
                <a:cubicBezTo>
                  <a:pt x="2890" y="570"/>
                  <a:pt x="2890" y="570"/>
                  <a:pt x="2890" y="570"/>
                </a:cubicBezTo>
                <a:cubicBezTo>
                  <a:pt x="2890" y="569"/>
                  <a:pt x="2890" y="569"/>
                  <a:pt x="2890" y="569"/>
                </a:cubicBezTo>
                <a:cubicBezTo>
                  <a:pt x="2889" y="568"/>
                  <a:pt x="2889" y="568"/>
                  <a:pt x="2889" y="568"/>
                </a:cubicBezTo>
                <a:cubicBezTo>
                  <a:pt x="2889" y="566"/>
                  <a:pt x="2889" y="566"/>
                  <a:pt x="2889" y="566"/>
                </a:cubicBezTo>
                <a:cubicBezTo>
                  <a:pt x="2889" y="565"/>
                  <a:pt x="2889" y="565"/>
                  <a:pt x="2889" y="565"/>
                </a:cubicBezTo>
                <a:cubicBezTo>
                  <a:pt x="2889" y="563"/>
                  <a:pt x="2889" y="563"/>
                  <a:pt x="2889" y="563"/>
                </a:cubicBezTo>
                <a:cubicBezTo>
                  <a:pt x="2889" y="562"/>
                  <a:pt x="2889" y="562"/>
                  <a:pt x="2889" y="562"/>
                </a:cubicBezTo>
                <a:cubicBezTo>
                  <a:pt x="2889" y="561"/>
                  <a:pt x="2889" y="561"/>
                  <a:pt x="2889" y="561"/>
                </a:cubicBezTo>
                <a:cubicBezTo>
                  <a:pt x="2890" y="560"/>
                  <a:pt x="2890" y="560"/>
                  <a:pt x="2890" y="560"/>
                </a:cubicBezTo>
                <a:cubicBezTo>
                  <a:pt x="2889" y="559"/>
                  <a:pt x="2889" y="559"/>
                  <a:pt x="2889" y="559"/>
                </a:cubicBezTo>
                <a:cubicBezTo>
                  <a:pt x="2889" y="557"/>
                  <a:pt x="2889" y="557"/>
                  <a:pt x="2889" y="557"/>
                </a:cubicBezTo>
                <a:cubicBezTo>
                  <a:pt x="2889" y="555"/>
                  <a:pt x="2889" y="555"/>
                  <a:pt x="2889" y="555"/>
                </a:cubicBezTo>
                <a:cubicBezTo>
                  <a:pt x="2889" y="554"/>
                  <a:pt x="2889" y="554"/>
                  <a:pt x="2889" y="554"/>
                </a:cubicBezTo>
                <a:cubicBezTo>
                  <a:pt x="2888" y="550"/>
                  <a:pt x="2888" y="550"/>
                  <a:pt x="2888" y="550"/>
                </a:cubicBezTo>
                <a:cubicBezTo>
                  <a:pt x="2886" y="547"/>
                  <a:pt x="2886" y="547"/>
                  <a:pt x="2886" y="547"/>
                </a:cubicBezTo>
                <a:cubicBezTo>
                  <a:pt x="2885" y="547"/>
                  <a:pt x="2885" y="547"/>
                  <a:pt x="2885" y="547"/>
                </a:cubicBezTo>
                <a:cubicBezTo>
                  <a:pt x="2884" y="546"/>
                  <a:pt x="2884" y="546"/>
                  <a:pt x="2884" y="546"/>
                </a:cubicBezTo>
                <a:cubicBezTo>
                  <a:pt x="2884" y="542"/>
                  <a:pt x="2884" y="542"/>
                  <a:pt x="2884" y="542"/>
                </a:cubicBezTo>
                <a:cubicBezTo>
                  <a:pt x="2882" y="540"/>
                  <a:pt x="2882" y="540"/>
                  <a:pt x="2882" y="540"/>
                </a:cubicBezTo>
                <a:cubicBezTo>
                  <a:pt x="2878" y="535"/>
                  <a:pt x="2878" y="535"/>
                  <a:pt x="2878" y="535"/>
                </a:cubicBezTo>
                <a:cubicBezTo>
                  <a:pt x="2877" y="533"/>
                  <a:pt x="2877" y="533"/>
                  <a:pt x="2877" y="533"/>
                </a:cubicBezTo>
                <a:cubicBezTo>
                  <a:pt x="2876" y="530"/>
                  <a:pt x="2876" y="530"/>
                  <a:pt x="2876" y="530"/>
                </a:cubicBezTo>
                <a:cubicBezTo>
                  <a:pt x="2876" y="527"/>
                  <a:pt x="2876" y="527"/>
                  <a:pt x="2876" y="527"/>
                </a:cubicBezTo>
                <a:cubicBezTo>
                  <a:pt x="2876" y="526"/>
                  <a:pt x="2876" y="526"/>
                  <a:pt x="2876" y="526"/>
                </a:cubicBezTo>
                <a:cubicBezTo>
                  <a:pt x="2875" y="527"/>
                  <a:pt x="2875" y="527"/>
                  <a:pt x="2875" y="527"/>
                </a:cubicBezTo>
                <a:cubicBezTo>
                  <a:pt x="2874" y="527"/>
                  <a:pt x="2874" y="527"/>
                  <a:pt x="2874" y="527"/>
                </a:cubicBezTo>
                <a:cubicBezTo>
                  <a:pt x="2873" y="526"/>
                  <a:pt x="2873" y="526"/>
                  <a:pt x="2873" y="526"/>
                </a:cubicBezTo>
                <a:cubicBezTo>
                  <a:pt x="2871" y="526"/>
                  <a:pt x="2871" y="526"/>
                  <a:pt x="2871" y="526"/>
                </a:cubicBezTo>
                <a:cubicBezTo>
                  <a:pt x="2870" y="525"/>
                  <a:pt x="2870" y="525"/>
                  <a:pt x="2870" y="525"/>
                </a:cubicBezTo>
                <a:cubicBezTo>
                  <a:pt x="2871" y="526"/>
                  <a:pt x="2871" y="526"/>
                  <a:pt x="2871" y="526"/>
                </a:cubicBezTo>
                <a:cubicBezTo>
                  <a:pt x="2870" y="529"/>
                  <a:pt x="2870" y="529"/>
                  <a:pt x="2870" y="529"/>
                </a:cubicBezTo>
                <a:cubicBezTo>
                  <a:pt x="2870" y="530"/>
                  <a:pt x="2870" y="530"/>
                  <a:pt x="2870" y="530"/>
                </a:cubicBezTo>
                <a:cubicBezTo>
                  <a:pt x="2871" y="531"/>
                  <a:pt x="2871" y="531"/>
                  <a:pt x="2871" y="531"/>
                </a:cubicBezTo>
                <a:cubicBezTo>
                  <a:pt x="2872" y="531"/>
                  <a:pt x="2872" y="531"/>
                  <a:pt x="2872" y="531"/>
                </a:cubicBezTo>
                <a:cubicBezTo>
                  <a:pt x="2874" y="529"/>
                  <a:pt x="2874" y="529"/>
                  <a:pt x="2874" y="529"/>
                </a:cubicBezTo>
                <a:cubicBezTo>
                  <a:pt x="2875" y="531"/>
                  <a:pt x="2875" y="531"/>
                  <a:pt x="2875" y="531"/>
                </a:cubicBezTo>
                <a:cubicBezTo>
                  <a:pt x="2874" y="533"/>
                  <a:pt x="2874" y="533"/>
                  <a:pt x="2874" y="533"/>
                </a:cubicBezTo>
                <a:cubicBezTo>
                  <a:pt x="2873" y="534"/>
                  <a:pt x="2873" y="534"/>
                  <a:pt x="2873" y="534"/>
                </a:cubicBezTo>
                <a:cubicBezTo>
                  <a:pt x="2872" y="533"/>
                  <a:pt x="2872" y="533"/>
                  <a:pt x="2872" y="533"/>
                </a:cubicBezTo>
                <a:cubicBezTo>
                  <a:pt x="2871" y="533"/>
                  <a:pt x="2871" y="533"/>
                  <a:pt x="2871" y="533"/>
                </a:cubicBezTo>
                <a:cubicBezTo>
                  <a:pt x="2872" y="535"/>
                  <a:pt x="2872" y="535"/>
                  <a:pt x="2872" y="535"/>
                </a:cubicBezTo>
                <a:cubicBezTo>
                  <a:pt x="2871" y="536"/>
                  <a:pt x="2871" y="536"/>
                  <a:pt x="2871" y="536"/>
                </a:cubicBezTo>
                <a:cubicBezTo>
                  <a:pt x="2869" y="536"/>
                  <a:pt x="2869" y="536"/>
                  <a:pt x="2869" y="536"/>
                </a:cubicBezTo>
                <a:cubicBezTo>
                  <a:pt x="2869" y="534"/>
                  <a:pt x="2869" y="534"/>
                  <a:pt x="2869" y="534"/>
                </a:cubicBezTo>
                <a:cubicBezTo>
                  <a:pt x="2869" y="532"/>
                  <a:pt x="2869" y="532"/>
                  <a:pt x="2869" y="532"/>
                </a:cubicBezTo>
                <a:cubicBezTo>
                  <a:pt x="2868" y="531"/>
                  <a:pt x="2868" y="531"/>
                  <a:pt x="2868" y="531"/>
                </a:cubicBezTo>
                <a:cubicBezTo>
                  <a:pt x="2867" y="531"/>
                  <a:pt x="2867" y="531"/>
                  <a:pt x="2867" y="531"/>
                </a:cubicBezTo>
                <a:cubicBezTo>
                  <a:pt x="2866" y="531"/>
                  <a:pt x="2866" y="531"/>
                  <a:pt x="2866" y="531"/>
                </a:cubicBezTo>
                <a:cubicBezTo>
                  <a:pt x="2865" y="532"/>
                  <a:pt x="2865" y="532"/>
                  <a:pt x="2865" y="532"/>
                </a:cubicBezTo>
                <a:cubicBezTo>
                  <a:pt x="2866" y="535"/>
                  <a:pt x="2866" y="535"/>
                  <a:pt x="2866" y="535"/>
                </a:cubicBezTo>
                <a:cubicBezTo>
                  <a:pt x="2866" y="537"/>
                  <a:pt x="2866" y="537"/>
                  <a:pt x="2866" y="537"/>
                </a:cubicBezTo>
                <a:cubicBezTo>
                  <a:pt x="2865" y="538"/>
                  <a:pt x="2865" y="538"/>
                  <a:pt x="2865" y="538"/>
                </a:cubicBezTo>
                <a:cubicBezTo>
                  <a:pt x="2864" y="539"/>
                  <a:pt x="2864" y="539"/>
                  <a:pt x="2864" y="539"/>
                </a:cubicBezTo>
                <a:cubicBezTo>
                  <a:pt x="2864" y="541"/>
                  <a:pt x="2864" y="541"/>
                  <a:pt x="2864" y="541"/>
                </a:cubicBezTo>
                <a:cubicBezTo>
                  <a:pt x="2866" y="543"/>
                  <a:pt x="2866" y="543"/>
                  <a:pt x="2866" y="543"/>
                </a:cubicBezTo>
                <a:cubicBezTo>
                  <a:pt x="2867" y="545"/>
                  <a:pt x="2867" y="545"/>
                  <a:pt x="2867" y="545"/>
                </a:cubicBezTo>
                <a:cubicBezTo>
                  <a:pt x="2866" y="547"/>
                  <a:pt x="2866" y="547"/>
                  <a:pt x="2866" y="547"/>
                </a:cubicBezTo>
                <a:cubicBezTo>
                  <a:pt x="2865" y="548"/>
                  <a:pt x="2865" y="548"/>
                  <a:pt x="2865" y="548"/>
                </a:cubicBezTo>
                <a:cubicBezTo>
                  <a:pt x="2863" y="548"/>
                  <a:pt x="2863" y="548"/>
                  <a:pt x="2863" y="548"/>
                </a:cubicBezTo>
                <a:cubicBezTo>
                  <a:pt x="2863" y="549"/>
                  <a:pt x="2863" y="549"/>
                  <a:pt x="2863" y="549"/>
                </a:cubicBezTo>
                <a:cubicBezTo>
                  <a:pt x="2864" y="551"/>
                  <a:pt x="2864" y="551"/>
                  <a:pt x="2864" y="551"/>
                </a:cubicBezTo>
                <a:cubicBezTo>
                  <a:pt x="2866" y="551"/>
                  <a:pt x="2866" y="551"/>
                  <a:pt x="2866" y="551"/>
                </a:cubicBezTo>
                <a:cubicBezTo>
                  <a:pt x="2867" y="549"/>
                  <a:pt x="2867" y="549"/>
                  <a:pt x="2867" y="549"/>
                </a:cubicBezTo>
                <a:cubicBezTo>
                  <a:pt x="2869" y="554"/>
                  <a:pt x="2869" y="554"/>
                  <a:pt x="2869" y="554"/>
                </a:cubicBezTo>
                <a:cubicBezTo>
                  <a:pt x="2870" y="558"/>
                  <a:pt x="2870" y="558"/>
                  <a:pt x="2870" y="558"/>
                </a:cubicBezTo>
                <a:cubicBezTo>
                  <a:pt x="2870" y="561"/>
                  <a:pt x="2870" y="561"/>
                  <a:pt x="2870" y="561"/>
                </a:cubicBezTo>
                <a:cubicBezTo>
                  <a:pt x="2870" y="566"/>
                  <a:pt x="2870" y="566"/>
                  <a:pt x="2870" y="566"/>
                </a:cubicBezTo>
                <a:cubicBezTo>
                  <a:pt x="2868" y="573"/>
                  <a:pt x="2868" y="573"/>
                  <a:pt x="2868" y="573"/>
                </a:cubicBezTo>
                <a:cubicBezTo>
                  <a:pt x="2869" y="576"/>
                  <a:pt x="2869" y="576"/>
                  <a:pt x="2869" y="576"/>
                </a:cubicBezTo>
                <a:cubicBezTo>
                  <a:pt x="2868" y="579"/>
                  <a:pt x="2868" y="579"/>
                  <a:pt x="2868" y="579"/>
                </a:cubicBezTo>
                <a:cubicBezTo>
                  <a:pt x="2865" y="580"/>
                  <a:pt x="2865" y="580"/>
                  <a:pt x="2865" y="580"/>
                </a:cubicBezTo>
                <a:cubicBezTo>
                  <a:pt x="2864" y="583"/>
                  <a:pt x="2864" y="583"/>
                  <a:pt x="2864" y="583"/>
                </a:cubicBezTo>
                <a:cubicBezTo>
                  <a:pt x="2864" y="586"/>
                  <a:pt x="2864" y="586"/>
                  <a:pt x="2864" y="586"/>
                </a:cubicBezTo>
                <a:cubicBezTo>
                  <a:pt x="2863" y="588"/>
                  <a:pt x="2863" y="588"/>
                  <a:pt x="2863" y="588"/>
                </a:cubicBezTo>
                <a:cubicBezTo>
                  <a:pt x="2863" y="590"/>
                  <a:pt x="2863" y="590"/>
                  <a:pt x="2863" y="590"/>
                </a:cubicBezTo>
                <a:cubicBezTo>
                  <a:pt x="2860" y="593"/>
                  <a:pt x="2860" y="593"/>
                  <a:pt x="2860" y="593"/>
                </a:cubicBezTo>
                <a:cubicBezTo>
                  <a:pt x="2855" y="596"/>
                  <a:pt x="2855" y="596"/>
                  <a:pt x="2855" y="596"/>
                </a:cubicBezTo>
                <a:cubicBezTo>
                  <a:pt x="2854" y="596"/>
                  <a:pt x="2854" y="596"/>
                  <a:pt x="2854" y="596"/>
                </a:cubicBezTo>
                <a:cubicBezTo>
                  <a:pt x="2853" y="598"/>
                  <a:pt x="2853" y="598"/>
                  <a:pt x="2853" y="598"/>
                </a:cubicBezTo>
                <a:cubicBezTo>
                  <a:pt x="2850" y="597"/>
                  <a:pt x="2850" y="597"/>
                  <a:pt x="2850" y="597"/>
                </a:cubicBezTo>
                <a:cubicBezTo>
                  <a:pt x="2848" y="594"/>
                  <a:pt x="2848" y="594"/>
                  <a:pt x="2848" y="594"/>
                </a:cubicBezTo>
                <a:cubicBezTo>
                  <a:pt x="2848" y="593"/>
                  <a:pt x="2848" y="593"/>
                  <a:pt x="2848" y="593"/>
                </a:cubicBezTo>
                <a:cubicBezTo>
                  <a:pt x="2849" y="592"/>
                  <a:pt x="2849" y="592"/>
                  <a:pt x="2849" y="592"/>
                </a:cubicBezTo>
                <a:cubicBezTo>
                  <a:pt x="2850" y="590"/>
                  <a:pt x="2850" y="590"/>
                  <a:pt x="2850" y="590"/>
                </a:cubicBezTo>
                <a:cubicBezTo>
                  <a:pt x="2850" y="589"/>
                  <a:pt x="2850" y="589"/>
                  <a:pt x="2850" y="589"/>
                </a:cubicBezTo>
                <a:cubicBezTo>
                  <a:pt x="2851" y="588"/>
                  <a:pt x="2851" y="588"/>
                  <a:pt x="2851" y="588"/>
                </a:cubicBezTo>
                <a:cubicBezTo>
                  <a:pt x="2851" y="587"/>
                  <a:pt x="2851" y="587"/>
                  <a:pt x="2851" y="587"/>
                </a:cubicBezTo>
                <a:cubicBezTo>
                  <a:pt x="2849" y="588"/>
                  <a:pt x="2849" y="588"/>
                  <a:pt x="2849" y="588"/>
                </a:cubicBezTo>
                <a:cubicBezTo>
                  <a:pt x="2847" y="590"/>
                  <a:pt x="2847" y="590"/>
                  <a:pt x="2847" y="590"/>
                </a:cubicBezTo>
                <a:cubicBezTo>
                  <a:pt x="2845" y="590"/>
                  <a:pt x="2845" y="590"/>
                  <a:pt x="2845" y="590"/>
                </a:cubicBezTo>
                <a:cubicBezTo>
                  <a:pt x="2844" y="592"/>
                  <a:pt x="2844" y="592"/>
                  <a:pt x="2844" y="592"/>
                </a:cubicBezTo>
                <a:cubicBezTo>
                  <a:pt x="2846" y="595"/>
                  <a:pt x="2846" y="595"/>
                  <a:pt x="2846" y="595"/>
                </a:cubicBezTo>
                <a:cubicBezTo>
                  <a:pt x="2846" y="600"/>
                  <a:pt x="2846" y="600"/>
                  <a:pt x="2846" y="600"/>
                </a:cubicBezTo>
                <a:cubicBezTo>
                  <a:pt x="2846" y="602"/>
                  <a:pt x="2846" y="602"/>
                  <a:pt x="2846" y="602"/>
                </a:cubicBezTo>
                <a:cubicBezTo>
                  <a:pt x="2843" y="604"/>
                  <a:pt x="2843" y="604"/>
                  <a:pt x="2843" y="604"/>
                </a:cubicBezTo>
                <a:cubicBezTo>
                  <a:pt x="2843" y="606"/>
                  <a:pt x="2843" y="606"/>
                  <a:pt x="2843" y="606"/>
                </a:cubicBezTo>
                <a:cubicBezTo>
                  <a:pt x="2843" y="606"/>
                  <a:pt x="2843" y="606"/>
                  <a:pt x="2843" y="606"/>
                </a:cubicBezTo>
                <a:cubicBezTo>
                  <a:pt x="2842" y="610"/>
                  <a:pt x="2842" y="610"/>
                  <a:pt x="2842" y="610"/>
                </a:cubicBezTo>
                <a:cubicBezTo>
                  <a:pt x="2843" y="611"/>
                  <a:pt x="2843" y="611"/>
                  <a:pt x="2843" y="611"/>
                </a:cubicBezTo>
                <a:cubicBezTo>
                  <a:pt x="2843" y="612"/>
                  <a:pt x="2843" y="612"/>
                  <a:pt x="2843" y="612"/>
                </a:cubicBezTo>
                <a:cubicBezTo>
                  <a:pt x="2843" y="613"/>
                  <a:pt x="2843" y="613"/>
                  <a:pt x="2843" y="613"/>
                </a:cubicBezTo>
                <a:cubicBezTo>
                  <a:pt x="2843" y="614"/>
                  <a:pt x="2843" y="614"/>
                  <a:pt x="2843" y="614"/>
                </a:cubicBezTo>
                <a:cubicBezTo>
                  <a:pt x="2842" y="615"/>
                  <a:pt x="2842" y="615"/>
                  <a:pt x="2842" y="615"/>
                </a:cubicBezTo>
                <a:cubicBezTo>
                  <a:pt x="2842" y="615"/>
                  <a:pt x="2842" y="615"/>
                  <a:pt x="2842" y="615"/>
                </a:cubicBezTo>
                <a:cubicBezTo>
                  <a:pt x="2842" y="616"/>
                  <a:pt x="2842" y="616"/>
                  <a:pt x="2842" y="616"/>
                </a:cubicBezTo>
                <a:cubicBezTo>
                  <a:pt x="2841" y="617"/>
                  <a:pt x="2841" y="617"/>
                  <a:pt x="2841" y="617"/>
                </a:cubicBezTo>
                <a:cubicBezTo>
                  <a:pt x="2840" y="616"/>
                  <a:pt x="2840" y="616"/>
                  <a:pt x="2840" y="616"/>
                </a:cubicBezTo>
                <a:cubicBezTo>
                  <a:pt x="2838" y="617"/>
                  <a:pt x="2838" y="617"/>
                  <a:pt x="2838" y="617"/>
                </a:cubicBezTo>
                <a:cubicBezTo>
                  <a:pt x="2837" y="616"/>
                  <a:pt x="2837" y="616"/>
                  <a:pt x="2837" y="616"/>
                </a:cubicBezTo>
                <a:cubicBezTo>
                  <a:pt x="2837" y="614"/>
                  <a:pt x="2837" y="614"/>
                  <a:pt x="2837" y="614"/>
                </a:cubicBezTo>
                <a:cubicBezTo>
                  <a:pt x="2836" y="614"/>
                  <a:pt x="2836" y="614"/>
                  <a:pt x="2836" y="614"/>
                </a:cubicBezTo>
                <a:cubicBezTo>
                  <a:pt x="2835" y="615"/>
                  <a:pt x="2835" y="615"/>
                  <a:pt x="2835" y="615"/>
                </a:cubicBezTo>
                <a:cubicBezTo>
                  <a:pt x="2834" y="615"/>
                  <a:pt x="2834" y="615"/>
                  <a:pt x="2834" y="615"/>
                </a:cubicBezTo>
                <a:cubicBezTo>
                  <a:pt x="2833" y="615"/>
                  <a:pt x="2833" y="615"/>
                  <a:pt x="2833" y="615"/>
                </a:cubicBezTo>
                <a:cubicBezTo>
                  <a:pt x="2829" y="616"/>
                  <a:pt x="2829" y="616"/>
                  <a:pt x="2829" y="616"/>
                </a:cubicBezTo>
                <a:cubicBezTo>
                  <a:pt x="2826" y="617"/>
                  <a:pt x="2826" y="617"/>
                  <a:pt x="2826" y="617"/>
                </a:cubicBezTo>
                <a:cubicBezTo>
                  <a:pt x="2824" y="618"/>
                  <a:pt x="2824" y="618"/>
                  <a:pt x="2824" y="618"/>
                </a:cubicBezTo>
                <a:cubicBezTo>
                  <a:pt x="2822" y="618"/>
                  <a:pt x="2822" y="618"/>
                  <a:pt x="2822" y="618"/>
                </a:cubicBezTo>
                <a:cubicBezTo>
                  <a:pt x="2819" y="619"/>
                  <a:pt x="2819" y="619"/>
                  <a:pt x="2819" y="619"/>
                </a:cubicBezTo>
                <a:cubicBezTo>
                  <a:pt x="2818" y="618"/>
                  <a:pt x="2818" y="618"/>
                  <a:pt x="2818" y="618"/>
                </a:cubicBezTo>
                <a:cubicBezTo>
                  <a:pt x="2816" y="618"/>
                  <a:pt x="2816" y="618"/>
                  <a:pt x="2816" y="618"/>
                </a:cubicBezTo>
                <a:cubicBezTo>
                  <a:pt x="2812" y="621"/>
                  <a:pt x="2812" y="621"/>
                  <a:pt x="2812" y="621"/>
                </a:cubicBezTo>
                <a:cubicBezTo>
                  <a:pt x="2812" y="624"/>
                  <a:pt x="2812" y="624"/>
                  <a:pt x="2812" y="624"/>
                </a:cubicBezTo>
                <a:cubicBezTo>
                  <a:pt x="2810" y="624"/>
                  <a:pt x="2810" y="624"/>
                  <a:pt x="2810" y="624"/>
                </a:cubicBezTo>
                <a:cubicBezTo>
                  <a:pt x="2810" y="626"/>
                  <a:pt x="2810" y="626"/>
                  <a:pt x="2810" y="626"/>
                </a:cubicBezTo>
                <a:cubicBezTo>
                  <a:pt x="2807" y="629"/>
                  <a:pt x="2807" y="629"/>
                  <a:pt x="2807" y="629"/>
                </a:cubicBezTo>
                <a:cubicBezTo>
                  <a:pt x="2805" y="630"/>
                  <a:pt x="2805" y="630"/>
                  <a:pt x="2805" y="630"/>
                </a:cubicBezTo>
                <a:cubicBezTo>
                  <a:pt x="2804" y="632"/>
                  <a:pt x="2804" y="632"/>
                  <a:pt x="2804" y="632"/>
                </a:cubicBezTo>
                <a:cubicBezTo>
                  <a:pt x="2803" y="633"/>
                  <a:pt x="2803" y="633"/>
                  <a:pt x="2803" y="633"/>
                </a:cubicBezTo>
                <a:cubicBezTo>
                  <a:pt x="2802" y="635"/>
                  <a:pt x="2802" y="635"/>
                  <a:pt x="2802" y="635"/>
                </a:cubicBezTo>
                <a:cubicBezTo>
                  <a:pt x="2799" y="635"/>
                  <a:pt x="2799" y="635"/>
                  <a:pt x="2799" y="635"/>
                </a:cubicBezTo>
                <a:cubicBezTo>
                  <a:pt x="2798" y="637"/>
                  <a:pt x="2798" y="637"/>
                  <a:pt x="2798" y="637"/>
                </a:cubicBezTo>
                <a:cubicBezTo>
                  <a:pt x="2799" y="640"/>
                  <a:pt x="2799" y="640"/>
                  <a:pt x="2799" y="640"/>
                </a:cubicBezTo>
                <a:cubicBezTo>
                  <a:pt x="2800" y="640"/>
                  <a:pt x="2800" y="640"/>
                  <a:pt x="2800" y="640"/>
                </a:cubicBezTo>
                <a:cubicBezTo>
                  <a:pt x="2800" y="641"/>
                  <a:pt x="2800" y="641"/>
                  <a:pt x="2800" y="641"/>
                </a:cubicBezTo>
                <a:cubicBezTo>
                  <a:pt x="2800" y="642"/>
                  <a:pt x="2800" y="642"/>
                  <a:pt x="2800" y="642"/>
                </a:cubicBezTo>
                <a:lnTo>
                  <a:pt x="2798" y="643"/>
                </a:lnTo>
                <a:close/>
                <a:moveTo>
                  <a:pt x="2953" y="420"/>
                </a:moveTo>
                <a:cubicBezTo>
                  <a:pt x="2952" y="419"/>
                  <a:pt x="2952" y="419"/>
                  <a:pt x="2952" y="419"/>
                </a:cubicBezTo>
                <a:cubicBezTo>
                  <a:pt x="2952" y="420"/>
                  <a:pt x="2952" y="420"/>
                  <a:pt x="2952" y="420"/>
                </a:cubicBezTo>
                <a:cubicBezTo>
                  <a:pt x="2952" y="420"/>
                  <a:pt x="2952" y="420"/>
                  <a:pt x="2952" y="420"/>
                </a:cubicBezTo>
                <a:cubicBezTo>
                  <a:pt x="2953" y="421"/>
                  <a:pt x="2953" y="421"/>
                  <a:pt x="2953" y="421"/>
                </a:cubicBezTo>
                <a:lnTo>
                  <a:pt x="2953" y="420"/>
                </a:lnTo>
                <a:close/>
                <a:moveTo>
                  <a:pt x="2960" y="363"/>
                </a:moveTo>
                <a:cubicBezTo>
                  <a:pt x="2959" y="365"/>
                  <a:pt x="2959" y="365"/>
                  <a:pt x="2959" y="365"/>
                </a:cubicBezTo>
                <a:cubicBezTo>
                  <a:pt x="2958" y="365"/>
                  <a:pt x="2958" y="365"/>
                  <a:pt x="2958" y="365"/>
                </a:cubicBezTo>
                <a:cubicBezTo>
                  <a:pt x="2958" y="366"/>
                  <a:pt x="2958" y="366"/>
                  <a:pt x="2958" y="366"/>
                </a:cubicBezTo>
                <a:cubicBezTo>
                  <a:pt x="2959" y="367"/>
                  <a:pt x="2959" y="367"/>
                  <a:pt x="2959" y="367"/>
                </a:cubicBezTo>
                <a:cubicBezTo>
                  <a:pt x="2959" y="369"/>
                  <a:pt x="2959" y="369"/>
                  <a:pt x="2959" y="369"/>
                </a:cubicBezTo>
                <a:cubicBezTo>
                  <a:pt x="2958" y="370"/>
                  <a:pt x="2958" y="370"/>
                  <a:pt x="2958" y="370"/>
                </a:cubicBezTo>
                <a:cubicBezTo>
                  <a:pt x="2959" y="370"/>
                  <a:pt x="2959" y="370"/>
                  <a:pt x="2959" y="370"/>
                </a:cubicBezTo>
                <a:cubicBezTo>
                  <a:pt x="2961" y="370"/>
                  <a:pt x="2961" y="370"/>
                  <a:pt x="2961" y="370"/>
                </a:cubicBezTo>
                <a:cubicBezTo>
                  <a:pt x="2961" y="371"/>
                  <a:pt x="2961" y="371"/>
                  <a:pt x="2961" y="371"/>
                </a:cubicBezTo>
                <a:cubicBezTo>
                  <a:pt x="2962" y="371"/>
                  <a:pt x="2962" y="371"/>
                  <a:pt x="2962" y="371"/>
                </a:cubicBezTo>
                <a:cubicBezTo>
                  <a:pt x="2962" y="369"/>
                  <a:pt x="2962" y="369"/>
                  <a:pt x="2962" y="369"/>
                </a:cubicBezTo>
                <a:cubicBezTo>
                  <a:pt x="2962" y="367"/>
                  <a:pt x="2962" y="367"/>
                  <a:pt x="2962" y="367"/>
                </a:cubicBezTo>
                <a:cubicBezTo>
                  <a:pt x="2964" y="366"/>
                  <a:pt x="2964" y="366"/>
                  <a:pt x="2964" y="366"/>
                </a:cubicBezTo>
                <a:cubicBezTo>
                  <a:pt x="2965" y="365"/>
                  <a:pt x="2965" y="365"/>
                  <a:pt x="2965" y="365"/>
                </a:cubicBezTo>
                <a:cubicBezTo>
                  <a:pt x="2965" y="363"/>
                  <a:pt x="2965" y="363"/>
                  <a:pt x="2965" y="363"/>
                </a:cubicBezTo>
                <a:cubicBezTo>
                  <a:pt x="2965" y="361"/>
                  <a:pt x="2965" y="361"/>
                  <a:pt x="2965" y="361"/>
                </a:cubicBezTo>
                <a:cubicBezTo>
                  <a:pt x="2966" y="360"/>
                  <a:pt x="2966" y="360"/>
                  <a:pt x="2966" y="360"/>
                </a:cubicBezTo>
                <a:cubicBezTo>
                  <a:pt x="2966" y="358"/>
                  <a:pt x="2966" y="358"/>
                  <a:pt x="2966" y="358"/>
                </a:cubicBezTo>
                <a:cubicBezTo>
                  <a:pt x="2963" y="355"/>
                  <a:pt x="2963" y="355"/>
                  <a:pt x="2963" y="355"/>
                </a:cubicBezTo>
                <a:cubicBezTo>
                  <a:pt x="2962" y="357"/>
                  <a:pt x="2962" y="357"/>
                  <a:pt x="2962" y="357"/>
                </a:cubicBezTo>
                <a:cubicBezTo>
                  <a:pt x="2962" y="360"/>
                  <a:pt x="2962" y="360"/>
                  <a:pt x="2962" y="360"/>
                </a:cubicBezTo>
                <a:cubicBezTo>
                  <a:pt x="2962" y="362"/>
                  <a:pt x="2962" y="362"/>
                  <a:pt x="2962" y="362"/>
                </a:cubicBezTo>
                <a:lnTo>
                  <a:pt x="2960" y="363"/>
                </a:lnTo>
                <a:close/>
                <a:moveTo>
                  <a:pt x="2951" y="427"/>
                </a:moveTo>
                <a:cubicBezTo>
                  <a:pt x="2951" y="424"/>
                  <a:pt x="2951" y="424"/>
                  <a:pt x="2951" y="424"/>
                </a:cubicBezTo>
                <a:cubicBezTo>
                  <a:pt x="2951" y="424"/>
                  <a:pt x="2951" y="424"/>
                  <a:pt x="2951" y="424"/>
                </a:cubicBezTo>
                <a:cubicBezTo>
                  <a:pt x="2950" y="425"/>
                  <a:pt x="2950" y="425"/>
                  <a:pt x="2950" y="425"/>
                </a:cubicBezTo>
                <a:cubicBezTo>
                  <a:pt x="2950" y="428"/>
                  <a:pt x="2950" y="428"/>
                  <a:pt x="2950" y="428"/>
                </a:cubicBezTo>
                <a:cubicBezTo>
                  <a:pt x="2950" y="428"/>
                  <a:pt x="2950" y="428"/>
                  <a:pt x="2950" y="428"/>
                </a:cubicBezTo>
                <a:lnTo>
                  <a:pt x="2951" y="427"/>
                </a:lnTo>
                <a:close/>
                <a:moveTo>
                  <a:pt x="2967" y="357"/>
                </a:moveTo>
                <a:cubicBezTo>
                  <a:pt x="2968" y="356"/>
                  <a:pt x="2968" y="356"/>
                  <a:pt x="2968" y="356"/>
                </a:cubicBezTo>
                <a:cubicBezTo>
                  <a:pt x="2967" y="354"/>
                  <a:pt x="2967" y="354"/>
                  <a:pt x="2967" y="354"/>
                </a:cubicBezTo>
                <a:cubicBezTo>
                  <a:pt x="2966" y="353"/>
                  <a:pt x="2966" y="353"/>
                  <a:pt x="2966" y="353"/>
                </a:cubicBezTo>
                <a:cubicBezTo>
                  <a:pt x="2965" y="354"/>
                  <a:pt x="2965" y="354"/>
                  <a:pt x="2965" y="354"/>
                </a:cubicBezTo>
                <a:cubicBezTo>
                  <a:pt x="2965" y="355"/>
                  <a:pt x="2965" y="355"/>
                  <a:pt x="2965" y="355"/>
                </a:cubicBezTo>
                <a:cubicBezTo>
                  <a:pt x="2966" y="357"/>
                  <a:pt x="2966" y="357"/>
                  <a:pt x="2966" y="357"/>
                </a:cubicBezTo>
                <a:lnTo>
                  <a:pt x="2967" y="357"/>
                </a:lnTo>
                <a:close/>
                <a:moveTo>
                  <a:pt x="3025" y="1132"/>
                </a:moveTo>
                <a:cubicBezTo>
                  <a:pt x="3024" y="1131"/>
                  <a:pt x="3024" y="1131"/>
                  <a:pt x="3024" y="1131"/>
                </a:cubicBezTo>
                <a:cubicBezTo>
                  <a:pt x="3023" y="1131"/>
                  <a:pt x="3023" y="1131"/>
                  <a:pt x="3023" y="1131"/>
                </a:cubicBezTo>
                <a:cubicBezTo>
                  <a:pt x="3022" y="1131"/>
                  <a:pt x="3022" y="1131"/>
                  <a:pt x="3022" y="1131"/>
                </a:cubicBezTo>
                <a:cubicBezTo>
                  <a:pt x="3021" y="1131"/>
                  <a:pt x="3021" y="1131"/>
                  <a:pt x="3021" y="1131"/>
                </a:cubicBezTo>
                <a:cubicBezTo>
                  <a:pt x="3020" y="1131"/>
                  <a:pt x="3020" y="1131"/>
                  <a:pt x="3020" y="1131"/>
                </a:cubicBezTo>
                <a:cubicBezTo>
                  <a:pt x="3018" y="1129"/>
                  <a:pt x="3018" y="1129"/>
                  <a:pt x="3018" y="1129"/>
                </a:cubicBezTo>
                <a:cubicBezTo>
                  <a:pt x="3018" y="1126"/>
                  <a:pt x="3018" y="1126"/>
                  <a:pt x="3018" y="1126"/>
                </a:cubicBezTo>
                <a:cubicBezTo>
                  <a:pt x="3016" y="1125"/>
                  <a:pt x="3016" y="1125"/>
                  <a:pt x="3016" y="1125"/>
                </a:cubicBezTo>
                <a:cubicBezTo>
                  <a:pt x="3014" y="1121"/>
                  <a:pt x="3014" y="1121"/>
                  <a:pt x="3014" y="1121"/>
                </a:cubicBezTo>
                <a:cubicBezTo>
                  <a:pt x="3013" y="1120"/>
                  <a:pt x="3013" y="1120"/>
                  <a:pt x="3013" y="1120"/>
                </a:cubicBezTo>
                <a:cubicBezTo>
                  <a:pt x="3013" y="1119"/>
                  <a:pt x="3013" y="1119"/>
                  <a:pt x="3013" y="1119"/>
                </a:cubicBezTo>
                <a:cubicBezTo>
                  <a:pt x="3010" y="1119"/>
                  <a:pt x="3010" y="1119"/>
                  <a:pt x="3010" y="1119"/>
                </a:cubicBezTo>
                <a:cubicBezTo>
                  <a:pt x="3009" y="1118"/>
                  <a:pt x="3009" y="1118"/>
                  <a:pt x="3009" y="1118"/>
                </a:cubicBezTo>
                <a:cubicBezTo>
                  <a:pt x="3008" y="1116"/>
                  <a:pt x="3008" y="1116"/>
                  <a:pt x="3008" y="1116"/>
                </a:cubicBezTo>
                <a:cubicBezTo>
                  <a:pt x="3006" y="1114"/>
                  <a:pt x="3006" y="1114"/>
                  <a:pt x="3006" y="1114"/>
                </a:cubicBezTo>
                <a:cubicBezTo>
                  <a:pt x="3005" y="1111"/>
                  <a:pt x="3005" y="1111"/>
                  <a:pt x="3005" y="1111"/>
                </a:cubicBezTo>
                <a:cubicBezTo>
                  <a:pt x="3004" y="1110"/>
                  <a:pt x="3004" y="1110"/>
                  <a:pt x="3004" y="1110"/>
                </a:cubicBezTo>
                <a:cubicBezTo>
                  <a:pt x="3003" y="1108"/>
                  <a:pt x="3003" y="1108"/>
                  <a:pt x="3003" y="1108"/>
                </a:cubicBezTo>
                <a:cubicBezTo>
                  <a:pt x="3003" y="1107"/>
                  <a:pt x="3003" y="1107"/>
                  <a:pt x="3003" y="1107"/>
                </a:cubicBezTo>
                <a:cubicBezTo>
                  <a:pt x="3007" y="1108"/>
                  <a:pt x="3007" y="1108"/>
                  <a:pt x="3007" y="1108"/>
                </a:cubicBezTo>
                <a:cubicBezTo>
                  <a:pt x="3011" y="1106"/>
                  <a:pt x="3011" y="1106"/>
                  <a:pt x="3011" y="1106"/>
                </a:cubicBezTo>
                <a:cubicBezTo>
                  <a:pt x="3012" y="1104"/>
                  <a:pt x="3012" y="1104"/>
                  <a:pt x="3012" y="1104"/>
                </a:cubicBezTo>
                <a:cubicBezTo>
                  <a:pt x="3011" y="1102"/>
                  <a:pt x="3011" y="1102"/>
                  <a:pt x="3011" y="1102"/>
                </a:cubicBezTo>
                <a:cubicBezTo>
                  <a:pt x="3008" y="1099"/>
                  <a:pt x="3008" y="1099"/>
                  <a:pt x="3008" y="1099"/>
                </a:cubicBezTo>
                <a:cubicBezTo>
                  <a:pt x="3006" y="1098"/>
                  <a:pt x="3006" y="1098"/>
                  <a:pt x="3006" y="1098"/>
                </a:cubicBezTo>
                <a:cubicBezTo>
                  <a:pt x="3005" y="1099"/>
                  <a:pt x="3005" y="1099"/>
                  <a:pt x="3005" y="1099"/>
                </a:cubicBezTo>
                <a:cubicBezTo>
                  <a:pt x="3003" y="1098"/>
                  <a:pt x="3003" y="1098"/>
                  <a:pt x="3003" y="1098"/>
                </a:cubicBezTo>
                <a:cubicBezTo>
                  <a:pt x="3000" y="1096"/>
                  <a:pt x="3000" y="1096"/>
                  <a:pt x="3000" y="1096"/>
                </a:cubicBezTo>
                <a:cubicBezTo>
                  <a:pt x="2998" y="1094"/>
                  <a:pt x="2998" y="1094"/>
                  <a:pt x="2998" y="1094"/>
                </a:cubicBezTo>
                <a:cubicBezTo>
                  <a:pt x="2996" y="1095"/>
                  <a:pt x="2996" y="1095"/>
                  <a:pt x="2996" y="1095"/>
                </a:cubicBezTo>
                <a:cubicBezTo>
                  <a:pt x="2991" y="1093"/>
                  <a:pt x="2991" y="1093"/>
                  <a:pt x="2991" y="1093"/>
                </a:cubicBezTo>
                <a:cubicBezTo>
                  <a:pt x="2990" y="1092"/>
                  <a:pt x="2990" y="1092"/>
                  <a:pt x="2990" y="1092"/>
                </a:cubicBezTo>
                <a:cubicBezTo>
                  <a:pt x="2992" y="1089"/>
                  <a:pt x="2992" y="1089"/>
                  <a:pt x="2992" y="1089"/>
                </a:cubicBezTo>
                <a:cubicBezTo>
                  <a:pt x="2992" y="1087"/>
                  <a:pt x="2992" y="1087"/>
                  <a:pt x="2992" y="1087"/>
                </a:cubicBezTo>
                <a:cubicBezTo>
                  <a:pt x="2991" y="1086"/>
                  <a:pt x="2991" y="1086"/>
                  <a:pt x="2991" y="1086"/>
                </a:cubicBezTo>
                <a:cubicBezTo>
                  <a:pt x="2987" y="1082"/>
                  <a:pt x="2987" y="1082"/>
                  <a:pt x="2987" y="1082"/>
                </a:cubicBezTo>
                <a:cubicBezTo>
                  <a:pt x="2986" y="1082"/>
                  <a:pt x="2986" y="1082"/>
                  <a:pt x="2986" y="1082"/>
                </a:cubicBezTo>
                <a:cubicBezTo>
                  <a:pt x="2985" y="1083"/>
                  <a:pt x="2985" y="1083"/>
                  <a:pt x="2985" y="1083"/>
                </a:cubicBezTo>
                <a:cubicBezTo>
                  <a:pt x="2984" y="1081"/>
                  <a:pt x="2984" y="1081"/>
                  <a:pt x="2984" y="1081"/>
                </a:cubicBezTo>
                <a:cubicBezTo>
                  <a:pt x="2982" y="1080"/>
                  <a:pt x="2982" y="1080"/>
                  <a:pt x="2982" y="1080"/>
                </a:cubicBezTo>
                <a:cubicBezTo>
                  <a:pt x="2982" y="1078"/>
                  <a:pt x="2982" y="1078"/>
                  <a:pt x="2982" y="1078"/>
                </a:cubicBezTo>
                <a:cubicBezTo>
                  <a:pt x="2980" y="1078"/>
                  <a:pt x="2980" y="1078"/>
                  <a:pt x="2980" y="1078"/>
                </a:cubicBezTo>
                <a:cubicBezTo>
                  <a:pt x="2978" y="1076"/>
                  <a:pt x="2978" y="1076"/>
                  <a:pt x="2978" y="1076"/>
                </a:cubicBezTo>
                <a:cubicBezTo>
                  <a:pt x="2978" y="1077"/>
                  <a:pt x="2978" y="1077"/>
                  <a:pt x="2978" y="1077"/>
                </a:cubicBezTo>
                <a:cubicBezTo>
                  <a:pt x="2976" y="1076"/>
                  <a:pt x="2976" y="1076"/>
                  <a:pt x="2976" y="1076"/>
                </a:cubicBezTo>
                <a:cubicBezTo>
                  <a:pt x="2974" y="1075"/>
                  <a:pt x="2974" y="1075"/>
                  <a:pt x="2974" y="1075"/>
                </a:cubicBezTo>
                <a:cubicBezTo>
                  <a:pt x="2971" y="1074"/>
                  <a:pt x="2971" y="1074"/>
                  <a:pt x="2971" y="1074"/>
                </a:cubicBezTo>
                <a:cubicBezTo>
                  <a:pt x="2969" y="1073"/>
                  <a:pt x="2969" y="1073"/>
                  <a:pt x="2969" y="1073"/>
                </a:cubicBezTo>
                <a:cubicBezTo>
                  <a:pt x="2965" y="1071"/>
                  <a:pt x="2965" y="1071"/>
                  <a:pt x="2965" y="1071"/>
                </a:cubicBezTo>
                <a:cubicBezTo>
                  <a:pt x="2960" y="1070"/>
                  <a:pt x="2960" y="1070"/>
                  <a:pt x="2960" y="1070"/>
                </a:cubicBezTo>
                <a:cubicBezTo>
                  <a:pt x="2958" y="1070"/>
                  <a:pt x="2958" y="1070"/>
                  <a:pt x="2958" y="1070"/>
                </a:cubicBezTo>
                <a:cubicBezTo>
                  <a:pt x="2957" y="1068"/>
                  <a:pt x="2957" y="1068"/>
                  <a:pt x="2957" y="1068"/>
                </a:cubicBezTo>
                <a:cubicBezTo>
                  <a:pt x="2956" y="1068"/>
                  <a:pt x="2956" y="1068"/>
                  <a:pt x="2956" y="1068"/>
                </a:cubicBezTo>
                <a:cubicBezTo>
                  <a:pt x="2955" y="1069"/>
                  <a:pt x="2955" y="1069"/>
                  <a:pt x="2955" y="1069"/>
                </a:cubicBezTo>
                <a:cubicBezTo>
                  <a:pt x="2951" y="1067"/>
                  <a:pt x="2951" y="1067"/>
                  <a:pt x="2951" y="1067"/>
                </a:cubicBezTo>
                <a:cubicBezTo>
                  <a:pt x="2950" y="1066"/>
                  <a:pt x="2950" y="1066"/>
                  <a:pt x="2950" y="1066"/>
                </a:cubicBezTo>
                <a:cubicBezTo>
                  <a:pt x="2948" y="1065"/>
                  <a:pt x="2948" y="1065"/>
                  <a:pt x="2948" y="1065"/>
                </a:cubicBezTo>
                <a:cubicBezTo>
                  <a:pt x="2945" y="1064"/>
                  <a:pt x="2945" y="1064"/>
                  <a:pt x="2945" y="1064"/>
                </a:cubicBezTo>
                <a:cubicBezTo>
                  <a:pt x="2943" y="1064"/>
                  <a:pt x="2943" y="1064"/>
                  <a:pt x="2943" y="1064"/>
                </a:cubicBezTo>
                <a:cubicBezTo>
                  <a:pt x="2943" y="1064"/>
                  <a:pt x="2943" y="1064"/>
                  <a:pt x="2943" y="1064"/>
                </a:cubicBezTo>
                <a:cubicBezTo>
                  <a:pt x="2941" y="1064"/>
                  <a:pt x="2941" y="1064"/>
                  <a:pt x="2941" y="1064"/>
                </a:cubicBezTo>
                <a:cubicBezTo>
                  <a:pt x="2940" y="1064"/>
                  <a:pt x="2940" y="1064"/>
                  <a:pt x="2940" y="1064"/>
                </a:cubicBezTo>
                <a:cubicBezTo>
                  <a:pt x="2940" y="1063"/>
                  <a:pt x="2940" y="1063"/>
                  <a:pt x="2940" y="1063"/>
                </a:cubicBezTo>
                <a:cubicBezTo>
                  <a:pt x="2940" y="1062"/>
                  <a:pt x="2940" y="1062"/>
                  <a:pt x="2940" y="1062"/>
                </a:cubicBezTo>
                <a:cubicBezTo>
                  <a:pt x="2939" y="1061"/>
                  <a:pt x="2939" y="1061"/>
                  <a:pt x="2939" y="1061"/>
                </a:cubicBezTo>
                <a:cubicBezTo>
                  <a:pt x="2937" y="1061"/>
                  <a:pt x="2937" y="1061"/>
                  <a:pt x="2937" y="1061"/>
                </a:cubicBezTo>
                <a:cubicBezTo>
                  <a:pt x="2934" y="1060"/>
                  <a:pt x="2934" y="1060"/>
                  <a:pt x="2934" y="1060"/>
                </a:cubicBezTo>
                <a:cubicBezTo>
                  <a:pt x="2933" y="1060"/>
                  <a:pt x="2933" y="1060"/>
                  <a:pt x="2933" y="1060"/>
                </a:cubicBezTo>
                <a:cubicBezTo>
                  <a:pt x="2932" y="1060"/>
                  <a:pt x="2932" y="1060"/>
                  <a:pt x="2932" y="1060"/>
                </a:cubicBezTo>
                <a:cubicBezTo>
                  <a:pt x="2926" y="1058"/>
                  <a:pt x="2926" y="1058"/>
                  <a:pt x="2926" y="1058"/>
                </a:cubicBezTo>
                <a:cubicBezTo>
                  <a:pt x="2923" y="1057"/>
                  <a:pt x="2923" y="1057"/>
                  <a:pt x="2923" y="1057"/>
                </a:cubicBezTo>
                <a:cubicBezTo>
                  <a:pt x="2921" y="1057"/>
                  <a:pt x="2921" y="1057"/>
                  <a:pt x="2921" y="1057"/>
                </a:cubicBezTo>
                <a:cubicBezTo>
                  <a:pt x="2919" y="1055"/>
                  <a:pt x="2919" y="1055"/>
                  <a:pt x="2919" y="1055"/>
                </a:cubicBezTo>
                <a:cubicBezTo>
                  <a:pt x="2916" y="1054"/>
                  <a:pt x="2916" y="1054"/>
                  <a:pt x="2916" y="1054"/>
                </a:cubicBezTo>
                <a:cubicBezTo>
                  <a:pt x="2913" y="1053"/>
                  <a:pt x="2913" y="1053"/>
                  <a:pt x="2913" y="1053"/>
                </a:cubicBezTo>
                <a:cubicBezTo>
                  <a:pt x="2911" y="1051"/>
                  <a:pt x="2911" y="1051"/>
                  <a:pt x="2911" y="1051"/>
                </a:cubicBezTo>
                <a:cubicBezTo>
                  <a:pt x="2909" y="1051"/>
                  <a:pt x="2909" y="1051"/>
                  <a:pt x="2909" y="1051"/>
                </a:cubicBezTo>
                <a:cubicBezTo>
                  <a:pt x="2904" y="1054"/>
                  <a:pt x="2904" y="1054"/>
                  <a:pt x="2904" y="1054"/>
                </a:cubicBezTo>
                <a:cubicBezTo>
                  <a:pt x="2903" y="1055"/>
                  <a:pt x="2903" y="1055"/>
                  <a:pt x="2903" y="1055"/>
                </a:cubicBezTo>
                <a:cubicBezTo>
                  <a:pt x="2904" y="1057"/>
                  <a:pt x="2904" y="1057"/>
                  <a:pt x="2904" y="1057"/>
                </a:cubicBezTo>
                <a:cubicBezTo>
                  <a:pt x="2904" y="1058"/>
                  <a:pt x="2904" y="1058"/>
                  <a:pt x="2904" y="1058"/>
                </a:cubicBezTo>
                <a:cubicBezTo>
                  <a:pt x="2901" y="1059"/>
                  <a:pt x="2901" y="1059"/>
                  <a:pt x="2901" y="1059"/>
                </a:cubicBezTo>
                <a:cubicBezTo>
                  <a:pt x="2899" y="1059"/>
                  <a:pt x="2899" y="1059"/>
                  <a:pt x="2899" y="1059"/>
                </a:cubicBezTo>
                <a:cubicBezTo>
                  <a:pt x="2898" y="1060"/>
                  <a:pt x="2898" y="1060"/>
                  <a:pt x="2898" y="1060"/>
                </a:cubicBezTo>
                <a:cubicBezTo>
                  <a:pt x="2897" y="1059"/>
                  <a:pt x="2897" y="1059"/>
                  <a:pt x="2897" y="1059"/>
                </a:cubicBezTo>
                <a:cubicBezTo>
                  <a:pt x="2896" y="1060"/>
                  <a:pt x="2896" y="1060"/>
                  <a:pt x="2896" y="1060"/>
                </a:cubicBezTo>
                <a:cubicBezTo>
                  <a:pt x="2896" y="1062"/>
                  <a:pt x="2896" y="1062"/>
                  <a:pt x="2896" y="1062"/>
                </a:cubicBezTo>
                <a:cubicBezTo>
                  <a:pt x="2894" y="1063"/>
                  <a:pt x="2894" y="1063"/>
                  <a:pt x="2894" y="1063"/>
                </a:cubicBezTo>
                <a:cubicBezTo>
                  <a:pt x="2892" y="1063"/>
                  <a:pt x="2892" y="1063"/>
                  <a:pt x="2892" y="1063"/>
                </a:cubicBezTo>
                <a:cubicBezTo>
                  <a:pt x="2891" y="1065"/>
                  <a:pt x="2891" y="1065"/>
                  <a:pt x="2891" y="1065"/>
                </a:cubicBezTo>
                <a:cubicBezTo>
                  <a:pt x="2891" y="1068"/>
                  <a:pt x="2891" y="1068"/>
                  <a:pt x="2891" y="1068"/>
                </a:cubicBezTo>
                <a:cubicBezTo>
                  <a:pt x="2889" y="1068"/>
                  <a:pt x="2889" y="1068"/>
                  <a:pt x="2889" y="1068"/>
                </a:cubicBezTo>
                <a:cubicBezTo>
                  <a:pt x="2888" y="1069"/>
                  <a:pt x="2888" y="1069"/>
                  <a:pt x="2888" y="1069"/>
                </a:cubicBezTo>
                <a:cubicBezTo>
                  <a:pt x="2888" y="1071"/>
                  <a:pt x="2888" y="1071"/>
                  <a:pt x="2888" y="1071"/>
                </a:cubicBezTo>
                <a:cubicBezTo>
                  <a:pt x="2886" y="1072"/>
                  <a:pt x="2886" y="1072"/>
                  <a:pt x="2886" y="1072"/>
                </a:cubicBezTo>
                <a:cubicBezTo>
                  <a:pt x="2884" y="1072"/>
                  <a:pt x="2884" y="1072"/>
                  <a:pt x="2884" y="1072"/>
                </a:cubicBezTo>
                <a:cubicBezTo>
                  <a:pt x="2883" y="1071"/>
                  <a:pt x="2883" y="1071"/>
                  <a:pt x="2883" y="1071"/>
                </a:cubicBezTo>
                <a:cubicBezTo>
                  <a:pt x="2881" y="1069"/>
                  <a:pt x="2881" y="1069"/>
                  <a:pt x="2881" y="1069"/>
                </a:cubicBezTo>
                <a:cubicBezTo>
                  <a:pt x="2880" y="1067"/>
                  <a:pt x="2880" y="1067"/>
                  <a:pt x="2880" y="1067"/>
                </a:cubicBezTo>
                <a:cubicBezTo>
                  <a:pt x="2879" y="1068"/>
                  <a:pt x="2879" y="1068"/>
                  <a:pt x="2879" y="1068"/>
                </a:cubicBezTo>
                <a:cubicBezTo>
                  <a:pt x="2879" y="1066"/>
                  <a:pt x="2879" y="1066"/>
                  <a:pt x="2879" y="1066"/>
                </a:cubicBezTo>
                <a:cubicBezTo>
                  <a:pt x="2879" y="1064"/>
                  <a:pt x="2879" y="1064"/>
                  <a:pt x="2879" y="1064"/>
                </a:cubicBezTo>
                <a:cubicBezTo>
                  <a:pt x="2878" y="1063"/>
                  <a:pt x="2878" y="1063"/>
                  <a:pt x="2878" y="1063"/>
                </a:cubicBezTo>
                <a:cubicBezTo>
                  <a:pt x="2877" y="1064"/>
                  <a:pt x="2877" y="1064"/>
                  <a:pt x="2877" y="1064"/>
                </a:cubicBezTo>
                <a:cubicBezTo>
                  <a:pt x="2877" y="1066"/>
                  <a:pt x="2877" y="1066"/>
                  <a:pt x="2877" y="1066"/>
                </a:cubicBezTo>
                <a:cubicBezTo>
                  <a:pt x="2876" y="1066"/>
                  <a:pt x="2876" y="1066"/>
                  <a:pt x="2876" y="1066"/>
                </a:cubicBezTo>
                <a:cubicBezTo>
                  <a:pt x="2875" y="1065"/>
                  <a:pt x="2875" y="1065"/>
                  <a:pt x="2875" y="1065"/>
                </a:cubicBezTo>
                <a:cubicBezTo>
                  <a:pt x="2874" y="1063"/>
                  <a:pt x="2874" y="1063"/>
                  <a:pt x="2874" y="1063"/>
                </a:cubicBezTo>
                <a:cubicBezTo>
                  <a:pt x="2874" y="1058"/>
                  <a:pt x="2874" y="1058"/>
                  <a:pt x="2874" y="1058"/>
                </a:cubicBezTo>
                <a:cubicBezTo>
                  <a:pt x="2873" y="1055"/>
                  <a:pt x="2873" y="1055"/>
                  <a:pt x="2873" y="1055"/>
                </a:cubicBezTo>
                <a:cubicBezTo>
                  <a:pt x="2874" y="1053"/>
                  <a:pt x="2874" y="1053"/>
                  <a:pt x="2874" y="1053"/>
                </a:cubicBezTo>
                <a:cubicBezTo>
                  <a:pt x="2875" y="1052"/>
                  <a:pt x="2875" y="1052"/>
                  <a:pt x="2875" y="1052"/>
                </a:cubicBezTo>
                <a:cubicBezTo>
                  <a:pt x="2875" y="1050"/>
                  <a:pt x="2875" y="1050"/>
                  <a:pt x="2875" y="1050"/>
                </a:cubicBezTo>
                <a:cubicBezTo>
                  <a:pt x="2873" y="1048"/>
                  <a:pt x="2873" y="1048"/>
                  <a:pt x="2873" y="1048"/>
                </a:cubicBezTo>
                <a:cubicBezTo>
                  <a:pt x="2873" y="1046"/>
                  <a:pt x="2873" y="1046"/>
                  <a:pt x="2873" y="1046"/>
                </a:cubicBezTo>
                <a:cubicBezTo>
                  <a:pt x="2873" y="1045"/>
                  <a:pt x="2873" y="1045"/>
                  <a:pt x="2873" y="1045"/>
                </a:cubicBezTo>
                <a:cubicBezTo>
                  <a:pt x="2873" y="1044"/>
                  <a:pt x="2873" y="1044"/>
                  <a:pt x="2873" y="1044"/>
                </a:cubicBezTo>
                <a:cubicBezTo>
                  <a:pt x="2869" y="1043"/>
                  <a:pt x="2869" y="1043"/>
                  <a:pt x="2869" y="1043"/>
                </a:cubicBezTo>
                <a:cubicBezTo>
                  <a:pt x="2866" y="1044"/>
                  <a:pt x="2866" y="1044"/>
                  <a:pt x="2866" y="1044"/>
                </a:cubicBezTo>
                <a:cubicBezTo>
                  <a:pt x="2863" y="1041"/>
                  <a:pt x="2863" y="1041"/>
                  <a:pt x="2863" y="1041"/>
                </a:cubicBezTo>
                <a:cubicBezTo>
                  <a:pt x="2858" y="1039"/>
                  <a:pt x="2858" y="1039"/>
                  <a:pt x="2858" y="1039"/>
                </a:cubicBezTo>
                <a:cubicBezTo>
                  <a:pt x="2854" y="1040"/>
                  <a:pt x="2854" y="1040"/>
                  <a:pt x="2854" y="1040"/>
                </a:cubicBezTo>
                <a:cubicBezTo>
                  <a:pt x="2854" y="1041"/>
                  <a:pt x="2854" y="1041"/>
                  <a:pt x="2854" y="1041"/>
                </a:cubicBezTo>
                <a:cubicBezTo>
                  <a:pt x="2851" y="1043"/>
                  <a:pt x="2851" y="1043"/>
                  <a:pt x="2851" y="1043"/>
                </a:cubicBezTo>
                <a:cubicBezTo>
                  <a:pt x="2849" y="1043"/>
                  <a:pt x="2849" y="1043"/>
                  <a:pt x="2849" y="1043"/>
                </a:cubicBezTo>
                <a:cubicBezTo>
                  <a:pt x="2848" y="1045"/>
                  <a:pt x="2848" y="1045"/>
                  <a:pt x="2848" y="1045"/>
                </a:cubicBezTo>
                <a:cubicBezTo>
                  <a:pt x="2845" y="1045"/>
                  <a:pt x="2845" y="1045"/>
                  <a:pt x="2845" y="1045"/>
                </a:cubicBezTo>
                <a:cubicBezTo>
                  <a:pt x="2844" y="1046"/>
                  <a:pt x="2844" y="1046"/>
                  <a:pt x="2844" y="1046"/>
                </a:cubicBezTo>
                <a:cubicBezTo>
                  <a:pt x="2844" y="1047"/>
                  <a:pt x="2844" y="1047"/>
                  <a:pt x="2844" y="1047"/>
                </a:cubicBezTo>
                <a:cubicBezTo>
                  <a:pt x="2844" y="1049"/>
                  <a:pt x="2844" y="1049"/>
                  <a:pt x="2844" y="1049"/>
                </a:cubicBezTo>
                <a:cubicBezTo>
                  <a:pt x="2842" y="1050"/>
                  <a:pt x="2842" y="1050"/>
                  <a:pt x="2842" y="1050"/>
                </a:cubicBezTo>
                <a:cubicBezTo>
                  <a:pt x="2841" y="1052"/>
                  <a:pt x="2841" y="1052"/>
                  <a:pt x="2841" y="1052"/>
                </a:cubicBezTo>
                <a:cubicBezTo>
                  <a:pt x="2844" y="1052"/>
                  <a:pt x="2844" y="1052"/>
                  <a:pt x="2844" y="1052"/>
                </a:cubicBezTo>
                <a:cubicBezTo>
                  <a:pt x="2845" y="1051"/>
                  <a:pt x="2845" y="1051"/>
                  <a:pt x="2845" y="1051"/>
                </a:cubicBezTo>
                <a:cubicBezTo>
                  <a:pt x="2846" y="1050"/>
                  <a:pt x="2846" y="1050"/>
                  <a:pt x="2846" y="1050"/>
                </a:cubicBezTo>
                <a:cubicBezTo>
                  <a:pt x="2847" y="1051"/>
                  <a:pt x="2847" y="1051"/>
                  <a:pt x="2847" y="1051"/>
                </a:cubicBezTo>
                <a:cubicBezTo>
                  <a:pt x="2850" y="1053"/>
                  <a:pt x="2850" y="1053"/>
                  <a:pt x="2850" y="1053"/>
                </a:cubicBezTo>
                <a:cubicBezTo>
                  <a:pt x="2851" y="1055"/>
                  <a:pt x="2851" y="1055"/>
                  <a:pt x="2851" y="1055"/>
                </a:cubicBezTo>
                <a:cubicBezTo>
                  <a:pt x="2851" y="1056"/>
                  <a:pt x="2851" y="1056"/>
                  <a:pt x="2851" y="1056"/>
                </a:cubicBezTo>
                <a:cubicBezTo>
                  <a:pt x="2851" y="1058"/>
                  <a:pt x="2851" y="1058"/>
                  <a:pt x="2851" y="1058"/>
                </a:cubicBezTo>
                <a:cubicBezTo>
                  <a:pt x="2853" y="1060"/>
                  <a:pt x="2853" y="1060"/>
                  <a:pt x="2853" y="1060"/>
                </a:cubicBezTo>
                <a:cubicBezTo>
                  <a:pt x="2855" y="1060"/>
                  <a:pt x="2855" y="1060"/>
                  <a:pt x="2855" y="1060"/>
                </a:cubicBezTo>
                <a:cubicBezTo>
                  <a:pt x="2857" y="1059"/>
                  <a:pt x="2857" y="1059"/>
                  <a:pt x="2857" y="1059"/>
                </a:cubicBezTo>
                <a:cubicBezTo>
                  <a:pt x="2858" y="1060"/>
                  <a:pt x="2858" y="1060"/>
                  <a:pt x="2858" y="1060"/>
                </a:cubicBezTo>
                <a:cubicBezTo>
                  <a:pt x="2859" y="1060"/>
                  <a:pt x="2859" y="1060"/>
                  <a:pt x="2859" y="1060"/>
                </a:cubicBezTo>
                <a:cubicBezTo>
                  <a:pt x="2861" y="1060"/>
                  <a:pt x="2861" y="1060"/>
                  <a:pt x="2861" y="1060"/>
                </a:cubicBezTo>
                <a:cubicBezTo>
                  <a:pt x="2864" y="1059"/>
                  <a:pt x="2864" y="1059"/>
                  <a:pt x="2864" y="1059"/>
                </a:cubicBezTo>
                <a:cubicBezTo>
                  <a:pt x="2865" y="1060"/>
                  <a:pt x="2865" y="1060"/>
                  <a:pt x="2865" y="1060"/>
                </a:cubicBezTo>
                <a:cubicBezTo>
                  <a:pt x="2866" y="1059"/>
                  <a:pt x="2866" y="1059"/>
                  <a:pt x="2866" y="1059"/>
                </a:cubicBezTo>
                <a:cubicBezTo>
                  <a:pt x="2865" y="1058"/>
                  <a:pt x="2865" y="1058"/>
                  <a:pt x="2865" y="1058"/>
                </a:cubicBezTo>
                <a:cubicBezTo>
                  <a:pt x="2870" y="1059"/>
                  <a:pt x="2870" y="1059"/>
                  <a:pt x="2870" y="1059"/>
                </a:cubicBezTo>
                <a:cubicBezTo>
                  <a:pt x="2871" y="1060"/>
                  <a:pt x="2871" y="1060"/>
                  <a:pt x="2871" y="1060"/>
                </a:cubicBezTo>
                <a:cubicBezTo>
                  <a:pt x="2871" y="1062"/>
                  <a:pt x="2871" y="1062"/>
                  <a:pt x="2871" y="1062"/>
                </a:cubicBezTo>
                <a:cubicBezTo>
                  <a:pt x="2870" y="1062"/>
                  <a:pt x="2870" y="1062"/>
                  <a:pt x="2870" y="1062"/>
                </a:cubicBezTo>
                <a:cubicBezTo>
                  <a:pt x="2869" y="1064"/>
                  <a:pt x="2869" y="1064"/>
                  <a:pt x="2869" y="1064"/>
                </a:cubicBezTo>
                <a:cubicBezTo>
                  <a:pt x="2868" y="1066"/>
                  <a:pt x="2868" y="1066"/>
                  <a:pt x="2868" y="1066"/>
                </a:cubicBezTo>
                <a:cubicBezTo>
                  <a:pt x="2866" y="1064"/>
                  <a:pt x="2866" y="1064"/>
                  <a:pt x="2866" y="1064"/>
                </a:cubicBezTo>
                <a:cubicBezTo>
                  <a:pt x="2863" y="1062"/>
                  <a:pt x="2863" y="1062"/>
                  <a:pt x="2863" y="1062"/>
                </a:cubicBezTo>
                <a:cubicBezTo>
                  <a:pt x="2862" y="1063"/>
                  <a:pt x="2862" y="1063"/>
                  <a:pt x="2862" y="1063"/>
                </a:cubicBezTo>
                <a:cubicBezTo>
                  <a:pt x="2861" y="1065"/>
                  <a:pt x="2861" y="1065"/>
                  <a:pt x="2861" y="1065"/>
                </a:cubicBezTo>
                <a:cubicBezTo>
                  <a:pt x="2859" y="1066"/>
                  <a:pt x="2859" y="1066"/>
                  <a:pt x="2859" y="1066"/>
                </a:cubicBezTo>
                <a:cubicBezTo>
                  <a:pt x="2858" y="1066"/>
                  <a:pt x="2858" y="1066"/>
                  <a:pt x="2858" y="1066"/>
                </a:cubicBezTo>
                <a:cubicBezTo>
                  <a:pt x="2855" y="1065"/>
                  <a:pt x="2855" y="1065"/>
                  <a:pt x="2855" y="1065"/>
                </a:cubicBezTo>
                <a:cubicBezTo>
                  <a:pt x="2855" y="1064"/>
                  <a:pt x="2855" y="1064"/>
                  <a:pt x="2855" y="1064"/>
                </a:cubicBezTo>
                <a:cubicBezTo>
                  <a:pt x="2852" y="1065"/>
                  <a:pt x="2852" y="1065"/>
                  <a:pt x="2852" y="1065"/>
                </a:cubicBezTo>
                <a:cubicBezTo>
                  <a:pt x="2851" y="1066"/>
                  <a:pt x="2851" y="1066"/>
                  <a:pt x="2851" y="1066"/>
                </a:cubicBezTo>
                <a:cubicBezTo>
                  <a:pt x="2852" y="1067"/>
                  <a:pt x="2852" y="1067"/>
                  <a:pt x="2852" y="1067"/>
                </a:cubicBezTo>
                <a:cubicBezTo>
                  <a:pt x="2854" y="1068"/>
                  <a:pt x="2854" y="1068"/>
                  <a:pt x="2854" y="1068"/>
                </a:cubicBezTo>
                <a:cubicBezTo>
                  <a:pt x="2856" y="1069"/>
                  <a:pt x="2856" y="1069"/>
                  <a:pt x="2856" y="1069"/>
                </a:cubicBezTo>
                <a:cubicBezTo>
                  <a:pt x="2857" y="1071"/>
                  <a:pt x="2857" y="1071"/>
                  <a:pt x="2857" y="1071"/>
                </a:cubicBezTo>
                <a:cubicBezTo>
                  <a:pt x="2858" y="1072"/>
                  <a:pt x="2858" y="1072"/>
                  <a:pt x="2858" y="1072"/>
                </a:cubicBezTo>
                <a:cubicBezTo>
                  <a:pt x="2859" y="1071"/>
                  <a:pt x="2859" y="1071"/>
                  <a:pt x="2859" y="1071"/>
                </a:cubicBezTo>
                <a:cubicBezTo>
                  <a:pt x="2859" y="1073"/>
                  <a:pt x="2859" y="1073"/>
                  <a:pt x="2859" y="1073"/>
                </a:cubicBezTo>
                <a:cubicBezTo>
                  <a:pt x="2859" y="1074"/>
                  <a:pt x="2859" y="1074"/>
                  <a:pt x="2859" y="1074"/>
                </a:cubicBezTo>
                <a:cubicBezTo>
                  <a:pt x="2858" y="1074"/>
                  <a:pt x="2858" y="1074"/>
                  <a:pt x="2858" y="1074"/>
                </a:cubicBezTo>
                <a:cubicBezTo>
                  <a:pt x="2858" y="1076"/>
                  <a:pt x="2858" y="1076"/>
                  <a:pt x="2858" y="1076"/>
                </a:cubicBezTo>
                <a:cubicBezTo>
                  <a:pt x="2860" y="1079"/>
                  <a:pt x="2860" y="1079"/>
                  <a:pt x="2860" y="1079"/>
                </a:cubicBezTo>
                <a:cubicBezTo>
                  <a:pt x="2861" y="1080"/>
                  <a:pt x="2861" y="1080"/>
                  <a:pt x="2861" y="1080"/>
                </a:cubicBezTo>
                <a:cubicBezTo>
                  <a:pt x="2863" y="1079"/>
                  <a:pt x="2863" y="1079"/>
                  <a:pt x="2863" y="1079"/>
                </a:cubicBezTo>
                <a:cubicBezTo>
                  <a:pt x="2865" y="1077"/>
                  <a:pt x="2865" y="1077"/>
                  <a:pt x="2865" y="1077"/>
                </a:cubicBezTo>
                <a:cubicBezTo>
                  <a:pt x="2865" y="1075"/>
                  <a:pt x="2865" y="1075"/>
                  <a:pt x="2865" y="1075"/>
                </a:cubicBezTo>
                <a:cubicBezTo>
                  <a:pt x="2867" y="1072"/>
                  <a:pt x="2867" y="1072"/>
                  <a:pt x="2867" y="1072"/>
                </a:cubicBezTo>
                <a:cubicBezTo>
                  <a:pt x="2868" y="1072"/>
                  <a:pt x="2868" y="1072"/>
                  <a:pt x="2868" y="1072"/>
                </a:cubicBezTo>
                <a:cubicBezTo>
                  <a:pt x="2868" y="1070"/>
                  <a:pt x="2868" y="1070"/>
                  <a:pt x="2868" y="1070"/>
                </a:cubicBezTo>
                <a:cubicBezTo>
                  <a:pt x="2869" y="1068"/>
                  <a:pt x="2869" y="1068"/>
                  <a:pt x="2869" y="1068"/>
                </a:cubicBezTo>
                <a:cubicBezTo>
                  <a:pt x="2870" y="1066"/>
                  <a:pt x="2870" y="1066"/>
                  <a:pt x="2870" y="1066"/>
                </a:cubicBezTo>
                <a:cubicBezTo>
                  <a:pt x="2870" y="1069"/>
                  <a:pt x="2870" y="1069"/>
                  <a:pt x="2870" y="1069"/>
                </a:cubicBezTo>
                <a:cubicBezTo>
                  <a:pt x="2869" y="1070"/>
                  <a:pt x="2869" y="1070"/>
                  <a:pt x="2869" y="1070"/>
                </a:cubicBezTo>
                <a:cubicBezTo>
                  <a:pt x="2869" y="1072"/>
                  <a:pt x="2869" y="1072"/>
                  <a:pt x="2869" y="1072"/>
                </a:cubicBezTo>
                <a:cubicBezTo>
                  <a:pt x="2870" y="1075"/>
                  <a:pt x="2870" y="1075"/>
                  <a:pt x="2870" y="1075"/>
                </a:cubicBezTo>
                <a:cubicBezTo>
                  <a:pt x="2871" y="1076"/>
                  <a:pt x="2871" y="1076"/>
                  <a:pt x="2871" y="1076"/>
                </a:cubicBezTo>
                <a:cubicBezTo>
                  <a:pt x="2872" y="1075"/>
                  <a:pt x="2872" y="1075"/>
                  <a:pt x="2872" y="1075"/>
                </a:cubicBezTo>
                <a:cubicBezTo>
                  <a:pt x="2872" y="1075"/>
                  <a:pt x="2872" y="1075"/>
                  <a:pt x="2872" y="1075"/>
                </a:cubicBezTo>
                <a:cubicBezTo>
                  <a:pt x="2873" y="1075"/>
                  <a:pt x="2873" y="1075"/>
                  <a:pt x="2873" y="1075"/>
                </a:cubicBezTo>
                <a:cubicBezTo>
                  <a:pt x="2874" y="1077"/>
                  <a:pt x="2874" y="1077"/>
                  <a:pt x="2874" y="1077"/>
                </a:cubicBezTo>
                <a:cubicBezTo>
                  <a:pt x="2875" y="1076"/>
                  <a:pt x="2875" y="1076"/>
                  <a:pt x="2875" y="1076"/>
                </a:cubicBezTo>
                <a:cubicBezTo>
                  <a:pt x="2875" y="1077"/>
                  <a:pt x="2875" y="1077"/>
                  <a:pt x="2875" y="1077"/>
                </a:cubicBezTo>
                <a:cubicBezTo>
                  <a:pt x="2876" y="1077"/>
                  <a:pt x="2876" y="1077"/>
                  <a:pt x="2876" y="1077"/>
                </a:cubicBezTo>
                <a:cubicBezTo>
                  <a:pt x="2877" y="1078"/>
                  <a:pt x="2877" y="1078"/>
                  <a:pt x="2877" y="1078"/>
                </a:cubicBezTo>
                <a:cubicBezTo>
                  <a:pt x="2879" y="1077"/>
                  <a:pt x="2879" y="1077"/>
                  <a:pt x="2879" y="1077"/>
                </a:cubicBezTo>
                <a:cubicBezTo>
                  <a:pt x="2880" y="1077"/>
                  <a:pt x="2880" y="1077"/>
                  <a:pt x="2880" y="1077"/>
                </a:cubicBezTo>
                <a:cubicBezTo>
                  <a:pt x="2880" y="1078"/>
                  <a:pt x="2880" y="1078"/>
                  <a:pt x="2880" y="1078"/>
                </a:cubicBezTo>
                <a:cubicBezTo>
                  <a:pt x="2880" y="1078"/>
                  <a:pt x="2880" y="1078"/>
                  <a:pt x="2880" y="1078"/>
                </a:cubicBezTo>
                <a:cubicBezTo>
                  <a:pt x="2878" y="1078"/>
                  <a:pt x="2878" y="1078"/>
                  <a:pt x="2878" y="1078"/>
                </a:cubicBezTo>
                <a:cubicBezTo>
                  <a:pt x="2878" y="1079"/>
                  <a:pt x="2878" y="1079"/>
                  <a:pt x="2878" y="1079"/>
                </a:cubicBezTo>
                <a:cubicBezTo>
                  <a:pt x="2880" y="1080"/>
                  <a:pt x="2880" y="1080"/>
                  <a:pt x="2880" y="1080"/>
                </a:cubicBezTo>
                <a:cubicBezTo>
                  <a:pt x="2880" y="1081"/>
                  <a:pt x="2880" y="1081"/>
                  <a:pt x="2880" y="1081"/>
                </a:cubicBezTo>
                <a:cubicBezTo>
                  <a:pt x="2881" y="1082"/>
                  <a:pt x="2881" y="1082"/>
                  <a:pt x="2881" y="1082"/>
                </a:cubicBezTo>
                <a:cubicBezTo>
                  <a:pt x="2883" y="1083"/>
                  <a:pt x="2883" y="1083"/>
                  <a:pt x="2883" y="1083"/>
                </a:cubicBezTo>
                <a:cubicBezTo>
                  <a:pt x="2886" y="1083"/>
                  <a:pt x="2886" y="1083"/>
                  <a:pt x="2886" y="1083"/>
                </a:cubicBezTo>
                <a:cubicBezTo>
                  <a:pt x="2893" y="1085"/>
                  <a:pt x="2893" y="1085"/>
                  <a:pt x="2893" y="1085"/>
                </a:cubicBezTo>
                <a:cubicBezTo>
                  <a:pt x="2899" y="1087"/>
                  <a:pt x="2899" y="1087"/>
                  <a:pt x="2899" y="1087"/>
                </a:cubicBezTo>
                <a:cubicBezTo>
                  <a:pt x="2900" y="1086"/>
                  <a:pt x="2900" y="1086"/>
                  <a:pt x="2900" y="1086"/>
                </a:cubicBezTo>
                <a:cubicBezTo>
                  <a:pt x="2903" y="1087"/>
                  <a:pt x="2903" y="1087"/>
                  <a:pt x="2903" y="1087"/>
                </a:cubicBezTo>
                <a:cubicBezTo>
                  <a:pt x="2904" y="1089"/>
                  <a:pt x="2904" y="1089"/>
                  <a:pt x="2904" y="1089"/>
                </a:cubicBezTo>
                <a:cubicBezTo>
                  <a:pt x="2907" y="1090"/>
                  <a:pt x="2907" y="1090"/>
                  <a:pt x="2907" y="1090"/>
                </a:cubicBezTo>
                <a:cubicBezTo>
                  <a:pt x="2908" y="1090"/>
                  <a:pt x="2908" y="1090"/>
                  <a:pt x="2908" y="1090"/>
                </a:cubicBezTo>
                <a:cubicBezTo>
                  <a:pt x="2910" y="1089"/>
                  <a:pt x="2910" y="1089"/>
                  <a:pt x="2910" y="1089"/>
                </a:cubicBezTo>
                <a:cubicBezTo>
                  <a:pt x="2908" y="1091"/>
                  <a:pt x="2908" y="1091"/>
                  <a:pt x="2908" y="1091"/>
                </a:cubicBezTo>
                <a:cubicBezTo>
                  <a:pt x="2909" y="1092"/>
                  <a:pt x="2909" y="1092"/>
                  <a:pt x="2909" y="1092"/>
                </a:cubicBezTo>
                <a:cubicBezTo>
                  <a:pt x="2910" y="1091"/>
                  <a:pt x="2910" y="1091"/>
                  <a:pt x="2910" y="1091"/>
                </a:cubicBezTo>
                <a:cubicBezTo>
                  <a:pt x="2911" y="1092"/>
                  <a:pt x="2911" y="1092"/>
                  <a:pt x="2911" y="1092"/>
                </a:cubicBezTo>
                <a:cubicBezTo>
                  <a:pt x="2913" y="1092"/>
                  <a:pt x="2913" y="1092"/>
                  <a:pt x="2913" y="1092"/>
                </a:cubicBezTo>
                <a:cubicBezTo>
                  <a:pt x="2912" y="1093"/>
                  <a:pt x="2912" y="1093"/>
                  <a:pt x="2912" y="1093"/>
                </a:cubicBezTo>
                <a:cubicBezTo>
                  <a:pt x="2912" y="1094"/>
                  <a:pt x="2912" y="1094"/>
                  <a:pt x="2912" y="1094"/>
                </a:cubicBezTo>
                <a:cubicBezTo>
                  <a:pt x="2912" y="1095"/>
                  <a:pt x="2912" y="1095"/>
                  <a:pt x="2912" y="1095"/>
                </a:cubicBezTo>
                <a:cubicBezTo>
                  <a:pt x="2913" y="1095"/>
                  <a:pt x="2913" y="1095"/>
                  <a:pt x="2913" y="1095"/>
                </a:cubicBezTo>
                <a:cubicBezTo>
                  <a:pt x="2915" y="1095"/>
                  <a:pt x="2915" y="1095"/>
                  <a:pt x="2915" y="1095"/>
                </a:cubicBezTo>
                <a:cubicBezTo>
                  <a:pt x="2913" y="1097"/>
                  <a:pt x="2913" y="1097"/>
                  <a:pt x="2913" y="1097"/>
                </a:cubicBezTo>
                <a:cubicBezTo>
                  <a:pt x="2913" y="1098"/>
                  <a:pt x="2913" y="1098"/>
                  <a:pt x="2913" y="1098"/>
                </a:cubicBezTo>
                <a:cubicBezTo>
                  <a:pt x="2915" y="1100"/>
                  <a:pt x="2915" y="1100"/>
                  <a:pt x="2915" y="1100"/>
                </a:cubicBezTo>
                <a:cubicBezTo>
                  <a:pt x="2915" y="1102"/>
                  <a:pt x="2915" y="1102"/>
                  <a:pt x="2915" y="1102"/>
                </a:cubicBezTo>
                <a:cubicBezTo>
                  <a:pt x="2915" y="1104"/>
                  <a:pt x="2915" y="1104"/>
                  <a:pt x="2915" y="1104"/>
                </a:cubicBezTo>
                <a:cubicBezTo>
                  <a:pt x="2917" y="1105"/>
                  <a:pt x="2917" y="1105"/>
                  <a:pt x="2917" y="1105"/>
                </a:cubicBezTo>
                <a:cubicBezTo>
                  <a:pt x="2920" y="1107"/>
                  <a:pt x="2920" y="1107"/>
                  <a:pt x="2920" y="1107"/>
                </a:cubicBezTo>
                <a:cubicBezTo>
                  <a:pt x="2920" y="1108"/>
                  <a:pt x="2920" y="1108"/>
                  <a:pt x="2920" y="1108"/>
                </a:cubicBezTo>
                <a:cubicBezTo>
                  <a:pt x="2919" y="1108"/>
                  <a:pt x="2919" y="1108"/>
                  <a:pt x="2919" y="1108"/>
                </a:cubicBezTo>
                <a:cubicBezTo>
                  <a:pt x="2918" y="1108"/>
                  <a:pt x="2918" y="1108"/>
                  <a:pt x="2918" y="1108"/>
                </a:cubicBezTo>
                <a:cubicBezTo>
                  <a:pt x="2917" y="1109"/>
                  <a:pt x="2917" y="1109"/>
                  <a:pt x="2917" y="1109"/>
                </a:cubicBezTo>
                <a:cubicBezTo>
                  <a:pt x="2919" y="1110"/>
                  <a:pt x="2919" y="1110"/>
                  <a:pt x="2919" y="1110"/>
                </a:cubicBezTo>
                <a:cubicBezTo>
                  <a:pt x="2921" y="1111"/>
                  <a:pt x="2921" y="1111"/>
                  <a:pt x="2921" y="1111"/>
                </a:cubicBezTo>
                <a:cubicBezTo>
                  <a:pt x="2923" y="1111"/>
                  <a:pt x="2923" y="1111"/>
                  <a:pt x="2923" y="1111"/>
                </a:cubicBezTo>
                <a:cubicBezTo>
                  <a:pt x="2925" y="1111"/>
                  <a:pt x="2925" y="1111"/>
                  <a:pt x="2925" y="1111"/>
                </a:cubicBezTo>
                <a:cubicBezTo>
                  <a:pt x="2923" y="1111"/>
                  <a:pt x="2923" y="1111"/>
                  <a:pt x="2923" y="1111"/>
                </a:cubicBezTo>
                <a:cubicBezTo>
                  <a:pt x="2921" y="1112"/>
                  <a:pt x="2921" y="1112"/>
                  <a:pt x="2921" y="1112"/>
                </a:cubicBezTo>
                <a:cubicBezTo>
                  <a:pt x="2920" y="1112"/>
                  <a:pt x="2920" y="1112"/>
                  <a:pt x="2920" y="1112"/>
                </a:cubicBezTo>
                <a:cubicBezTo>
                  <a:pt x="2919" y="1112"/>
                  <a:pt x="2919" y="1112"/>
                  <a:pt x="2919" y="1112"/>
                </a:cubicBezTo>
                <a:cubicBezTo>
                  <a:pt x="2920" y="1114"/>
                  <a:pt x="2920" y="1114"/>
                  <a:pt x="2920" y="1114"/>
                </a:cubicBezTo>
                <a:cubicBezTo>
                  <a:pt x="2922" y="1114"/>
                  <a:pt x="2922" y="1114"/>
                  <a:pt x="2922" y="1114"/>
                </a:cubicBezTo>
                <a:cubicBezTo>
                  <a:pt x="2921" y="1117"/>
                  <a:pt x="2921" y="1117"/>
                  <a:pt x="2921" y="1117"/>
                </a:cubicBezTo>
                <a:cubicBezTo>
                  <a:pt x="2921" y="1117"/>
                  <a:pt x="2921" y="1117"/>
                  <a:pt x="2921" y="1117"/>
                </a:cubicBezTo>
                <a:cubicBezTo>
                  <a:pt x="2921" y="1119"/>
                  <a:pt x="2921" y="1119"/>
                  <a:pt x="2921" y="1119"/>
                </a:cubicBezTo>
                <a:cubicBezTo>
                  <a:pt x="2920" y="1120"/>
                  <a:pt x="2920" y="1120"/>
                  <a:pt x="2920" y="1120"/>
                </a:cubicBezTo>
                <a:cubicBezTo>
                  <a:pt x="2919" y="1121"/>
                  <a:pt x="2919" y="1121"/>
                  <a:pt x="2919" y="1121"/>
                </a:cubicBezTo>
                <a:cubicBezTo>
                  <a:pt x="2921" y="1122"/>
                  <a:pt x="2921" y="1122"/>
                  <a:pt x="2921" y="1122"/>
                </a:cubicBezTo>
                <a:cubicBezTo>
                  <a:pt x="2923" y="1121"/>
                  <a:pt x="2923" y="1121"/>
                  <a:pt x="2923" y="1121"/>
                </a:cubicBezTo>
                <a:cubicBezTo>
                  <a:pt x="2924" y="1122"/>
                  <a:pt x="2924" y="1122"/>
                  <a:pt x="2924" y="1122"/>
                </a:cubicBezTo>
                <a:cubicBezTo>
                  <a:pt x="2925" y="1122"/>
                  <a:pt x="2925" y="1122"/>
                  <a:pt x="2925" y="1122"/>
                </a:cubicBezTo>
                <a:cubicBezTo>
                  <a:pt x="2927" y="1121"/>
                  <a:pt x="2927" y="1121"/>
                  <a:pt x="2927" y="1121"/>
                </a:cubicBezTo>
                <a:cubicBezTo>
                  <a:pt x="2930" y="1121"/>
                  <a:pt x="2930" y="1121"/>
                  <a:pt x="2930" y="1121"/>
                </a:cubicBezTo>
                <a:cubicBezTo>
                  <a:pt x="2931" y="1120"/>
                  <a:pt x="2931" y="1120"/>
                  <a:pt x="2931" y="1120"/>
                </a:cubicBezTo>
                <a:cubicBezTo>
                  <a:pt x="2932" y="1118"/>
                  <a:pt x="2932" y="1118"/>
                  <a:pt x="2932" y="1118"/>
                </a:cubicBezTo>
                <a:cubicBezTo>
                  <a:pt x="2932" y="1120"/>
                  <a:pt x="2932" y="1120"/>
                  <a:pt x="2932" y="1120"/>
                </a:cubicBezTo>
                <a:cubicBezTo>
                  <a:pt x="2931" y="1122"/>
                  <a:pt x="2931" y="1122"/>
                  <a:pt x="2931" y="1122"/>
                </a:cubicBezTo>
                <a:cubicBezTo>
                  <a:pt x="2931" y="1123"/>
                  <a:pt x="2931" y="1123"/>
                  <a:pt x="2931" y="1123"/>
                </a:cubicBezTo>
                <a:cubicBezTo>
                  <a:pt x="2932" y="1124"/>
                  <a:pt x="2932" y="1124"/>
                  <a:pt x="2932" y="1124"/>
                </a:cubicBezTo>
                <a:cubicBezTo>
                  <a:pt x="2934" y="1126"/>
                  <a:pt x="2934" y="1126"/>
                  <a:pt x="2934" y="1126"/>
                </a:cubicBezTo>
                <a:cubicBezTo>
                  <a:pt x="2934" y="1126"/>
                  <a:pt x="2934" y="1126"/>
                  <a:pt x="2934" y="1126"/>
                </a:cubicBezTo>
                <a:cubicBezTo>
                  <a:pt x="2935" y="1128"/>
                  <a:pt x="2935" y="1128"/>
                  <a:pt x="2935" y="1128"/>
                </a:cubicBezTo>
                <a:cubicBezTo>
                  <a:pt x="2938" y="1131"/>
                  <a:pt x="2938" y="1131"/>
                  <a:pt x="2938" y="1131"/>
                </a:cubicBezTo>
                <a:cubicBezTo>
                  <a:pt x="2940" y="1132"/>
                  <a:pt x="2940" y="1132"/>
                  <a:pt x="2940" y="1132"/>
                </a:cubicBezTo>
                <a:cubicBezTo>
                  <a:pt x="2941" y="1132"/>
                  <a:pt x="2941" y="1132"/>
                  <a:pt x="2941" y="1132"/>
                </a:cubicBezTo>
                <a:cubicBezTo>
                  <a:pt x="2944" y="1132"/>
                  <a:pt x="2944" y="1132"/>
                  <a:pt x="2944" y="1132"/>
                </a:cubicBezTo>
                <a:cubicBezTo>
                  <a:pt x="2945" y="1132"/>
                  <a:pt x="2945" y="1132"/>
                  <a:pt x="2945" y="1132"/>
                </a:cubicBezTo>
                <a:cubicBezTo>
                  <a:pt x="2947" y="1132"/>
                  <a:pt x="2947" y="1132"/>
                  <a:pt x="2947" y="1132"/>
                </a:cubicBezTo>
                <a:cubicBezTo>
                  <a:pt x="2953" y="1132"/>
                  <a:pt x="2953" y="1132"/>
                  <a:pt x="2953" y="1132"/>
                </a:cubicBezTo>
                <a:cubicBezTo>
                  <a:pt x="2954" y="1132"/>
                  <a:pt x="2954" y="1132"/>
                  <a:pt x="2954" y="1132"/>
                </a:cubicBezTo>
                <a:cubicBezTo>
                  <a:pt x="2954" y="1133"/>
                  <a:pt x="2954" y="1133"/>
                  <a:pt x="2954" y="1133"/>
                </a:cubicBezTo>
                <a:cubicBezTo>
                  <a:pt x="2956" y="1134"/>
                  <a:pt x="2956" y="1134"/>
                  <a:pt x="2956" y="1134"/>
                </a:cubicBezTo>
                <a:cubicBezTo>
                  <a:pt x="2957" y="1135"/>
                  <a:pt x="2957" y="1135"/>
                  <a:pt x="2957" y="1135"/>
                </a:cubicBezTo>
                <a:cubicBezTo>
                  <a:pt x="2959" y="1133"/>
                  <a:pt x="2959" y="1133"/>
                  <a:pt x="2959" y="1133"/>
                </a:cubicBezTo>
                <a:cubicBezTo>
                  <a:pt x="2963" y="1132"/>
                  <a:pt x="2963" y="1132"/>
                  <a:pt x="2963" y="1132"/>
                </a:cubicBezTo>
                <a:cubicBezTo>
                  <a:pt x="2963" y="1131"/>
                  <a:pt x="2963" y="1131"/>
                  <a:pt x="2963" y="1131"/>
                </a:cubicBezTo>
                <a:cubicBezTo>
                  <a:pt x="2964" y="1132"/>
                  <a:pt x="2964" y="1132"/>
                  <a:pt x="2964" y="1132"/>
                </a:cubicBezTo>
                <a:cubicBezTo>
                  <a:pt x="2965" y="1131"/>
                  <a:pt x="2965" y="1131"/>
                  <a:pt x="2965" y="1131"/>
                </a:cubicBezTo>
                <a:cubicBezTo>
                  <a:pt x="2965" y="1128"/>
                  <a:pt x="2965" y="1128"/>
                  <a:pt x="2965" y="1128"/>
                </a:cubicBezTo>
                <a:cubicBezTo>
                  <a:pt x="2962" y="1126"/>
                  <a:pt x="2962" y="1126"/>
                  <a:pt x="2962" y="1126"/>
                </a:cubicBezTo>
                <a:cubicBezTo>
                  <a:pt x="2959" y="1125"/>
                  <a:pt x="2959" y="1125"/>
                  <a:pt x="2959" y="1125"/>
                </a:cubicBezTo>
                <a:cubicBezTo>
                  <a:pt x="2957" y="1125"/>
                  <a:pt x="2957" y="1125"/>
                  <a:pt x="2957" y="1125"/>
                </a:cubicBezTo>
                <a:cubicBezTo>
                  <a:pt x="2956" y="1124"/>
                  <a:pt x="2956" y="1124"/>
                  <a:pt x="2956" y="1124"/>
                </a:cubicBezTo>
                <a:cubicBezTo>
                  <a:pt x="2954" y="1123"/>
                  <a:pt x="2954" y="1123"/>
                  <a:pt x="2954" y="1123"/>
                </a:cubicBezTo>
                <a:cubicBezTo>
                  <a:pt x="2954" y="1123"/>
                  <a:pt x="2954" y="1123"/>
                  <a:pt x="2954" y="1123"/>
                </a:cubicBezTo>
                <a:cubicBezTo>
                  <a:pt x="2953" y="1122"/>
                  <a:pt x="2953" y="1122"/>
                  <a:pt x="2953" y="1122"/>
                </a:cubicBezTo>
                <a:cubicBezTo>
                  <a:pt x="2952" y="1120"/>
                  <a:pt x="2952" y="1120"/>
                  <a:pt x="2952" y="1120"/>
                </a:cubicBezTo>
                <a:cubicBezTo>
                  <a:pt x="2951" y="1118"/>
                  <a:pt x="2951" y="1118"/>
                  <a:pt x="2951" y="1118"/>
                </a:cubicBezTo>
                <a:cubicBezTo>
                  <a:pt x="2949" y="1117"/>
                  <a:pt x="2949" y="1117"/>
                  <a:pt x="2949" y="1117"/>
                </a:cubicBezTo>
                <a:cubicBezTo>
                  <a:pt x="2948" y="1115"/>
                  <a:pt x="2948" y="1115"/>
                  <a:pt x="2948" y="1115"/>
                </a:cubicBezTo>
                <a:cubicBezTo>
                  <a:pt x="2947" y="1114"/>
                  <a:pt x="2947" y="1114"/>
                  <a:pt x="2947" y="1114"/>
                </a:cubicBezTo>
                <a:cubicBezTo>
                  <a:pt x="2948" y="1115"/>
                  <a:pt x="2948" y="1115"/>
                  <a:pt x="2948" y="1115"/>
                </a:cubicBezTo>
                <a:cubicBezTo>
                  <a:pt x="2949" y="1117"/>
                  <a:pt x="2949" y="1117"/>
                  <a:pt x="2949" y="1117"/>
                </a:cubicBezTo>
                <a:cubicBezTo>
                  <a:pt x="2950" y="1117"/>
                  <a:pt x="2950" y="1117"/>
                  <a:pt x="2950" y="1117"/>
                </a:cubicBezTo>
                <a:cubicBezTo>
                  <a:pt x="2952" y="1118"/>
                  <a:pt x="2952" y="1118"/>
                  <a:pt x="2952" y="1118"/>
                </a:cubicBezTo>
                <a:cubicBezTo>
                  <a:pt x="2953" y="1120"/>
                  <a:pt x="2953" y="1120"/>
                  <a:pt x="2953" y="1120"/>
                </a:cubicBezTo>
                <a:cubicBezTo>
                  <a:pt x="2953" y="1122"/>
                  <a:pt x="2953" y="1122"/>
                  <a:pt x="2953" y="1122"/>
                </a:cubicBezTo>
                <a:cubicBezTo>
                  <a:pt x="2954" y="1122"/>
                  <a:pt x="2954" y="1122"/>
                  <a:pt x="2954" y="1122"/>
                </a:cubicBezTo>
                <a:cubicBezTo>
                  <a:pt x="2956" y="1123"/>
                  <a:pt x="2956" y="1123"/>
                  <a:pt x="2956" y="1123"/>
                </a:cubicBezTo>
                <a:cubicBezTo>
                  <a:pt x="2958" y="1124"/>
                  <a:pt x="2958" y="1124"/>
                  <a:pt x="2958" y="1124"/>
                </a:cubicBezTo>
                <a:cubicBezTo>
                  <a:pt x="2959" y="1124"/>
                  <a:pt x="2959" y="1124"/>
                  <a:pt x="2959" y="1124"/>
                </a:cubicBezTo>
                <a:cubicBezTo>
                  <a:pt x="2961" y="1124"/>
                  <a:pt x="2961" y="1124"/>
                  <a:pt x="2961" y="1124"/>
                </a:cubicBezTo>
                <a:cubicBezTo>
                  <a:pt x="2964" y="1123"/>
                  <a:pt x="2964" y="1123"/>
                  <a:pt x="2964" y="1123"/>
                </a:cubicBezTo>
                <a:cubicBezTo>
                  <a:pt x="2966" y="1123"/>
                  <a:pt x="2966" y="1123"/>
                  <a:pt x="2966" y="1123"/>
                </a:cubicBezTo>
                <a:cubicBezTo>
                  <a:pt x="2968" y="1123"/>
                  <a:pt x="2968" y="1123"/>
                  <a:pt x="2968" y="1123"/>
                </a:cubicBezTo>
                <a:cubicBezTo>
                  <a:pt x="2967" y="1122"/>
                  <a:pt x="2967" y="1122"/>
                  <a:pt x="2967" y="1122"/>
                </a:cubicBezTo>
                <a:cubicBezTo>
                  <a:pt x="2966" y="1121"/>
                  <a:pt x="2966" y="1121"/>
                  <a:pt x="2966" y="1121"/>
                </a:cubicBezTo>
                <a:cubicBezTo>
                  <a:pt x="2965" y="1120"/>
                  <a:pt x="2965" y="1120"/>
                  <a:pt x="2965" y="1120"/>
                </a:cubicBezTo>
                <a:cubicBezTo>
                  <a:pt x="2964" y="1120"/>
                  <a:pt x="2964" y="1120"/>
                  <a:pt x="2964" y="1120"/>
                </a:cubicBezTo>
                <a:cubicBezTo>
                  <a:pt x="2963" y="1119"/>
                  <a:pt x="2963" y="1119"/>
                  <a:pt x="2963" y="1119"/>
                </a:cubicBezTo>
                <a:cubicBezTo>
                  <a:pt x="2964" y="1120"/>
                  <a:pt x="2964" y="1120"/>
                  <a:pt x="2964" y="1120"/>
                </a:cubicBezTo>
                <a:cubicBezTo>
                  <a:pt x="2966" y="1119"/>
                  <a:pt x="2966" y="1119"/>
                  <a:pt x="2966" y="1119"/>
                </a:cubicBezTo>
                <a:cubicBezTo>
                  <a:pt x="2968" y="1121"/>
                  <a:pt x="2968" y="1121"/>
                  <a:pt x="2968" y="1121"/>
                </a:cubicBezTo>
                <a:cubicBezTo>
                  <a:pt x="2969" y="1121"/>
                  <a:pt x="2969" y="1121"/>
                  <a:pt x="2969" y="1121"/>
                </a:cubicBezTo>
                <a:cubicBezTo>
                  <a:pt x="2969" y="1120"/>
                  <a:pt x="2969" y="1120"/>
                  <a:pt x="2969" y="1120"/>
                </a:cubicBezTo>
                <a:cubicBezTo>
                  <a:pt x="2969" y="1119"/>
                  <a:pt x="2969" y="1119"/>
                  <a:pt x="2969" y="1119"/>
                </a:cubicBezTo>
                <a:cubicBezTo>
                  <a:pt x="2970" y="1118"/>
                  <a:pt x="2970" y="1118"/>
                  <a:pt x="2970" y="1118"/>
                </a:cubicBezTo>
                <a:cubicBezTo>
                  <a:pt x="2970" y="1117"/>
                  <a:pt x="2970" y="1117"/>
                  <a:pt x="2970" y="1117"/>
                </a:cubicBezTo>
                <a:cubicBezTo>
                  <a:pt x="2969" y="1115"/>
                  <a:pt x="2969" y="1115"/>
                  <a:pt x="2969" y="1115"/>
                </a:cubicBezTo>
                <a:cubicBezTo>
                  <a:pt x="2968" y="1114"/>
                  <a:pt x="2968" y="1114"/>
                  <a:pt x="2968" y="1114"/>
                </a:cubicBezTo>
                <a:cubicBezTo>
                  <a:pt x="2968" y="1113"/>
                  <a:pt x="2968" y="1113"/>
                  <a:pt x="2968" y="1113"/>
                </a:cubicBezTo>
                <a:cubicBezTo>
                  <a:pt x="2970" y="1114"/>
                  <a:pt x="2970" y="1114"/>
                  <a:pt x="2970" y="1114"/>
                </a:cubicBezTo>
                <a:cubicBezTo>
                  <a:pt x="2970" y="1115"/>
                  <a:pt x="2970" y="1115"/>
                  <a:pt x="2970" y="1115"/>
                </a:cubicBezTo>
                <a:cubicBezTo>
                  <a:pt x="2972" y="1117"/>
                  <a:pt x="2972" y="1117"/>
                  <a:pt x="2972" y="1117"/>
                </a:cubicBezTo>
                <a:cubicBezTo>
                  <a:pt x="2974" y="1117"/>
                  <a:pt x="2974" y="1117"/>
                  <a:pt x="2974" y="1117"/>
                </a:cubicBezTo>
                <a:cubicBezTo>
                  <a:pt x="2974" y="1116"/>
                  <a:pt x="2974" y="1116"/>
                  <a:pt x="2974" y="1116"/>
                </a:cubicBezTo>
                <a:cubicBezTo>
                  <a:pt x="2974" y="1115"/>
                  <a:pt x="2974" y="1115"/>
                  <a:pt x="2974" y="1115"/>
                </a:cubicBezTo>
                <a:cubicBezTo>
                  <a:pt x="2974" y="1115"/>
                  <a:pt x="2974" y="1115"/>
                  <a:pt x="2974" y="1115"/>
                </a:cubicBezTo>
                <a:cubicBezTo>
                  <a:pt x="2975" y="1117"/>
                  <a:pt x="2975" y="1117"/>
                  <a:pt x="2975" y="1117"/>
                </a:cubicBezTo>
                <a:cubicBezTo>
                  <a:pt x="2975" y="1117"/>
                  <a:pt x="2975" y="1117"/>
                  <a:pt x="2975" y="1117"/>
                </a:cubicBezTo>
                <a:cubicBezTo>
                  <a:pt x="2976" y="1116"/>
                  <a:pt x="2976" y="1116"/>
                  <a:pt x="2976" y="1116"/>
                </a:cubicBezTo>
                <a:cubicBezTo>
                  <a:pt x="2975" y="1115"/>
                  <a:pt x="2975" y="1115"/>
                  <a:pt x="2975" y="1115"/>
                </a:cubicBezTo>
                <a:cubicBezTo>
                  <a:pt x="2976" y="1112"/>
                  <a:pt x="2976" y="1112"/>
                  <a:pt x="2976" y="1112"/>
                </a:cubicBezTo>
                <a:cubicBezTo>
                  <a:pt x="2976" y="1114"/>
                  <a:pt x="2976" y="1114"/>
                  <a:pt x="2976" y="1114"/>
                </a:cubicBezTo>
                <a:cubicBezTo>
                  <a:pt x="2979" y="1114"/>
                  <a:pt x="2979" y="1114"/>
                  <a:pt x="2979" y="1114"/>
                </a:cubicBezTo>
                <a:cubicBezTo>
                  <a:pt x="2979" y="1116"/>
                  <a:pt x="2979" y="1116"/>
                  <a:pt x="2979" y="1116"/>
                </a:cubicBezTo>
                <a:cubicBezTo>
                  <a:pt x="2981" y="1116"/>
                  <a:pt x="2981" y="1116"/>
                  <a:pt x="2981" y="1116"/>
                </a:cubicBezTo>
                <a:cubicBezTo>
                  <a:pt x="2982" y="1116"/>
                  <a:pt x="2982" y="1116"/>
                  <a:pt x="2982" y="1116"/>
                </a:cubicBezTo>
                <a:cubicBezTo>
                  <a:pt x="2983" y="1117"/>
                  <a:pt x="2983" y="1117"/>
                  <a:pt x="2983" y="1117"/>
                </a:cubicBezTo>
                <a:cubicBezTo>
                  <a:pt x="2984" y="1115"/>
                  <a:pt x="2984" y="1115"/>
                  <a:pt x="2984" y="1115"/>
                </a:cubicBezTo>
                <a:cubicBezTo>
                  <a:pt x="2983" y="1117"/>
                  <a:pt x="2983" y="1117"/>
                  <a:pt x="2983" y="1117"/>
                </a:cubicBezTo>
                <a:cubicBezTo>
                  <a:pt x="2984" y="1118"/>
                  <a:pt x="2984" y="1118"/>
                  <a:pt x="2984" y="1118"/>
                </a:cubicBezTo>
                <a:cubicBezTo>
                  <a:pt x="2985" y="1118"/>
                  <a:pt x="2985" y="1118"/>
                  <a:pt x="2985" y="1118"/>
                </a:cubicBezTo>
                <a:cubicBezTo>
                  <a:pt x="2986" y="1120"/>
                  <a:pt x="2986" y="1120"/>
                  <a:pt x="2986" y="1120"/>
                </a:cubicBezTo>
                <a:cubicBezTo>
                  <a:pt x="2991" y="1121"/>
                  <a:pt x="2991" y="1121"/>
                  <a:pt x="2991" y="1121"/>
                </a:cubicBezTo>
                <a:cubicBezTo>
                  <a:pt x="2993" y="1122"/>
                  <a:pt x="2993" y="1122"/>
                  <a:pt x="2993" y="1122"/>
                </a:cubicBezTo>
                <a:cubicBezTo>
                  <a:pt x="2995" y="1124"/>
                  <a:pt x="2995" y="1124"/>
                  <a:pt x="2995" y="1124"/>
                </a:cubicBezTo>
                <a:cubicBezTo>
                  <a:pt x="2995" y="1126"/>
                  <a:pt x="2995" y="1126"/>
                  <a:pt x="2995" y="1126"/>
                </a:cubicBezTo>
                <a:cubicBezTo>
                  <a:pt x="2998" y="1130"/>
                  <a:pt x="2998" y="1130"/>
                  <a:pt x="2998" y="1130"/>
                </a:cubicBezTo>
                <a:cubicBezTo>
                  <a:pt x="2999" y="1131"/>
                  <a:pt x="2999" y="1131"/>
                  <a:pt x="2999" y="1131"/>
                </a:cubicBezTo>
                <a:cubicBezTo>
                  <a:pt x="3000" y="1132"/>
                  <a:pt x="3000" y="1132"/>
                  <a:pt x="3000" y="1132"/>
                </a:cubicBezTo>
                <a:cubicBezTo>
                  <a:pt x="3001" y="1133"/>
                  <a:pt x="3001" y="1133"/>
                  <a:pt x="3001" y="1133"/>
                </a:cubicBezTo>
                <a:cubicBezTo>
                  <a:pt x="3002" y="1135"/>
                  <a:pt x="3002" y="1135"/>
                  <a:pt x="3002" y="1135"/>
                </a:cubicBezTo>
                <a:cubicBezTo>
                  <a:pt x="3007" y="1139"/>
                  <a:pt x="3007" y="1139"/>
                  <a:pt x="3007" y="1139"/>
                </a:cubicBezTo>
                <a:cubicBezTo>
                  <a:pt x="3007" y="1141"/>
                  <a:pt x="3007" y="1141"/>
                  <a:pt x="3007" y="1141"/>
                </a:cubicBezTo>
                <a:cubicBezTo>
                  <a:pt x="3008" y="1142"/>
                  <a:pt x="3008" y="1142"/>
                  <a:pt x="3008" y="1142"/>
                </a:cubicBezTo>
                <a:cubicBezTo>
                  <a:pt x="3011" y="1143"/>
                  <a:pt x="3011" y="1143"/>
                  <a:pt x="3011" y="1143"/>
                </a:cubicBezTo>
                <a:cubicBezTo>
                  <a:pt x="3012" y="1143"/>
                  <a:pt x="3012" y="1143"/>
                  <a:pt x="3012" y="1143"/>
                </a:cubicBezTo>
                <a:cubicBezTo>
                  <a:pt x="3013" y="1143"/>
                  <a:pt x="3013" y="1143"/>
                  <a:pt x="3013" y="1143"/>
                </a:cubicBezTo>
                <a:cubicBezTo>
                  <a:pt x="3015" y="1143"/>
                  <a:pt x="3015" y="1143"/>
                  <a:pt x="3015" y="1143"/>
                </a:cubicBezTo>
                <a:cubicBezTo>
                  <a:pt x="3018" y="1143"/>
                  <a:pt x="3018" y="1143"/>
                  <a:pt x="3018" y="1143"/>
                </a:cubicBezTo>
                <a:cubicBezTo>
                  <a:pt x="3020" y="1144"/>
                  <a:pt x="3020" y="1144"/>
                  <a:pt x="3020" y="1144"/>
                </a:cubicBezTo>
                <a:cubicBezTo>
                  <a:pt x="3022" y="1144"/>
                  <a:pt x="3022" y="1144"/>
                  <a:pt x="3022" y="1144"/>
                </a:cubicBezTo>
                <a:cubicBezTo>
                  <a:pt x="3025" y="1144"/>
                  <a:pt x="3025" y="1144"/>
                  <a:pt x="3025" y="1144"/>
                </a:cubicBezTo>
                <a:cubicBezTo>
                  <a:pt x="3027" y="1145"/>
                  <a:pt x="3027" y="1145"/>
                  <a:pt x="3027" y="1145"/>
                </a:cubicBezTo>
                <a:cubicBezTo>
                  <a:pt x="3029" y="1145"/>
                  <a:pt x="3029" y="1145"/>
                  <a:pt x="3029" y="1145"/>
                </a:cubicBezTo>
                <a:cubicBezTo>
                  <a:pt x="3030" y="1146"/>
                  <a:pt x="3030" y="1146"/>
                  <a:pt x="3030" y="1146"/>
                </a:cubicBezTo>
                <a:cubicBezTo>
                  <a:pt x="3032" y="1146"/>
                  <a:pt x="3032" y="1146"/>
                  <a:pt x="3032" y="1146"/>
                </a:cubicBezTo>
                <a:cubicBezTo>
                  <a:pt x="3032" y="1146"/>
                  <a:pt x="3032" y="1146"/>
                  <a:pt x="3032" y="1146"/>
                </a:cubicBezTo>
                <a:cubicBezTo>
                  <a:pt x="3031" y="1147"/>
                  <a:pt x="3031" y="1147"/>
                  <a:pt x="3031" y="1147"/>
                </a:cubicBezTo>
                <a:cubicBezTo>
                  <a:pt x="3033" y="1148"/>
                  <a:pt x="3033" y="1148"/>
                  <a:pt x="3033" y="1148"/>
                </a:cubicBezTo>
                <a:cubicBezTo>
                  <a:pt x="3035" y="1149"/>
                  <a:pt x="3035" y="1149"/>
                  <a:pt x="3035" y="1149"/>
                </a:cubicBezTo>
                <a:cubicBezTo>
                  <a:pt x="3038" y="1149"/>
                  <a:pt x="3038" y="1149"/>
                  <a:pt x="3038" y="1149"/>
                </a:cubicBezTo>
                <a:cubicBezTo>
                  <a:pt x="3038" y="1147"/>
                  <a:pt x="3038" y="1147"/>
                  <a:pt x="3038" y="1147"/>
                </a:cubicBezTo>
                <a:cubicBezTo>
                  <a:pt x="3036" y="1146"/>
                  <a:pt x="3036" y="1146"/>
                  <a:pt x="3036" y="1146"/>
                </a:cubicBezTo>
                <a:cubicBezTo>
                  <a:pt x="3035" y="1146"/>
                  <a:pt x="3035" y="1146"/>
                  <a:pt x="3035" y="1146"/>
                </a:cubicBezTo>
                <a:cubicBezTo>
                  <a:pt x="3035" y="1145"/>
                  <a:pt x="3035" y="1145"/>
                  <a:pt x="3035" y="1145"/>
                </a:cubicBezTo>
                <a:cubicBezTo>
                  <a:pt x="3037" y="1144"/>
                  <a:pt x="3037" y="1144"/>
                  <a:pt x="3037" y="1144"/>
                </a:cubicBezTo>
                <a:cubicBezTo>
                  <a:pt x="3039" y="1145"/>
                  <a:pt x="3039" y="1145"/>
                  <a:pt x="3039" y="1145"/>
                </a:cubicBezTo>
                <a:cubicBezTo>
                  <a:pt x="3040" y="1144"/>
                  <a:pt x="3040" y="1144"/>
                  <a:pt x="3040" y="1144"/>
                </a:cubicBezTo>
                <a:cubicBezTo>
                  <a:pt x="3036" y="1143"/>
                  <a:pt x="3036" y="1143"/>
                  <a:pt x="3036" y="1143"/>
                </a:cubicBezTo>
                <a:cubicBezTo>
                  <a:pt x="3032" y="1142"/>
                  <a:pt x="3032" y="1142"/>
                  <a:pt x="3032" y="1142"/>
                </a:cubicBezTo>
                <a:cubicBezTo>
                  <a:pt x="3029" y="1141"/>
                  <a:pt x="3029" y="1141"/>
                  <a:pt x="3029" y="1141"/>
                </a:cubicBezTo>
                <a:cubicBezTo>
                  <a:pt x="3028" y="1140"/>
                  <a:pt x="3028" y="1140"/>
                  <a:pt x="3028" y="1140"/>
                </a:cubicBezTo>
                <a:cubicBezTo>
                  <a:pt x="3031" y="1139"/>
                  <a:pt x="3031" y="1139"/>
                  <a:pt x="3031" y="1139"/>
                </a:cubicBezTo>
                <a:cubicBezTo>
                  <a:pt x="3032" y="1139"/>
                  <a:pt x="3032" y="1139"/>
                  <a:pt x="3032" y="1139"/>
                </a:cubicBezTo>
                <a:cubicBezTo>
                  <a:pt x="3033" y="1138"/>
                  <a:pt x="3033" y="1138"/>
                  <a:pt x="3033" y="1138"/>
                </a:cubicBezTo>
                <a:cubicBezTo>
                  <a:pt x="3032" y="1137"/>
                  <a:pt x="3032" y="1137"/>
                  <a:pt x="3032" y="1137"/>
                </a:cubicBezTo>
                <a:cubicBezTo>
                  <a:pt x="3028" y="1137"/>
                  <a:pt x="3028" y="1137"/>
                  <a:pt x="3028" y="1137"/>
                </a:cubicBezTo>
                <a:cubicBezTo>
                  <a:pt x="3025" y="1137"/>
                  <a:pt x="3025" y="1137"/>
                  <a:pt x="3025" y="1137"/>
                </a:cubicBezTo>
                <a:cubicBezTo>
                  <a:pt x="3024" y="1136"/>
                  <a:pt x="3024" y="1136"/>
                  <a:pt x="3024" y="1136"/>
                </a:cubicBezTo>
                <a:cubicBezTo>
                  <a:pt x="3024" y="1134"/>
                  <a:pt x="3024" y="1134"/>
                  <a:pt x="3024" y="1134"/>
                </a:cubicBezTo>
                <a:cubicBezTo>
                  <a:pt x="3025" y="1133"/>
                  <a:pt x="3025" y="1133"/>
                  <a:pt x="3025" y="1133"/>
                </a:cubicBezTo>
                <a:lnTo>
                  <a:pt x="3025" y="1132"/>
                </a:lnTo>
                <a:close/>
                <a:moveTo>
                  <a:pt x="2936" y="449"/>
                </a:moveTo>
                <a:cubicBezTo>
                  <a:pt x="2937" y="447"/>
                  <a:pt x="2937" y="447"/>
                  <a:pt x="2937" y="447"/>
                </a:cubicBezTo>
                <a:cubicBezTo>
                  <a:pt x="2939" y="446"/>
                  <a:pt x="2939" y="446"/>
                  <a:pt x="2939" y="446"/>
                </a:cubicBezTo>
                <a:cubicBezTo>
                  <a:pt x="2939" y="444"/>
                  <a:pt x="2939" y="444"/>
                  <a:pt x="2939" y="444"/>
                </a:cubicBezTo>
                <a:cubicBezTo>
                  <a:pt x="2939" y="442"/>
                  <a:pt x="2939" y="442"/>
                  <a:pt x="2939" y="442"/>
                </a:cubicBezTo>
                <a:cubicBezTo>
                  <a:pt x="2941" y="439"/>
                  <a:pt x="2941" y="439"/>
                  <a:pt x="2941" y="439"/>
                </a:cubicBezTo>
                <a:cubicBezTo>
                  <a:pt x="2940" y="440"/>
                  <a:pt x="2940" y="440"/>
                  <a:pt x="2940" y="440"/>
                </a:cubicBezTo>
                <a:cubicBezTo>
                  <a:pt x="2938" y="440"/>
                  <a:pt x="2938" y="440"/>
                  <a:pt x="2938" y="440"/>
                </a:cubicBezTo>
                <a:cubicBezTo>
                  <a:pt x="2937" y="442"/>
                  <a:pt x="2937" y="442"/>
                  <a:pt x="2937" y="442"/>
                </a:cubicBezTo>
                <a:cubicBezTo>
                  <a:pt x="2937" y="443"/>
                  <a:pt x="2937" y="443"/>
                  <a:pt x="2937" y="443"/>
                </a:cubicBezTo>
                <a:cubicBezTo>
                  <a:pt x="2936" y="445"/>
                  <a:pt x="2936" y="445"/>
                  <a:pt x="2936" y="445"/>
                </a:cubicBezTo>
                <a:cubicBezTo>
                  <a:pt x="2935" y="445"/>
                  <a:pt x="2935" y="445"/>
                  <a:pt x="2935" y="445"/>
                </a:cubicBezTo>
                <a:cubicBezTo>
                  <a:pt x="2935" y="447"/>
                  <a:pt x="2935" y="447"/>
                  <a:pt x="2935" y="447"/>
                </a:cubicBezTo>
                <a:cubicBezTo>
                  <a:pt x="2933" y="448"/>
                  <a:pt x="2933" y="448"/>
                  <a:pt x="2933" y="448"/>
                </a:cubicBezTo>
                <a:cubicBezTo>
                  <a:pt x="2933" y="451"/>
                  <a:pt x="2933" y="451"/>
                  <a:pt x="2933" y="451"/>
                </a:cubicBezTo>
                <a:cubicBezTo>
                  <a:pt x="2934" y="452"/>
                  <a:pt x="2934" y="452"/>
                  <a:pt x="2934" y="452"/>
                </a:cubicBezTo>
                <a:lnTo>
                  <a:pt x="2936" y="449"/>
                </a:lnTo>
                <a:close/>
                <a:moveTo>
                  <a:pt x="2914" y="484"/>
                </a:moveTo>
                <a:cubicBezTo>
                  <a:pt x="2915" y="484"/>
                  <a:pt x="2915" y="484"/>
                  <a:pt x="2915" y="484"/>
                </a:cubicBezTo>
                <a:cubicBezTo>
                  <a:pt x="2917" y="483"/>
                  <a:pt x="2917" y="483"/>
                  <a:pt x="2917" y="483"/>
                </a:cubicBezTo>
                <a:cubicBezTo>
                  <a:pt x="2917" y="482"/>
                  <a:pt x="2917" y="482"/>
                  <a:pt x="2917" y="482"/>
                </a:cubicBezTo>
                <a:cubicBezTo>
                  <a:pt x="2916" y="482"/>
                  <a:pt x="2916" y="482"/>
                  <a:pt x="2916" y="482"/>
                </a:cubicBezTo>
                <a:lnTo>
                  <a:pt x="2914" y="484"/>
                </a:lnTo>
                <a:close/>
                <a:moveTo>
                  <a:pt x="2961" y="387"/>
                </a:moveTo>
                <a:cubicBezTo>
                  <a:pt x="2960" y="386"/>
                  <a:pt x="2960" y="386"/>
                  <a:pt x="2960" y="386"/>
                </a:cubicBezTo>
                <a:cubicBezTo>
                  <a:pt x="2959" y="385"/>
                  <a:pt x="2959" y="385"/>
                  <a:pt x="2959" y="385"/>
                </a:cubicBezTo>
                <a:cubicBezTo>
                  <a:pt x="2958" y="386"/>
                  <a:pt x="2958" y="386"/>
                  <a:pt x="2958" y="386"/>
                </a:cubicBezTo>
                <a:cubicBezTo>
                  <a:pt x="2959" y="386"/>
                  <a:pt x="2959" y="386"/>
                  <a:pt x="2959" y="386"/>
                </a:cubicBezTo>
                <a:cubicBezTo>
                  <a:pt x="2960" y="387"/>
                  <a:pt x="2960" y="387"/>
                  <a:pt x="2960" y="387"/>
                </a:cubicBezTo>
                <a:lnTo>
                  <a:pt x="2961" y="387"/>
                </a:lnTo>
                <a:close/>
                <a:moveTo>
                  <a:pt x="2960" y="382"/>
                </a:moveTo>
                <a:cubicBezTo>
                  <a:pt x="2959" y="380"/>
                  <a:pt x="2959" y="380"/>
                  <a:pt x="2959" y="380"/>
                </a:cubicBezTo>
                <a:cubicBezTo>
                  <a:pt x="2959" y="379"/>
                  <a:pt x="2959" y="379"/>
                  <a:pt x="2959" y="379"/>
                </a:cubicBezTo>
                <a:cubicBezTo>
                  <a:pt x="2959" y="378"/>
                  <a:pt x="2959" y="378"/>
                  <a:pt x="2959" y="378"/>
                </a:cubicBezTo>
                <a:cubicBezTo>
                  <a:pt x="2959" y="380"/>
                  <a:pt x="2959" y="380"/>
                  <a:pt x="2959" y="380"/>
                </a:cubicBezTo>
                <a:cubicBezTo>
                  <a:pt x="2958" y="382"/>
                  <a:pt x="2958" y="382"/>
                  <a:pt x="2958" y="382"/>
                </a:cubicBezTo>
                <a:cubicBezTo>
                  <a:pt x="2959" y="384"/>
                  <a:pt x="2959" y="384"/>
                  <a:pt x="2959" y="384"/>
                </a:cubicBezTo>
                <a:cubicBezTo>
                  <a:pt x="2959" y="383"/>
                  <a:pt x="2960" y="382"/>
                  <a:pt x="2960" y="382"/>
                </a:cubicBezTo>
                <a:close/>
                <a:moveTo>
                  <a:pt x="2954" y="415"/>
                </a:moveTo>
                <a:cubicBezTo>
                  <a:pt x="2955" y="413"/>
                  <a:pt x="2955" y="413"/>
                  <a:pt x="2955" y="413"/>
                </a:cubicBezTo>
                <a:cubicBezTo>
                  <a:pt x="2954" y="412"/>
                  <a:pt x="2954" y="412"/>
                  <a:pt x="2954" y="412"/>
                </a:cubicBezTo>
                <a:cubicBezTo>
                  <a:pt x="2954" y="413"/>
                  <a:pt x="2954" y="413"/>
                  <a:pt x="2954" y="413"/>
                </a:cubicBezTo>
                <a:lnTo>
                  <a:pt x="2954" y="415"/>
                </a:lnTo>
                <a:close/>
                <a:moveTo>
                  <a:pt x="2995" y="1084"/>
                </a:moveTo>
                <a:cubicBezTo>
                  <a:pt x="2993" y="1084"/>
                  <a:pt x="2993" y="1084"/>
                  <a:pt x="2993" y="1084"/>
                </a:cubicBezTo>
                <a:cubicBezTo>
                  <a:pt x="2993" y="1086"/>
                  <a:pt x="2993" y="1086"/>
                  <a:pt x="2993" y="1086"/>
                </a:cubicBezTo>
                <a:cubicBezTo>
                  <a:pt x="2995" y="1085"/>
                  <a:pt x="2995" y="1085"/>
                  <a:pt x="2995" y="1085"/>
                </a:cubicBezTo>
                <a:lnTo>
                  <a:pt x="2995" y="1084"/>
                </a:lnTo>
                <a:close/>
                <a:moveTo>
                  <a:pt x="2958" y="393"/>
                </a:moveTo>
                <a:cubicBezTo>
                  <a:pt x="2958" y="395"/>
                  <a:pt x="2958" y="395"/>
                  <a:pt x="2958" y="395"/>
                </a:cubicBezTo>
                <a:cubicBezTo>
                  <a:pt x="2958" y="395"/>
                  <a:pt x="2958" y="395"/>
                  <a:pt x="2958" y="395"/>
                </a:cubicBezTo>
                <a:cubicBezTo>
                  <a:pt x="2959" y="394"/>
                  <a:pt x="2959" y="394"/>
                  <a:pt x="2959" y="394"/>
                </a:cubicBezTo>
                <a:cubicBezTo>
                  <a:pt x="2959" y="392"/>
                  <a:pt x="2959" y="392"/>
                  <a:pt x="2959" y="392"/>
                </a:cubicBezTo>
                <a:cubicBezTo>
                  <a:pt x="2958" y="391"/>
                  <a:pt x="2958" y="391"/>
                  <a:pt x="2958" y="391"/>
                </a:cubicBezTo>
                <a:lnTo>
                  <a:pt x="2958" y="393"/>
                </a:lnTo>
                <a:close/>
                <a:moveTo>
                  <a:pt x="2954" y="407"/>
                </a:moveTo>
                <a:cubicBezTo>
                  <a:pt x="2955" y="407"/>
                  <a:pt x="2955" y="407"/>
                  <a:pt x="2955" y="407"/>
                </a:cubicBezTo>
                <a:cubicBezTo>
                  <a:pt x="2956" y="407"/>
                  <a:pt x="2956" y="407"/>
                  <a:pt x="2956" y="407"/>
                </a:cubicBezTo>
                <a:cubicBezTo>
                  <a:pt x="2955" y="406"/>
                  <a:pt x="2955" y="406"/>
                  <a:pt x="2955" y="406"/>
                </a:cubicBezTo>
                <a:lnTo>
                  <a:pt x="2954" y="407"/>
                </a:lnTo>
                <a:close/>
                <a:moveTo>
                  <a:pt x="2913" y="471"/>
                </a:moveTo>
                <a:cubicBezTo>
                  <a:pt x="2914" y="473"/>
                  <a:pt x="2914" y="473"/>
                  <a:pt x="2914" y="473"/>
                </a:cubicBezTo>
                <a:cubicBezTo>
                  <a:pt x="2915" y="473"/>
                  <a:pt x="2915" y="473"/>
                  <a:pt x="2915" y="473"/>
                </a:cubicBezTo>
                <a:cubicBezTo>
                  <a:pt x="2915" y="471"/>
                  <a:pt x="2915" y="471"/>
                  <a:pt x="2915" y="471"/>
                </a:cubicBezTo>
                <a:cubicBezTo>
                  <a:pt x="2917" y="470"/>
                  <a:pt x="2917" y="470"/>
                  <a:pt x="2917" y="470"/>
                </a:cubicBezTo>
                <a:cubicBezTo>
                  <a:pt x="2916" y="467"/>
                  <a:pt x="2916" y="467"/>
                  <a:pt x="2916" y="467"/>
                </a:cubicBezTo>
                <a:cubicBezTo>
                  <a:pt x="2917" y="466"/>
                  <a:pt x="2917" y="466"/>
                  <a:pt x="2917" y="466"/>
                </a:cubicBezTo>
                <a:cubicBezTo>
                  <a:pt x="2918" y="465"/>
                  <a:pt x="2918" y="465"/>
                  <a:pt x="2918" y="465"/>
                </a:cubicBezTo>
                <a:cubicBezTo>
                  <a:pt x="2918" y="464"/>
                  <a:pt x="2918" y="464"/>
                  <a:pt x="2918" y="464"/>
                </a:cubicBezTo>
                <a:cubicBezTo>
                  <a:pt x="2920" y="465"/>
                  <a:pt x="2920" y="465"/>
                  <a:pt x="2920" y="465"/>
                </a:cubicBezTo>
                <a:cubicBezTo>
                  <a:pt x="2921" y="463"/>
                  <a:pt x="2921" y="463"/>
                  <a:pt x="2921" y="463"/>
                </a:cubicBezTo>
                <a:cubicBezTo>
                  <a:pt x="2922" y="460"/>
                  <a:pt x="2922" y="460"/>
                  <a:pt x="2922" y="460"/>
                </a:cubicBezTo>
                <a:cubicBezTo>
                  <a:pt x="2924" y="458"/>
                  <a:pt x="2924" y="458"/>
                  <a:pt x="2924" y="458"/>
                </a:cubicBezTo>
                <a:cubicBezTo>
                  <a:pt x="2927" y="458"/>
                  <a:pt x="2927" y="458"/>
                  <a:pt x="2927" y="458"/>
                </a:cubicBezTo>
                <a:cubicBezTo>
                  <a:pt x="2928" y="457"/>
                  <a:pt x="2928" y="457"/>
                  <a:pt x="2928" y="457"/>
                </a:cubicBezTo>
                <a:cubicBezTo>
                  <a:pt x="2928" y="455"/>
                  <a:pt x="2928" y="455"/>
                  <a:pt x="2928" y="455"/>
                </a:cubicBezTo>
                <a:cubicBezTo>
                  <a:pt x="2927" y="453"/>
                  <a:pt x="2927" y="453"/>
                  <a:pt x="2927" y="453"/>
                </a:cubicBezTo>
                <a:cubicBezTo>
                  <a:pt x="2926" y="453"/>
                  <a:pt x="2926" y="453"/>
                  <a:pt x="2926" y="453"/>
                </a:cubicBezTo>
                <a:cubicBezTo>
                  <a:pt x="2924" y="456"/>
                  <a:pt x="2924" y="456"/>
                  <a:pt x="2924" y="456"/>
                </a:cubicBezTo>
                <a:cubicBezTo>
                  <a:pt x="2924" y="457"/>
                  <a:pt x="2924" y="457"/>
                  <a:pt x="2924" y="457"/>
                </a:cubicBezTo>
                <a:cubicBezTo>
                  <a:pt x="2922" y="457"/>
                  <a:pt x="2922" y="457"/>
                  <a:pt x="2922" y="457"/>
                </a:cubicBezTo>
                <a:cubicBezTo>
                  <a:pt x="2921" y="458"/>
                  <a:pt x="2921" y="458"/>
                  <a:pt x="2921" y="458"/>
                </a:cubicBezTo>
                <a:cubicBezTo>
                  <a:pt x="2920" y="458"/>
                  <a:pt x="2920" y="458"/>
                  <a:pt x="2920" y="458"/>
                </a:cubicBezTo>
                <a:cubicBezTo>
                  <a:pt x="2919" y="456"/>
                  <a:pt x="2919" y="456"/>
                  <a:pt x="2919" y="456"/>
                </a:cubicBezTo>
                <a:cubicBezTo>
                  <a:pt x="2919" y="457"/>
                  <a:pt x="2919" y="457"/>
                  <a:pt x="2919" y="457"/>
                </a:cubicBezTo>
                <a:cubicBezTo>
                  <a:pt x="2918" y="458"/>
                  <a:pt x="2918" y="458"/>
                  <a:pt x="2918" y="458"/>
                </a:cubicBezTo>
                <a:cubicBezTo>
                  <a:pt x="2919" y="459"/>
                  <a:pt x="2919" y="459"/>
                  <a:pt x="2919" y="459"/>
                </a:cubicBezTo>
                <a:cubicBezTo>
                  <a:pt x="2918" y="461"/>
                  <a:pt x="2918" y="461"/>
                  <a:pt x="2918" y="461"/>
                </a:cubicBezTo>
                <a:cubicBezTo>
                  <a:pt x="2917" y="463"/>
                  <a:pt x="2917" y="463"/>
                  <a:pt x="2917" y="463"/>
                </a:cubicBezTo>
                <a:cubicBezTo>
                  <a:pt x="2916" y="463"/>
                  <a:pt x="2916" y="463"/>
                  <a:pt x="2916" y="463"/>
                </a:cubicBezTo>
                <a:cubicBezTo>
                  <a:pt x="2916" y="464"/>
                  <a:pt x="2916" y="464"/>
                  <a:pt x="2916" y="464"/>
                </a:cubicBezTo>
                <a:cubicBezTo>
                  <a:pt x="2915" y="466"/>
                  <a:pt x="2915" y="466"/>
                  <a:pt x="2915" y="466"/>
                </a:cubicBezTo>
                <a:cubicBezTo>
                  <a:pt x="2914" y="467"/>
                  <a:pt x="2914" y="467"/>
                  <a:pt x="2914" y="467"/>
                </a:cubicBezTo>
                <a:cubicBezTo>
                  <a:pt x="2914" y="468"/>
                  <a:pt x="2914" y="468"/>
                  <a:pt x="2914" y="468"/>
                </a:cubicBezTo>
                <a:cubicBezTo>
                  <a:pt x="2914" y="469"/>
                  <a:pt x="2914" y="469"/>
                  <a:pt x="2914" y="469"/>
                </a:cubicBezTo>
                <a:cubicBezTo>
                  <a:pt x="2914" y="470"/>
                  <a:pt x="2914" y="470"/>
                  <a:pt x="2914" y="470"/>
                </a:cubicBezTo>
                <a:lnTo>
                  <a:pt x="2913" y="471"/>
                </a:lnTo>
                <a:close/>
                <a:moveTo>
                  <a:pt x="2956" y="390"/>
                </a:moveTo>
                <a:cubicBezTo>
                  <a:pt x="2957" y="390"/>
                  <a:pt x="2957" y="390"/>
                  <a:pt x="2957" y="390"/>
                </a:cubicBezTo>
                <a:cubicBezTo>
                  <a:pt x="2956" y="389"/>
                  <a:pt x="2956" y="389"/>
                  <a:pt x="2956" y="389"/>
                </a:cubicBezTo>
                <a:cubicBezTo>
                  <a:pt x="2956" y="389"/>
                  <a:pt x="2956" y="389"/>
                  <a:pt x="2956" y="389"/>
                </a:cubicBezTo>
                <a:cubicBezTo>
                  <a:pt x="2955" y="390"/>
                  <a:pt x="2955" y="390"/>
                  <a:pt x="2955" y="390"/>
                </a:cubicBezTo>
                <a:lnTo>
                  <a:pt x="2956" y="390"/>
                </a:lnTo>
                <a:close/>
                <a:moveTo>
                  <a:pt x="2956" y="354"/>
                </a:moveTo>
                <a:cubicBezTo>
                  <a:pt x="2955" y="356"/>
                  <a:pt x="2955" y="356"/>
                  <a:pt x="2955" y="356"/>
                </a:cubicBezTo>
                <a:cubicBezTo>
                  <a:pt x="2956" y="357"/>
                  <a:pt x="2956" y="357"/>
                  <a:pt x="2956" y="357"/>
                </a:cubicBezTo>
                <a:cubicBezTo>
                  <a:pt x="2958" y="356"/>
                  <a:pt x="2958" y="356"/>
                  <a:pt x="2958" y="356"/>
                </a:cubicBezTo>
                <a:cubicBezTo>
                  <a:pt x="2959" y="355"/>
                  <a:pt x="2959" y="355"/>
                  <a:pt x="2959" y="355"/>
                </a:cubicBezTo>
                <a:cubicBezTo>
                  <a:pt x="2957" y="353"/>
                  <a:pt x="2957" y="353"/>
                  <a:pt x="2957" y="353"/>
                </a:cubicBezTo>
                <a:lnTo>
                  <a:pt x="2956" y="354"/>
                </a:lnTo>
                <a:close/>
                <a:moveTo>
                  <a:pt x="2954" y="417"/>
                </a:moveTo>
                <a:cubicBezTo>
                  <a:pt x="2955" y="416"/>
                  <a:pt x="2955" y="416"/>
                  <a:pt x="2955" y="416"/>
                </a:cubicBezTo>
                <a:cubicBezTo>
                  <a:pt x="2954" y="416"/>
                  <a:pt x="2954" y="416"/>
                  <a:pt x="2954" y="416"/>
                </a:cubicBezTo>
                <a:lnTo>
                  <a:pt x="2954" y="417"/>
                </a:lnTo>
                <a:close/>
                <a:moveTo>
                  <a:pt x="2901" y="479"/>
                </a:moveTo>
                <a:cubicBezTo>
                  <a:pt x="2901" y="478"/>
                  <a:pt x="2901" y="478"/>
                  <a:pt x="2901" y="478"/>
                </a:cubicBezTo>
                <a:cubicBezTo>
                  <a:pt x="2900" y="477"/>
                  <a:pt x="2900" y="477"/>
                  <a:pt x="2900" y="477"/>
                </a:cubicBezTo>
                <a:cubicBezTo>
                  <a:pt x="2900" y="477"/>
                  <a:pt x="2900" y="477"/>
                  <a:pt x="2900" y="477"/>
                </a:cubicBezTo>
                <a:cubicBezTo>
                  <a:pt x="2899" y="479"/>
                  <a:pt x="2899" y="479"/>
                  <a:pt x="2899" y="479"/>
                </a:cubicBezTo>
                <a:cubicBezTo>
                  <a:pt x="2898" y="481"/>
                  <a:pt x="2898" y="481"/>
                  <a:pt x="2898" y="481"/>
                </a:cubicBezTo>
                <a:cubicBezTo>
                  <a:pt x="2895" y="484"/>
                  <a:pt x="2895" y="484"/>
                  <a:pt x="2895" y="484"/>
                </a:cubicBezTo>
                <a:cubicBezTo>
                  <a:pt x="2892" y="484"/>
                  <a:pt x="2892" y="484"/>
                  <a:pt x="2892" y="484"/>
                </a:cubicBezTo>
                <a:cubicBezTo>
                  <a:pt x="2891" y="484"/>
                  <a:pt x="2891" y="484"/>
                  <a:pt x="2891" y="484"/>
                </a:cubicBezTo>
                <a:cubicBezTo>
                  <a:pt x="2890" y="484"/>
                  <a:pt x="2890" y="484"/>
                  <a:pt x="2890" y="484"/>
                </a:cubicBezTo>
                <a:cubicBezTo>
                  <a:pt x="2888" y="482"/>
                  <a:pt x="2888" y="482"/>
                  <a:pt x="2888" y="482"/>
                </a:cubicBezTo>
                <a:cubicBezTo>
                  <a:pt x="2885" y="482"/>
                  <a:pt x="2885" y="482"/>
                  <a:pt x="2885" y="482"/>
                </a:cubicBezTo>
                <a:cubicBezTo>
                  <a:pt x="2882" y="480"/>
                  <a:pt x="2882" y="480"/>
                  <a:pt x="2882" y="480"/>
                </a:cubicBezTo>
                <a:cubicBezTo>
                  <a:pt x="2881" y="478"/>
                  <a:pt x="2881" y="478"/>
                  <a:pt x="2881" y="478"/>
                </a:cubicBezTo>
                <a:cubicBezTo>
                  <a:pt x="2879" y="478"/>
                  <a:pt x="2879" y="478"/>
                  <a:pt x="2879" y="478"/>
                </a:cubicBezTo>
                <a:cubicBezTo>
                  <a:pt x="2878" y="476"/>
                  <a:pt x="2878" y="476"/>
                  <a:pt x="2878" y="476"/>
                </a:cubicBezTo>
                <a:cubicBezTo>
                  <a:pt x="2875" y="475"/>
                  <a:pt x="2875" y="475"/>
                  <a:pt x="2875" y="475"/>
                </a:cubicBezTo>
                <a:cubicBezTo>
                  <a:pt x="2871" y="470"/>
                  <a:pt x="2871" y="470"/>
                  <a:pt x="2871" y="470"/>
                </a:cubicBezTo>
                <a:cubicBezTo>
                  <a:pt x="2869" y="467"/>
                  <a:pt x="2869" y="467"/>
                  <a:pt x="2869" y="467"/>
                </a:cubicBezTo>
                <a:cubicBezTo>
                  <a:pt x="2866" y="467"/>
                  <a:pt x="2866" y="467"/>
                  <a:pt x="2866" y="467"/>
                </a:cubicBezTo>
                <a:cubicBezTo>
                  <a:pt x="2863" y="464"/>
                  <a:pt x="2863" y="464"/>
                  <a:pt x="2863" y="464"/>
                </a:cubicBezTo>
                <a:cubicBezTo>
                  <a:pt x="2862" y="463"/>
                  <a:pt x="2862" y="463"/>
                  <a:pt x="2862" y="463"/>
                </a:cubicBezTo>
                <a:cubicBezTo>
                  <a:pt x="2860" y="463"/>
                  <a:pt x="2860" y="463"/>
                  <a:pt x="2860" y="463"/>
                </a:cubicBezTo>
                <a:cubicBezTo>
                  <a:pt x="2860" y="463"/>
                  <a:pt x="2860" y="463"/>
                  <a:pt x="2860" y="463"/>
                </a:cubicBezTo>
                <a:cubicBezTo>
                  <a:pt x="2859" y="465"/>
                  <a:pt x="2859" y="465"/>
                  <a:pt x="2859" y="465"/>
                </a:cubicBezTo>
                <a:cubicBezTo>
                  <a:pt x="2858" y="465"/>
                  <a:pt x="2858" y="465"/>
                  <a:pt x="2858" y="465"/>
                </a:cubicBezTo>
                <a:cubicBezTo>
                  <a:pt x="2858" y="465"/>
                  <a:pt x="2858" y="465"/>
                  <a:pt x="2858" y="465"/>
                </a:cubicBezTo>
                <a:cubicBezTo>
                  <a:pt x="2859" y="467"/>
                  <a:pt x="2859" y="467"/>
                  <a:pt x="2859" y="467"/>
                </a:cubicBezTo>
                <a:cubicBezTo>
                  <a:pt x="2859" y="469"/>
                  <a:pt x="2859" y="469"/>
                  <a:pt x="2859" y="469"/>
                </a:cubicBezTo>
                <a:cubicBezTo>
                  <a:pt x="2863" y="474"/>
                  <a:pt x="2863" y="474"/>
                  <a:pt x="2863" y="474"/>
                </a:cubicBezTo>
                <a:cubicBezTo>
                  <a:pt x="2864" y="477"/>
                  <a:pt x="2864" y="477"/>
                  <a:pt x="2864" y="477"/>
                </a:cubicBezTo>
                <a:cubicBezTo>
                  <a:pt x="2864" y="481"/>
                  <a:pt x="2864" y="481"/>
                  <a:pt x="2864" y="481"/>
                </a:cubicBezTo>
                <a:cubicBezTo>
                  <a:pt x="2864" y="482"/>
                  <a:pt x="2864" y="482"/>
                  <a:pt x="2864" y="482"/>
                </a:cubicBezTo>
                <a:cubicBezTo>
                  <a:pt x="2865" y="485"/>
                  <a:pt x="2865" y="485"/>
                  <a:pt x="2865" y="485"/>
                </a:cubicBezTo>
                <a:cubicBezTo>
                  <a:pt x="2865" y="487"/>
                  <a:pt x="2865" y="487"/>
                  <a:pt x="2865" y="487"/>
                </a:cubicBezTo>
                <a:cubicBezTo>
                  <a:pt x="2865" y="488"/>
                  <a:pt x="2865" y="488"/>
                  <a:pt x="2865" y="488"/>
                </a:cubicBezTo>
                <a:cubicBezTo>
                  <a:pt x="2864" y="488"/>
                  <a:pt x="2864" y="488"/>
                  <a:pt x="2864" y="488"/>
                </a:cubicBezTo>
                <a:cubicBezTo>
                  <a:pt x="2863" y="490"/>
                  <a:pt x="2863" y="490"/>
                  <a:pt x="2863" y="490"/>
                </a:cubicBezTo>
                <a:cubicBezTo>
                  <a:pt x="2863" y="492"/>
                  <a:pt x="2863" y="492"/>
                  <a:pt x="2863" y="492"/>
                </a:cubicBezTo>
                <a:cubicBezTo>
                  <a:pt x="2864" y="493"/>
                  <a:pt x="2864" y="493"/>
                  <a:pt x="2864" y="493"/>
                </a:cubicBezTo>
                <a:cubicBezTo>
                  <a:pt x="2865" y="494"/>
                  <a:pt x="2865" y="494"/>
                  <a:pt x="2865" y="494"/>
                </a:cubicBezTo>
                <a:cubicBezTo>
                  <a:pt x="2866" y="495"/>
                  <a:pt x="2866" y="495"/>
                  <a:pt x="2866" y="495"/>
                </a:cubicBezTo>
                <a:cubicBezTo>
                  <a:pt x="2866" y="496"/>
                  <a:pt x="2866" y="496"/>
                  <a:pt x="2866" y="496"/>
                </a:cubicBezTo>
                <a:cubicBezTo>
                  <a:pt x="2866" y="497"/>
                  <a:pt x="2866" y="497"/>
                  <a:pt x="2866" y="497"/>
                </a:cubicBezTo>
                <a:cubicBezTo>
                  <a:pt x="2866" y="498"/>
                  <a:pt x="2866" y="498"/>
                  <a:pt x="2866" y="498"/>
                </a:cubicBezTo>
                <a:cubicBezTo>
                  <a:pt x="2864" y="499"/>
                  <a:pt x="2864" y="499"/>
                  <a:pt x="2864" y="499"/>
                </a:cubicBezTo>
                <a:cubicBezTo>
                  <a:pt x="2861" y="499"/>
                  <a:pt x="2861" y="499"/>
                  <a:pt x="2861" y="499"/>
                </a:cubicBezTo>
                <a:cubicBezTo>
                  <a:pt x="2858" y="497"/>
                  <a:pt x="2858" y="497"/>
                  <a:pt x="2858" y="497"/>
                </a:cubicBezTo>
                <a:cubicBezTo>
                  <a:pt x="2856" y="497"/>
                  <a:pt x="2856" y="497"/>
                  <a:pt x="2856" y="497"/>
                </a:cubicBezTo>
                <a:cubicBezTo>
                  <a:pt x="2856" y="499"/>
                  <a:pt x="2856" y="499"/>
                  <a:pt x="2856" y="499"/>
                </a:cubicBezTo>
                <a:cubicBezTo>
                  <a:pt x="2856" y="500"/>
                  <a:pt x="2856" y="500"/>
                  <a:pt x="2856" y="500"/>
                </a:cubicBezTo>
                <a:cubicBezTo>
                  <a:pt x="2857" y="500"/>
                  <a:pt x="2857" y="500"/>
                  <a:pt x="2857" y="500"/>
                </a:cubicBezTo>
                <a:cubicBezTo>
                  <a:pt x="2859" y="501"/>
                  <a:pt x="2859" y="501"/>
                  <a:pt x="2859" y="501"/>
                </a:cubicBezTo>
                <a:cubicBezTo>
                  <a:pt x="2859" y="502"/>
                  <a:pt x="2859" y="502"/>
                  <a:pt x="2859" y="502"/>
                </a:cubicBezTo>
                <a:cubicBezTo>
                  <a:pt x="2859" y="503"/>
                  <a:pt x="2859" y="503"/>
                  <a:pt x="2859" y="503"/>
                </a:cubicBezTo>
                <a:cubicBezTo>
                  <a:pt x="2858" y="505"/>
                  <a:pt x="2858" y="505"/>
                  <a:pt x="2858" y="505"/>
                </a:cubicBezTo>
                <a:cubicBezTo>
                  <a:pt x="2856" y="505"/>
                  <a:pt x="2856" y="505"/>
                  <a:pt x="2856" y="505"/>
                </a:cubicBezTo>
                <a:cubicBezTo>
                  <a:pt x="2856" y="506"/>
                  <a:pt x="2856" y="506"/>
                  <a:pt x="2856" y="506"/>
                </a:cubicBezTo>
                <a:cubicBezTo>
                  <a:pt x="2855" y="507"/>
                  <a:pt x="2855" y="507"/>
                  <a:pt x="2855" y="507"/>
                </a:cubicBezTo>
                <a:cubicBezTo>
                  <a:pt x="2854" y="509"/>
                  <a:pt x="2854" y="509"/>
                  <a:pt x="2854" y="509"/>
                </a:cubicBezTo>
                <a:cubicBezTo>
                  <a:pt x="2855" y="511"/>
                  <a:pt x="2855" y="511"/>
                  <a:pt x="2855" y="511"/>
                </a:cubicBezTo>
                <a:cubicBezTo>
                  <a:pt x="2854" y="513"/>
                  <a:pt x="2854" y="513"/>
                  <a:pt x="2854" y="513"/>
                </a:cubicBezTo>
                <a:cubicBezTo>
                  <a:pt x="2855" y="515"/>
                  <a:pt x="2855" y="515"/>
                  <a:pt x="2855" y="515"/>
                </a:cubicBezTo>
                <a:cubicBezTo>
                  <a:pt x="2856" y="515"/>
                  <a:pt x="2856" y="515"/>
                  <a:pt x="2856" y="515"/>
                </a:cubicBezTo>
                <a:cubicBezTo>
                  <a:pt x="2858" y="516"/>
                  <a:pt x="2858" y="516"/>
                  <a:pt x="2858" y="516"/>
                </a:cubicBezTo>
                <a:cubicBezTo>
                  <a:pt x="2859" y="517"/>
                  <a:pt x="2859" y="517"/>
                  <a:pt x="2859" y="517"/>
                </a:cubicBezTo>
                <a:cubicBezTo>
                  <a:pt x="2860" y="521"/>
                  <a:pt x="2860" y="521"/>
                  <a:pt x="2860" y="521"/>
                </a:cubicBezTo>
                <a:cubicBezTo>
                  <a:pt x="2861" y="525"/>
                  <a:pt x="2861" y="525"/>
                  <a:pt x="2861" y="525"/>
                </a:cubicBezTo>
                <a:cubicBezTo>
                  <a:pt x="2860" y="525"/>
                  <a:pt x="2860" y="525"/>
                  <a:pt x="2860" y="525"/>
                </a:cubicBezTo>
                <a:cubicBezTo>
                  <a:pt x="2861" y="527"/>
                  <a:pt x="2861" y="527"/>
                  <a:pt x="2861" y="527"/>
                </a:cubicBezTo>
                <a:cubicBezTo>
                  <a:pt x="2863" y="528"/>
                  <a:pt x="2863" y="528"/>
                  <a:pt x="2863" y="528"/>
                </a:cubicBezTo>
                <a:cubicBezTo>
                  <a:pt x="2865" y="525"/>
                  <a:pt x="2865" y="525"/>
                  <a:pt x="2865" y="525"/>
                </a:cubicBezTo>
                <a:cubicBezTo>
                  <a:pt x="2866" y="523"/>
                  <a:pt x="2866" y="523"/>
                  <a:pt x="2866" y="523"/>
                </a:cubicBezTo>
                <a:cubicBezTo>
                  <a:pt x="2866" y="522"/>
                  <a:pt x="2866" y="522"/>
                  <a:pt x="2866" y="522"/>
                </a:cubicBezTo>
                <a:cubicBezTo>
                  <a:pt x="2867" y="521"/>
                  <a:pt x="2867" y="521"/>
                  <a:pt x="2867" y="521"/>
                </a:cubicBezTo>
                <a:cubicBezTo>
                  <a:pt x="2869" y="521"/>
                  <a:pt x="2869" y="521"/>
                  <a:pt x="2869" y="521"/>
                </a:cubicBezTo>
                <a:cubicBezTo>
                  <a:pt x="2871" y="522"/>
                  <a:pt x="2871" y="522"/>
                  <a:pt x="2871" y="522"/>
                </a:cubicBezTo>
                <a:cubicBezTo>
                  <a:pt x="2871" y="521"/>
                  <a:pt x="2871" y="521"/>
                  <a:pt x="2871" y="521"/>
                </a:cubicBezTo>
                <a:cubicBezTo>
                  <a:pt x="2873" y="519"/>
                  <a:pt x="2873" y="519"/>
                  <a:pt x="2873" y="519"/>
                </a:cubicBezTo>
                <a:cubicBezTo>
                  <a:pt x="2872" y="518"/>
                  <a:pt x="2872" y="518"/>
                  <a:pt x="2872" y="518"/>
                </a:cubicBezTo>
                <a:cubicBezTo>
                  <a:pt x="2870" y="518"/>
                  <a:pt x="2870" y="518"/>
                  <a:pt x="2870" y="518"/>
                </a:cubicBezTo>
                <a:cubicBezTo>
                  <a:pt x="2868" y="517"/>
                  <a:pt x="2868" y="517"/>
                  <a:pt x="2868" y="517"/>
                </a:cubicBezTo>
                <a:cubicBezTo>
                  <a:pt x="2865" y="514"/>
                  <a:pt x="2865" y="514"/>
                  <a:pt x="2865" y="514"/>
                </a:cubicBezTo>
                <a:cubicBezTo>
                  <a:pt x="2863" y="515"/>
                  <a:pt x="2863" y="515"/>
                  <a:pt x="2863" y="515"/>
                </a:cubicBezTo>
                <a:cubicBezTo>
                  <a:pt x="2861" y="514"/>
                  <a:pt x="2861" y="514"/>
                  <a:pt x="2861" y="514"/>
                </a:cubicBezTo>
                <a:cubicBezTo>
                  <a:pt x="2860" y="512"/>
                  <a:pt x="2860" y="512"/>
                  <a:pt x="2860" y="512"/>
                </a:cubicBezTo>
                <a:cubicBezTo>
                  <a:pt x="2860" y="510"/>
                  <a:pt x="2860" y="510"/>
                  <a:pt x="2860" y="510"/>
                </a:cubicBezTo>
                <a:cubicBezTo>
                  <a:pt x="2861" y="509"/>
                  <a:pt x="2861" y="509"/>
                  <a:pt x="2861" y="509"/>
                </a:cubicBezTo>
                <a:cubicBezTo>
                  <a:pt x="2863" y="509"/>
                  <a:pt x="2863" y="509"/>
                  <a:pt x="2863" y="509"/>
                </a:cubicBezTo>
                <a:cubicBezTo>
                  <a:pt x="2865" y="510"/>
                  <a:pt x="2865" y="510"/>
                  <a:pt x="2865" y="510"/>
                </a:cubicBezTo>
                <a:cubicBezTo>
                  <a:pt x="2866" y="511"/>
                  <a:pt x="2866" y="511"/>
                  <a:pt x="2866" y="511"/>
                </a:cubicBezTo>
                <a:cubicBezTo>
                  <a:pt x="2869" y="508"/>
                  <a:pt x="2869" y="508"/>
                  <a:pt x="2869" y="508"/>
                </a:cubicBezTo>
                <a:cubicBezTo>
                  <a:pt x="2871" y="506"/>
                  <a:pt x="2871" y="506"/>
                  <a:pt x="2871" y="506"/>
                </a:cubicBezTo>
                <a:cubicBezTo>
                  <a:pt x="2873" y="506"/>
                  <a:pt x="2873" y="506"/>
                  <a:pt x="2873" y="506"/>
                </a:cubicBezTo>
                <a:cubicBezTo>
                  <a:pt x="2874" y="507"/>
                  <a:pt x="2874" y="507"/>
                  <a:pt x="2874" y="507"/>
                </a:cubicBezTo>
                <a:cubicBezTo>
                  <a:pt x="2875" y="507"/>
                  <a:pt x="2875" y="507"/>
                  <a:pt x="2875" y="507"/>
                </a:cubicBezTo>
                <a:cubicBezTo>
                  <a:pt x="2877" y="507"/>
                  <a:pt x="2877" y="507"/>
                  <a:pt x="2877" y="507"/>
                </a:cubicBezTo>
                <a:cubicBezTo>
                  <a:pt x="2879" y="509"/>
                  <a:pt x="2879" y="509"/>
                  <a:pt x="2879" y="509"/>
                </a:cubicBezTo>
                <a:cubicBezTo>
                  <a:pt x="2882" y="511"/>
                  <a:pt x="2882" y="511"/>
                  <a:pt x="2882" y="511"/>
                </a:cubicBezTo>
                <a:cubicBezTo>
                  <a:pt x="2885" y="513"/>
                  <a:pt x="2885" y="513"/>
                  <a:pt x="2885" y="513"/>
                </a:cubicBezTo>
                <a:cubicBezTo>
                  <a:pt x="2888" y="514"/>
                  <a:pt x="2888" y="514"/>
                  <a:pt x="2888" y="514"/>
                </a:cubicBezTo>
                <a:cubicBezTo>
                  <a:pt x="2889" y="515"/>
                  <a:pt x="2889" y="515"/>
                  <a:pt x="2889" y="515"/>
                </a:cubicBezTo>
                <a:cubicBezTo>
                  <a:pt x="2891" y="516"/>
                  <a:pt x="2891" y="516"/>
                  <a:pt x="2891" y="516"/>
                </a:cubicBezTo>
                <a:cubicBezTo>
                  <a:pt x="2890" y="514"/>
                  <a:pt x="2890" y="514"/>
                  <a:pt x="2890" y="514"/>
                </a:cubicBezTo>
                <a:cubicBezTo>
                  <a:pt x="2891" y="513"/>
                  <a:pt x="2891" y="513"/>
                  <a:pt x="2891" y="513"/>
                </a:cubicBezTo>
                <a:cubicBezTo>
                  <a:pt x="2890" y="510"/>
                  <a:pt x="2890" y="510"/>
                  <a:pt x="2890" y="510"/>
                </a:cubicBezTo>
                <a:cubicBezTo>
                  <a:pt x="2891" y="507"/>
                  <a:pt x="2891" y="507"/>
                  <a:pt x="2891" y="507"/>
                </a:cubicBezTo>
                <a:cubicBezTo>
                  <a:pt x="2892" y="503"/>
                  <a:pt x="2892" y="503"/>
                  <a:pt x="2892" y="503"/>
                </a:cubicBezTo>
                <a:cubicBezTo>
                  <a:pt x="2894" y="499"/>
                  <a:pt x="2894" y="499"/>
                  <a:pt x="2894" y="499"/>
                </a:cubicBezTo>
                <a:cubicBezTo>
                  <a:pt x="2896" y="499"/>
                  <a:pt x="2896" y="499"/>
                  <a:pt x="2896" y="499"/>
                </a:cubicBezTo>
                <a:cubicBezTo>
                  <a:pt x="2898" y="499"/>
                  <a:pt x="2898" y="499"/>
                  <a:pt x="2898" y="499"/>
                </a:cubicBezTo>
                <a:cubicBezTo>
                  <a:pt x="2901" y="499"/>
                  <a:pt x="2901" y="499"/>
                  <a:pt x="2901" y="499"/>
                </a:cubicBezTo>
                <a:cubicBezTo>
                  <a:pt x="2900" y="498"/>
                  <a:pt x="2900" y="498"/>
                  <a:pt x="2900" y="498"/>
                </a:cubicBezTo>
                <a:cubicBezTo>
                  <a:pt x="2902" y="497"/>
                  <a:pt x="2902" y="497"/>
                  <a:pt x="2902" y="497"/>
                </a:cubicBezTo>
                <a:cubicBezTo>
                  <a:pt x="2902" y="498"/>
                  <a:pt x="2902" y="498"/>
                  <a:pt x="2902" y="498"/>
                </a:cubicBezTo>
                <a:cubicBezTo>
                  <a:pt x="2904" y="498"/>
                  <a:pt x="2904" y="498"/>
                  <a:pt x="2904" y="498"/>
                </a:cubicBezTo>
                <a:cubicBezTo>
                  <a:pt x="2905" y="497"/>
                  <a:pt x="2905" y="497"/>
                  <a:pt x="2905" y="497"/>
                </a:cubicBezTo>
                <a:cubicBezTo>
                  <a:pt x="2905" y="495"/>
                  <a:pt x="2905" y="495"/>
                  <a:pt x="2905" y="495"/>
                </a:cubicBezTo>
                <a:cubicBezTo>
                  <a:pt x="2907" y="494"/>
                  <a:pt x="2907" y="494"/>
                  <a:pt x="2907" y="494"/>
                </a:cubicBezTo>
                <a:cubicBezTo>
                  <a:pt x="2908" y="493"/>
                  <a:pt x="2908" y="493"/>
                  <a:pt x="2908" y="493"/>
                </a:cubicBezTo>
                <a:cubicBezTo>
                  <a:pt x="2908" y="491"/>
                  <a:pt x="2908" y="491"/>
                  <a:pt x="2908" y="491"/>
                </a:cubicBezTo>
                <a:cubicBezTo>
                  <a:pt x="2909" y="491"/>
                  <a:pt x="2909" y="491"/>
                  <a:pt x="2909" y="491"/>
                </a:cubicBezTo>
                <a:cubicBezTo>
                  <a:pt x="2910" y="489"/>
                  <a:pt x="2910" y="489"/>
                  <a:pt x="2910" y="489"/>
                </a:cubicBezTo>
                <a:cubicBezTo>
                  <a:pt x="2908" y="489"/>
                  <a:pt x="2908" y="489"/>
                  <a:pt x="2908" y="489"/>
                </a:cubicBezTo>
                <a:cubicBezTo>
                  <a:pt x="2907" y="491"/>
                  <a:pt x="2907" y="491"/>
                  <a:pt x="2907" y="491"/>
                </a:cubicBezTo>
                <a:cubicBezTo>
                  <a:pt x="2906" y="492"/>
                  <a:pt x="2906" y="492"/>
                  <a:pt x="2906" y="492"/>
                </a:cubicBezTo>
                <a:cubicBezTo>
                  <a:pt x="2905" y="492"/>
                  <a:pt x="2905" y="492"/>
                  <a:pt x="2905" y="492"/>
                </a:cubicBezTo>
                <a:cubicBezTo>
                  <a:pt x="2905" y="491"/>
                  <a:pt x="2905" y="491"/>
                  <a:pt x="2905" y="491"/>
                </a:cubicBezTo>
                <a:cubicBezTo>
                  <a:pt x="2905" y="490"/>
                  <a:pt x="2905" y="490"/>
                  <a:pt x="2905" y="490"/>
                </a:cubicBezTo>
                <a:cubicBezTo>
                  <a:pt x="2903" y="488"/>
                  <a:pt x="2903" y="488"/>
                  <a:pt x="2903" y="488"/>
                </a:cubicBezTo>
                <a:cubicBezTo>
                  <a:pt x="2900" y="486"/>
                  <a:pt x="2900" y="486"/>
                  <a:pt x="2900" y="486"/>
                </a:cubicBezTo>
                <a:cubicBezTo>
                  <a:pt x="2900" y="485"/>
                  <a:pt x="2900" y="485"/>
                  <a:pt x="2900" y="485"/>
                </a:cubicBezTo>
                <a:cubicBezTo>
                  <a:pt x="2900" y="482"/>
                  <a:pt x="2900" y="482"/>
                  <a:pt x="2900" y="482"/>
                </a:cubicBezTo>
                <a:lnTo>
                  <a:pt x="2901" y="479"/>
                </a:lnTo>
                <a:close/>
                <a:moveTo>
                  <a:pt x="2766" y="631"/>
                </a:moveTo>
                <a:cubicBezTo>
                  <a:pt x="2765" y="631"/>
                  <a:pt x="2765" y="631"/>
                  <a:pt x="2765" y="631"/>
                </a:cubicBezTo>
                <a:cubicBezTo>
                  <a:pt x="2766" y="632"/>
                  <a:pt x="2766" y="632"/>
                  <a:pt x="2766" y="632"/>
                </a:cubicBezTo>
                <a:cubicBezTo>
                  <a:pt x="2767" y="632"/>
                  <a:pt x="2767" y="632"/>
                  <a:pt x="2767" y="632"/>
                </a:cubicBezTo>
                <a:lnTo>
                  <a:pt x="2766" y="631"/>
                </a:lnTo>
                <a:close/>
                <a:moveTo>
                  <a:pt x="2766" y="891"/>
                </a:moveTo>
                <a:cubicBezTo>
                  <a:pt x="2769" y="890"/>
                  <a:pt x="2769" y="890"/>
                  <a:pt x="2769" y="890"/>
                </a:cubicBezTo>
                <a:cubicBezTo>
                  <a:pt x="2770" y="888"/>
                  <a:pt x="2770" y="888"/>
                  <a:pt x="2770" y="888"/>
                </a:cubicBezTo>
                <a:cubicBezTo>
                  <a:pt x="2769" y="886"/>
                  <a:pt x="2769" y="886"/>
                  <a:pt x="2769" y="886"/>
                </a:cubicBezTo>
                <a:cubicBezTo>
                  <a:pt x="2767" y="884"/>
                  <a:pt x="2767" y="884"/>
                  <a:pt x="2767" y="884"/>
                </a:cubicBezTo>
                <a:cubicBezTo>
                  <a:pt x="2766" y="885"/>
                  <a:pt x="2766" y="885"/>
                  <a:pt x="2766" y="885"/>
                </a:cubicBezTo>
                <a:cubicBezTo>
                  <a:pt x="2767" y="888"/>
                  <a:pt x="2767" y="888"/>
                  <a:pt x="2767" y="888"/>
                </a:cubicBezTo>
                <a:cubicBezTo>
                  <a:pt x="2766" y="889"/>
                  <a:pt x="2766" y="889"/>
                  <a:pt x="2766" y="889"/>
                </a:cubicBezTo>
                <a:cubicBezTo>
                  <a:pt x="2765" y="890"/>
                  <a:pt x="2765" y="890"/>
                  <a:pt x="2765" y="890"/>
                </a:cubicBezTo>
                <a:lnTo>
                  <a:pt x="2766" y="891"/>
                </a:lnTo>
                <a:close/>
                <a:moveTo>
                  <a:pt x="2759" y="652"/>
                </a:moveTo>
                <a:cubicBezTo>
                  <a:pt x="2761" y="650"/>
                  <a:pt x="2761" y="650"/>
                  <a:pt x="2761" y="650"/>
                </a:cubicBezTo>
                <a:cubicBezTo>
                  <a:pt x="2760" y="648"/>
                  <a:pt x="2760" y="648"/>
                  <a:pt x="2760" y="648"/>
                </a:cubicBezTo>
                <a:cubicBezTo>
                  <a:pt x="2758" y="648"/>
                  <a:pt x="2758" y="648"/>
                  <a:pt x="2758" y="648"/>
                </a:cubicBezTo>
                <a:cubicBezTo>
                  <a:pt x="2754" y="649"/>
                  <a:pt x="2754" y="649"/>
                  <a:pt x="2754" y="649"/>
                </a:cubicBezTo>
                <a:cubicBezTo>
                  <a:pt x="2753" y="651"/>
                  <a:pt x="2753" y="651"/>
                  <a:pt x="2753" y="651"/>
                </a:cubicBezTo>
                <a:cubicBezTo>
                  <a:pt x="2754" y="652"/>
                  <a:pt x="2754" y="652"/>
                  <a:pt x="2754" y="652"/>
                </a:cubicBezTo>
                <a:cubicBezTo>
                  <a:pt x="2756" y="653"/>
                  <a:pt x="2756" y="653"/>
                  <a:pt x="2756" y="653"/>
                </a:cubicBezTo>
                <a:lnTo>
                  <a:pt x="2759" y="652"/>
                </a:lnTo>
                <a:close/>
                <a:moveTo>
                  <a:pt x="2739" y="830"/>
                </a:moveTo>
                <a:cubicBezTo>
                  <a:pt x="2737" y="831"/>
                  <a:pt x="2737" y="831"/>
                  <a:pt x="2737" y="831"/>
                </a:cubicBezTo>
                <a:cubicBezTo>
                  <a:pt x="2739" y="832"/>
                  <a:pt x="2739" y="832"/>
                  <a:pt x="2739" y="832"/>
                </a:cubicBezTo>
                <a:cubicBezTo>
                  <a:pt x="2739" y="831"/>
                  <a:pt x="2739" y="831"/>
                  <a:pt x="2739" y="831"/>
                </a:cubicBezTo>
                <a:cubicBezTo>
                  <a:pt x="2739" y="831"/>
                  <a:pt x="2739" y="830"/>
                  <a:pt x="2739" y="830"/>
                </a:cubicBezTo>
                <a:close/>
                <a:moveTo>
                  <a:pt x="2340" y="959"/>
                </a:moveTo>
                <a:cubicBezTo>
                  <a:pt x="2339" y="958"/>
                  <a:pt x="2339" y="958"/>
                  <a:pt x="2339" y="958"/>
                </a:cubicBezTo>
                <a:cubicBezTo>
                  <a:pt x="2340" y="956"/>
                  <a:pt x="2340" y="956"/>
                  <a:pt x="2340" y="956"/>
                </a:cubicBezTo>
                <a:cubicBezTo>
                  <a:pt x="2338" y="955"/>
                  <a:pt x="2338" y="955"/>
                  <a:pt x="2338" y="955"/>
                </a:cubicBezTo>
                <a:cubicBezTo>
                  <a:pt x="2336" y="950"/>
                  <a:pt x="2336" y="950"/>
                  <a:pt x="2336" y="950"/>
                </a:cubicBezTo>
                <a:cubicBezTo>
                  <a:pt x="2335" y="947"/>
                  <a:pt x="2335" y="947"/>
                  <a:pt x="2335" y="947"/>
                </a:cubicBezTo>
                <a:cubicBezTo>
                  <a:pt x="2333" y="947"/>
                  <a:pt x="2333" y="947"/>
                  <a:pt x="2333" y="947"/>
                </a:cubicBezTo>
                <a:cubicBezTo>
                  <a:pt x="2333" y="947"/>
                  <a:pt x="2333" y="947"/>
                  <a:pt x="2333" y="947"/>
                </a:cubicBezTo>
                <a:cubicBezTo>
                  <a:pt x="2332" y="947"/>
                  <a:pt x="2332" y="947"/>
                  <a:pt x="2332" y="947"/>
                </a:cubicBezTo>
                <a:cubicBezTo>
                  <a:pt x="2334" y="946"/>
                  <a:pt x="2334" y="946"/>
                  <a:pt x="2334" y="946"/>
                </a:cubicBezTo>
                <a:cubicBezTo>
                  <a:pt x="2333" y="945"/>
                  <a:pt x="2333" y="945"/>
                  <a:pt x="2333" y="945"/>
                </a:cubicBezTo>
                <a:cubicBezTo>
                  <a:pt x="2333" y="945"/>
                  <a:pt x="2333" y="945"/>
                  <a:pt x="2333" y="945"/>
                </a:cubicBezTo>
                <a:cubicBezTo>
                  <a:pt x="2331" y="942"/>
                  <a:pt x="2331" y="942"/>
                  <a:pt x="2331" y="942"/>
                </a:cubicBezTo>
                <a:cubicBezTo>
                  <a:pt x="2330" y="942"/>
                  <a:pt x="2330" y="942"/>
                  <a:pt x="2330" y="942"/>
                </a:cubicBezTo>
                <a:cubicBezTo>
                  <a:pt x="2330" y="940"/>
                  <a:pt x="2330" y="940"/>
                  <a:pt x="2330" y="940"/>
                </a:cubicBezTo>
                <a:cubicBezTo>
                  <a:pt x="2329" y="940"/>
                  <a:pt x="2329" y="940"/>
                  <a:pt x="2329" y="940"/>
                </a:cubicBezTo>
                <a:cubicBezTo>
                  <a:pt x="2329" y="938"/>
                  <a:pt x="2329" y="938"/>
                  <a:pt x="2329" y="938"/>
                </a:cubicBezTo>
                <a:cubicBezTo>
                  <a:pt x="2326" y="937"/>
                  <a:pt x="2326" y="937"/>
                  <a:pt x="2326" y="937"/>
                </a:cubicBezTo>
                <a:cubicBezTo>
                  <a:pt x="2326" y="938"/>
                  <a:pt x="2326" y="938"/>
                  <a:pt x="2326" y="938"/>
                </a:cubicBezTo>
                <a:cubicBezTo>
                  <a:pt x="2324" y="938"/>
                  <a:pt x="2324" y="938"/>
                  <a:pt x="2324" y="938"/>
                </a:cubicBezTo>
                <a:cubicBezTo>
                  <a:pt x="2324" y="937"/>
                  <a:pt x="2324" y="937"/>
                  <a:pt x="2324" y="937"/>
                </a:cubicBezTo>
                <a:cubicBezTo>
                  <a:pt x="2322" y="936"/>
                  <a:pt x="2322" y="936"/>
                  <a:pt x="2322" y="936"/>
                </a:cubicBezTo>
                <a:cubicBezTo>
                  <a:pt x="2322" y="937"/>
                  <a:pt x="2322" y="937"/>
                  <a:pt x="2322" y="937"/>
                </a:cubicBezTo>
                <a:cubicBezTo>
                  <a:pt x="2323" y="937"/>
                  <a:pt x="2323" y="937"/>
                  <a:pt x="2323" y="937"/>
                </a:cubicBezTo>
                <a:cubicBezTo>
                  <a:pt x="2322" y="938"/>
                  <a:pt x="2322" y="938"/>
                  <a:pt x="2322" y="938"/>
                </a:cubicBezTo>
                <a:cubicBezTo>
                  <a:pt x="2322" y="938"/>
                  <a:pt x="2322" y="938"/>
                  <a:pt x="2322" y="938"/>
                </a:cubicBezTo>
                <a:cubicBezTo>
                  <a:pt x="2322" y="939"/>
                  <a:pt x="2322" y="939"/>
                  <a:pt x="2322" y="939"/>
                </a:cubicBezTo>
                <a:cubicBezTo>
                  <a:pt x="2322" y="940"/>
                  <a:pt x="2322" y="940"/>
                  <a:pt x="2322" y="940"/>
                </a:cubicBezTo>
                <a:cubicBezTo>
                  <a:pt x="2321" y="942"/>
                  <a:pt x="2321" y="942"/>
                  <a:pt x="2321" y="942"/>
                </a:cubicBezTo>
                <a:cubicBezTo>
                  <a:pt x="2320" y="942"/>
                  <a:pt x="2320" y="942"/>
                  <a:pt x="2320" y="942"/>
                </a:cubicBezTo>
                <a:cubicBezTo>
                  <a:pt x="2319" y="941"/>
                  <a:pt x="2319" y="941"/>
                  <a:pt x="2319" y="941"/>
                </a:cubicBezTo>
                <a:cubicBezTo>
                  <a:pt x="2318" y="940"/>
                  <a:pt x="2318" y="940"/>
                  <a:pt x="2318" y="940"/>
                </a:cubicBezTo>
                <a:cubicBezTo>
                  <a:pt x="2318" y="941"/>
                  <a:pt x="2318" y="941"/>
                  <a:pt x="2318" y="941"/>
                </a:cubicBezTo>
                <a:cubicBezTo>
                  <a:pt x="2319" y="941"/>
                  <a:pt x="2319" y="941"/>
                  <a:pt x="2319" y="941"/>
                </a:cubicBezTo>
                <a:cubicBezTo>
                  <a:pt x="2320" y="942"/>
                  <a:pt x="2320" y="942"/>
                  <a:pt x="2320" y="942"/>
                </a:cubicBezTo>
                <a:cubicBezTo>
                  <a:pt x="2319" y="943"/>
                  <a:pt x="2319" y="943"/>
                  <a:pt x="2319" y="943"/>
                </a:cubicBezTo>
                <a:cubicBezTo>
                  <a:pt x="2320" y="945"/>
                  <a:pt x="2320" y="945"/>
                  <a:pt x="2320" y="945"/>
                </a:cubicBezTo>
                <a:cubicBezTo>
                  <a:pt x="2320" y="948"/>
                  <a:pt x="2320" y="948"/>
                  <a:pt x="2320" y="948"/>
                </a:cubicBezTo>
                <a:cubicBezTo>
                  <a:pt x="2319" y="949"/>
                  <a:pt x="2319" y="949"/>
                  <a:pt x="2319" y="949"/>
                </a:cubicBezTo>
                <a:cubicBezTo>
                  <a:pt x="2319" y="953"/>
                  <a:pt x="2319" y="953"/>
                  <a:pt x="2319" y="953"/>
                </a:cubicBezTo>
                <a:cubicBezTo>
                  <a:pt x="2319" y="954"/>
                  <a:pt x="2319" y="954"/>
                  <a:pt x="2319" y="954"/>
                </a:cubicBezTo>
                <a:cubicBezTo>
                  <a:pt x="2318" y="955"/>
                  <a:pt x="2318" y="955"/>
                  <a:pt x="2318" y="955"/>
                </a:cubicBezTo>
                <a:cubicBezTo>
                  <a:pt x="2319" y="959"/>
                  <a:pt x="2319" y="959"/>
                  <a:pt x="2319" y="959"/>
                </a:cubicBezTo>
                <a:cubicBezTo>
                  <a:pt x="2319" y="960"/>
                  <a:pt x="2319" y="960"/>
                  <a:pt x="2319" y="960"/>
                </a:cubicBezTo>
                <a:cubicBezTo>
                  <a:pt x="2320" y="965"/>
                  <a:pt x="2320" y="965"/>
                  <a:pt x="2320" y="965"/>
                </a:cubicBezTo>
                <a:cubicBezTo>
                  <a:pt x="2322" y="970"/>
                  <a:pt x="2322" y="970"/>
                  <a:pt x="2322" y="970"/>
                </a:cubicBezTo>
                <a:cubicBezTo>
                  <a:pt x="2323" y="973"/>
                  <a:pt x="2323" y="973"/>
                  <a:pt x="2323" y="973"/>
                </a:cubicBezTo>
                <a:cubicBezTo>
                  <a:pt x="2326" y="974"/>
                  <a:pt x="2326" y="974"/>
                  <a:pt x="2326" y="974"/>
                </a:cubicBezTo>
                <a:cubicBezTo>
                  <a:pt x="2328" y="974"/>
                  <a:pt x="2328" y="974"/>
                  <a:pt x="2328" y="974"/>
                </a:cubicBezTo>
                <a:cubicBezTo>
                  <a:pt x="2331" y="973"/>
                  <a:pt x="2331" y="973"/>
                  <a:pt x="2331" y="973"/>
                </a:cubicBezTo>
                <a:cubicBezTo>
                  <a:pt x="2334" y="972"/>
                  <a:pt x="2334" y="972"/>
                  <a:pt x="2334" y="972"/>
                </a:cubicBezTo>
                <a:cubicBezTo>
                  <a:pt x="2338" y="969"/>
                  <a:pt x="2338" y="969"/>
                  <a:pt x="2338" y="969"/>
                </a:cubicBezTo>
                <a:cubicBezTo>
                  <a:pt x="2339" y="966"/>
                  <a:pt x="2339" y="966"/>
                  <a:pt x="2339" y="966"/>
                </a:cubicBezTo>
                <a:cubicBezTo>
                  <a:pt x="2340" y="964"/>
                  <a:pt x="2340" y="964"/>
                  <a:pt x="2340" y="964"/>
                </a:cubicBezTo>
                <a:cubicBezTo>
                  <a:pt x="2340" y="962"/>
                  <a:pt x="2340" y="962"/>
                  <a:pt x="2340" y="962"/>
                </a:cubicBezTo>
                <a:cubicBezTo>
                  <a:pt x="2340" y="962"/>
                  <a:pt x="2340" y="962"/>
                  <a:pt x="2340" y="962"/>
                </a:cubicBezTo>
                <a:lnTo>
                  <a:pt x="2340" y="959"/>
                </a:lnTo>
                <a:close/>
                <a:moveTo>
                  <a:pt x="2744" y="873"/>
                </a:moveTo>
                <a:cubicBezTo>
                  <a:pt x="2741" y="874"/>
                  <a:pt x="2741" y="874"/>
                  <a:pt x="2741" y="874"/>
                </a:cubicBezTo>
                <a:cubicBezTo>
                  <a:pt x="2742" y="877"/>
                  <a:pt x="2742" y="877"/>
                  <a:pt x="2742" y="877"/>
                </a:cubicBezTo>
                <a:cubicBezTo>
                  <a:pt x="2742" y="878"/>
                  <a:pt x="2742" y="878"/>
                  <a:pt x="2742" y="878"/>
                </a:cubicBezTo>
                <a:cubicBezTo>
                  <a:pt x="2743" y="879"/>
                  <a:pt x="2743" y="879"/>
                  <a:pt x="2743" y="879"/>
                </a:cubicBezTo>
                <a:cubicBezTo>
                  <a:pt x="2744" y="878"/>
                  <a:pt x="2744" y="878"/>
                  <a:pt x="2744" y="878"/>
                </a:cubicBezTo>
                <a:cubicBezTo>
                  <a:pt x="2744" y="875"/>
                  <a:pt x="2744" y="875"/>
                  <a:pt x="2744" y="875"/>
                </a:cubicBezTo>
                <a:cubicBezTo>
                  <a:pt x="2745" y="874"/>
                  <a:pt x="2745" y="874"/>
                  <a:pt x="2745" y="874"/>
                </a:cubicBezTo>
                <a:lnTo>
                  <a:pt x="2744" y="873"/>
                </a:lnTo>
                <a:close/>
                <a:moveTo>
                  <a:pt x="2752" y="638"/>
                </a:moveTo>
                <a:cubicBezTo>
                  <a:pt x="2753" y="638"/>
                  <a:pt x="2753" y="638"/>
                  <a:pt x="2753" y="638"/>
                </a:cubicBezTo>
                <a:cubicBezTo>
                  <a:pt x="2752" y="637"/>
                  <a:pt x="2752" y="637"/>
                  <a:pt x="2752" y="637"/>
                </a:cubicBezTo>
                <a:cubicBezTo>
                  <a:pt x="2752" y="636"/>
                  <a:pt x="2752" y="636"/>
                  <a:pt x="2752" y="636"/>
                </a:cubicBezTo>
                <a:cubicBezTo>
                  <a:pt x="2751" y="637"/>
                  <a:pt x="2751" y="637"/>
                  <a:pt x="2751" y="637"/>
                </a:cubicBezTo>
                <a:cubicBezTo>
                  <a:pt x="2751" y="637"/>
                  <a:pt x="2751" y="637"/>
                  <a:pt x="2751" y="637"/>
                </a:cubicBezTo>
                <a:cubicBezTo>
                  <a:pt x="2750" y="637"/>
                  <a:pt x="2750" y="637"/>
                  <a:pt x="2750" y="637"/>
                </a:cubicBezTo>
                <a:cubicBezTo>
                  <a:pt x="2751" y="639"/>
                  <a:pt x="2751" y="639"/>
                  <a:pt x="2751" y="639"/>
                </a:cubicBezTo>
                <a:lnTo>
                  <a:pt x="2752" y="638"/>
                </a:lnTo>
                <a:close/>
                <a:moveTo>
                  <a:pt x="2817" y="610"/>
                </a:moveTo>
                <a:cubicBezTo>
                  <a:pt x="2817" y="608"/>
                  <a:pt x="2817" y="608"/>
                  <a:pt x="2817" y="608"/>
                </a:cubicBezTo>
                <a:cubicBezTo>
                  <a:pt x="2816" y="608"/>
                  <a:pt x="2816" y="608"/>
                  <a:pt x="2816" y="608"/>
                </a:cubicBezTo>
                <a:cubicBezTo>
                  <a:pt x="2815" y="609"/>
                  <a:pt x="2815" y="609"/>
                  <a:pt x="2815" y="609"/>
                </a:cubicBezTo>
                <a:cubicBezTo>
                  <a:pt x="2816" y="610"/>
                  <a:pt x="2816" y="610"/>
                  <a:pt x="2816" y="610"/>
                </a:cubicBezTo>
                <a:cubicBezTo>
                  <a:pt x="2816" y="610"/>
                  <a:pt x="2816" y="610"/>
                  <a:pt x="2816" y="610"/>
                </a:cubicBezTo>
                <a:lnTo>
                  <a:pt x="2817" y="610"/>
                </a:lnTo>
                <a:close/>
                <a:moveTo>
                  <a:pt x="2826" y="363"/>
                </a:moveTo>
                <a:cubicBezTo>
                  <a:pt x="2828" y="364"/>
                  <a:pt x="2828" y="364"/>
                  <a:pt x="2828" y="364"/>
                </a:cubicBezTo>
                <a:cubicBezTo>
                  <a:pt x="2830" y="367"/>
                  <a:pt x="2830" y="367"/>
                  <a:pt x="2830" y="367"/>
                </a:cubicBezTo>
                <a:cubicBezTo>
                  <a:pt x="2831" y="371"/>
                  <a:pt x="2831" y="371"/>
                  <a:pt x="2831" y="371"/>
                </a:cubicBezTo>
                <a:cubicBezTo>
                  <a:pt x="2831" y="373"/>
                  <a:pt x="2831" y="373"/>
                  <a:pt x="2831" y="373"/>
                </a:cubicBezTo>
                <a:cubicBezTo>
                  <a:pt x="2832" y="376"/>
                  <a:pt x="2832" y="376"/>
                  <a:pt x="2832" y="376"/>
                </a:cubicBezTo>
                <a:cubicBezTo>
                  <a:pt x="2832" y="378"/>
                  <a:pt x="2832" y="378"/>
                  <a:pt x="2832" y="378"/>
                </a:cubicBezTo>
                <a:cubicBezTo>
                  <a:pt x="2834" y="379"/>
                  <a:pt x="2834" y="379"/>
                  <a:pt x="2834" y="379"/>
                </a:cubicBezTo>
                <a:cubicBezTo>
                  <a:pt x="2836" y="381"/>
                  <a:pt x="2836" y="381"/>
                  <a:pt x="2836" y="381"/>
                </a:cubicBezTo>
                <a:cubicBezTo>
                  <a:pt x="2835" y="382"/>
                  <a:pt x="2835" y="382"/>
                  <a:pt x="2835" y="382"/>
                </a:cubicBezTo>
                <a:cubicBezTo>
                  <a:pt x="2835" y="384"/>
                  <a:pt x="2835" y="384"/>
                  <a:pt x="2835" y="384"/>
                </a:cubicBezTo>
                <a:cubicBezTo>
                  <a:pt x="2838" y="387"/>
                  <a:pt x="2838" y="387"/>
                  <a:pt x="2838" y="387"/>
                </a:cubicBezTo>
                <a:cubicBezTo>
                  <a:pt x="2838" y="389"/>
                  <a:pt x="2838" y="389"/>
                  <a:pt x="2838" y="389"/>
                </a:cubicBezTo>
                <a:cubicBezTo>
                  <a:pt x="2839" y="392"/>
                  <a:pt x="2839" y="392"/>
                  <a:pt x="2839" y="392"/>
                </a:cubicBezTo>
                <a:cubicBezTo>
                  <a:pt x="2840" y="396"/>
                  <a:pt x="2840" y="396"/>
                  <a:pt x="2840" y="396"/>
                </a:cubicBezTo>
                <a:cubicBezTo>
                  <a:pt x="2840" y="397"/>
                  <a:pt x="2840" y="397"/>
                  <a:pt x="2840" y="397"/>
                </a:cubicBezTo>
                <a:cubicBezTo>
                  <a:pt x="2840" y="399"/>
                  <a:pt x="2840" y="399"/>
                  <a:pt x="2840" y="399"/>
                </a:cubicBezTo>
                <a:cubicBezTo>
                  <a:pt x="2840" y="403"/>
                  <a:pt x="2840" y="403"/>
                  <a:pt x="2840" y="403"/>
                </a:cubicBezTo>
                <a:cubicBezTo>
                  <a:pt x="2842" y="406"/>
                  <a:pt x="2842" y="406"/>
                  <a:pt x="2842" y="406"/>
                </a:cubicBezTo>
                <a:cubicBezTo>
                  <a:pt x="2842" y="408"/>
                  <a:pt x="2842" y="408"/>
                  <a:pt x="2842" y="408"/>
                </a:cubicBezTo>
                <a:cubicBezTo>
                  <a:pt x="2842" y="411"/>
                  <a:pt x="2842" y="411"/>
                  <a:pt x="2842" y="411"/>
                </a:cubicBezTo>
                <a:cubicBezTo>
                  <a:pt x="2844" y="412"/>
                  <a:pt x="2844" y="412"/>
                  <a:pt x="2844" y="412"/>
                </a:cubicBezTo>
                <a:cubicBezTo>
                  <a:pt x="2848" y="417"/>
                  <a:pt x="2848" y="417"/>
                  <a:pt x="2848" y="417"/>
                </a:cubicBezTo>
                <a:cubicBezTo>
                  <a:pt x="2848" y="419"/>
                  <a:pt x="2848" y="419"/>
                  <a:pt x="2848" y="419"/>
                </a:cubicBezTo>
                <a:cubicBezTo>
                  <a:pt x="2849" y="422"/>
                  <a:pt x="2849" y="422"/>
                  <a:pt x="2849" y="422"/>
                </a:cubicBezTo>
                <a:cubicBezTo>
                  <a:pt x="2849" y="426"/>
                  <a:pt x="2849" y="426"/>
                  <a:pt x="2849" y="426"/>
                </a:cubicBezTo>
                <a:cubicBezTo>
                  <a:pt x="2849" y="429"/>
                  <a:pt x="2849" y="429"/>
                  <a:pt x="2849" y="429"/>
                </a:cubicBezTo>
                <a:cubicBezTo>
                  <a:pt x="2851" y="433"/>
                  <a:pt x="2851" y="433"/>
                  <a:pt x="2851" y="433"/>
                </a:cubicBezTo>
                <a:cubicBezTo>
                  <a:pt x="2851" y="435"/>
                  <a:pt x="2851" y="435"/>
                  <a:pt x="2851" y="435"/>
                </a:cubicBezTo>
                <a:cubicBezTo>
                  <a:pt x="2854" y="438"/>
                  <a:pt x="2854" y="438"/>
                  <a:pt x="2854" y="438"/>
                </a:cubicBezTo>
                <a:cubicBezTo>
                  <a:pt x="2854" y="440"/>
                  <a:pt x="2854" y="440"/>
                  <a:pt x="2854" y="440"/>
                </a:cubicBezTo>
                <a:cubicBezTo>
                  <a:pt x="2854" y="443"/>
                  <a:pt x="2854" y="443"/>
                  <a:pt x="2854" y="443"/>
                </a:cubicBezTo>
                <a:cubicBezTo>
                  <a:pt x="2854" y="447"/>
                  <a:pt x="2854" y="447"/>
                  <a:pt x="2854" y="447"/>
                </a:cubicBezTo>
                <a:cubicBezTo>
                  <a:pt x="2854" y="450"/>
                  <a:pt x="2854" y="450"/>
                  <a:pt x="2854" y="450"/>
                </a:cubicBezTo>
                <a:cubicBezTo>
                  <a:pt x="2857" y="451"/>
                  <a:pt x="2857" y="451"/>
                  <a:pt x="2857" y="451"/>
                </a:cubicBezTo>
                <a:cubicBezTo>
                  <a:pt x="2858" y="454"/>
                  <a:pt x="2858" y="454"/>
                  <a:pt x="2858" y="454"/>
                </a:cubicBezTo>
                <a:cubicBezTo>
                  <a:pt x="2861" y="456"/>
                  <a:pt x="2861" y="456"/>
                  <a:pt x="2861" y="456"/>
                </a:cubicBezTo>
                <a:cubicBezTo>
                  <a:pt x="2860" y="454"/>
                  <a:pt x="2860" y="454"/>
                  <a:pt x="2860" y="454"/>
                </a:cubicBezTo>
                <a:cubicBezTo>
                  <a:pt x="2861" y="451"/>
                  <a:pt x="2861" y="451"/>
                  <a:pt x="2861" y="451"/>
                </a:cubicBezTo>
                <a:cubicBezTo>
                  <a:pt x="2860" y="449"/>
                  <a:pt x="2860" y="449"/>
                  <a:pt x="2860" y="449"/>
                </a:cubicBezTo>
                <a:cubicBezTo>
                  <a:pt x="2859" y="447"/>
                  <a:pt x="2859" y="447"/>
                  <a:pt x="2859" y="447"/>
                </a:cubicBezTo>
                <a:cubicBezTo>
                  <a:pt x="2860" y="444"/>
                  <a:pt x="2860" y="444"/>
                  <a:pt x="2860" y="444"/>
                </a:cubicBezTo>
                <a:cubicBezTo>
                  <a:pt x="2861" y="442"/>
                  <a:pt x="2861" y="442"/>
                  <a:pt x="2861" y="442"/>
                </a:cubicBezTo>
                <a:cubicBezTo>
                  <a:pt x="2862" y="443"/>
                  <a:pt x="2862" y="443"/>
                  <a:pt x="2862" y="443"/>
                </a:cubicBezTo>
                <a:cubicBezTo>
                  <a:pt x="2862" y="444"/>
                  <a:pt x="2862" y="444"/>
                  <a:pt x="2862" y="444"/>
                </a:cubicBezTo>
                <a:cubicBezTo>
                  <a:pt x="2863" y="445"/>
                  <a:pt x="2863" y="445"/>
                  <a:pt x="2863" y="445"/>
                </a:cubicBezTo>
                <a:cubicBezTo>
                  <a:pt x="2867" y="445"/>
                  <a:pt x="2867" y="445"/>
                  <a:pt x="2867" y="445"/>
                </a:cubicBezTo>
                <a:cubicBezTo>
                  <a:pt x="2868" y="444"/>
                  <a:pt x="2868" y="444"/>
                  <a:pt x="2868" y="444"/>
                </a:cubicBezTo>
                <a:cubicBezTo>
                  <a:pt x="2869" y="443"/>
                  <a:pt x="2869" y="443"/>
                  <a:pt x="2869" y="443"/>
                </a:cubicBezTo>
                <a:cubicBezTo>
                  <a:pt x="2869" y="444"/>
                  <a:pt x="2869" y="444"/>
                  <a:pt x="2869" y="444"/>
                </a:cubicBezTo>
                <a:cubicBezTo>
                  <a:pt x="2869" y="445"/>
                  <a:pt x="2869" y="445"/>
                  <a:pt x="2869" y="445"/>
                </a:cubicBezTo>
                <a:cubicBezTo>
                  <a:pt x="2869" y="447"/>
                  <a:pt x="2869" y="447"/>
                  <a:pt x="2869" y="447"/>
                </a:cubicBezTo>
                <a:cubicBezTo>
                  <a:pt x="2871" y="449"/>
                  <a:pt x="2871" y="449"/>
                  <a:pt x="2871" y="449"/>
                </a:cubicBezTo>
                <a:cubicBezTo>
                  <a:pt x="2871" y="451"/>
                  <a:pt x="2871" y="451"/>
                  <a:pt x="2871" y="451"/>
                </a:cubicBezTo>
                <a:cubicBezTo>
                  <a:pt x="2873" y="452"/>
                  <a:pt x="2873" y="452"/>
                  <a:pt x="2873" y="452"/>
                </a:cubicBezTo>
                <a:cubicBezTo>
                  <a:pt x="2873" y="451"/>
                  <a:pt x="2873" y="451"/>
                  <a:pt x="2873" y="451"/>
                </a:cubicBezTo>
                <a:cubicBezTo>
                  <a:pt x="2872" y="449"/>
                  <a:pt x="2872" y="449"/>
                  <a:pt x="2872" y="449"/>
                </a:cubicBezTo>
                <a:cubicBezTo>
                  <a:pt x="2872" y="447"/>
                  <a:pt x="2872" y="447"/>
                  <a:pt x="2872" y="447"/>
                </a:cubicBezTo>
                <a:cubicBezTo>
                  <a:pt x="2872" y="445"/>
                  <a:pt x="2872" y="445"/>
                  <a:pt x="2872" y="445"/>
                </a:cubicBezTo>
                <a:cubicBezTo>
                  <a:pt x="2871" y="443"/>
                  <a:pt x="2871" y="443"/>
                  <a:pt x="2871" y="443"/>
                </a:cubicBezTo>
                <a:cubicBezTo>
                  <a:pt x="2870" y="441"/>
                  <a:pt x="2870" y="441"/>
                  <a:pt x="2870" y="441"/>
                </a:cubicBezTo>
                <a:cubicBezTo>
                  <a:pt x="2869" y="439"/>
                  <a:pt x="2869" y="439"/>
                  <a:pt x="2869" y="439"/>
                </a:cubicBezTo>
                <a:cubicBezTo>
                  <a:pt x="2868" y="440"/>
                  <a:pt x="2868" y="440"/>
                  <a:pt x="2868" y="440"/>
                </a:cubicBezTo>
                <a:cubicBezTo>
                  <a:pt x="2867" y="440"/>
                  <a:pt x="2867" y="440"/>
                  <a:pt x="2867" y="440"/>
                </a:cubicBezTo>
                <a:cubicBezTo>
                  <a:pt x="2864" y="438"/>
                  <a:pt x="2864" y="438"/>
                  <a:pt x="2864" y="438"/>
                </a:cubicBezTo>
                <a:cubicBezTo>
                  <a:pt x="2863" y="435"/>
                  <a:pt x="2863" y="435"/>
                  <a:pt x="2863" y="435"/>
                </a:cubicBezTo>
                <a:cubicBezTo>
                  <a:pt x="2862" y="433"/>
                  <a:pt x="2862" y="433"/>
                  <a:pt x="2862" y="433"/>
                </a:cubicBezTo>
                <a:cubicBezTo>
                  <a:pt x="2860" y="431"/>
                  <a:pt x="2860" y="431"/>
                  <a:pt x="2860" y="431"/>
                </a:cubicBezTo>
                <a:cubicBezTo>
                  <a:pt x="2858" y="430"/>
                  <a:pt x="2858" y="430"/>
                  <a:pt x="2858" y="430"/>
                </a:cubicBezTo>
                <a:cubicBezTo>
                  <a:pt x="2856" y="428"/>
                  <a:pt x="2856" y="428"/>
                  <a:pt x="2856" y="428"/>
                </a:cubicBezTo>
                <a:cubicBezTo>
                  <a:pt x="2856" y="425"/>
                  <a:pt x="2856" y="425"/>
                  <a:pt x="2856" y="425"/>
                </a:cubicBezTo>
                <a:cubicBezTo>
                  <a:pt x="2854" y="422"/>
                  <a:pt x="2854" y="422"/>
                  <a:pt x="2854" y="422"/>
                </a:cubicBezTo>
                <a:cubicBezTo>
                  <a:pt x="2853" y="420"/>
                  <a:pt x="2853" y="420"/>
                  <a:pt x="2853" y="420"/>
                </a:cubicBezTo>
                <a:cubicBezTo>
                  <a:pt x="2853" y="416"/>
                  <a:pt x="2853" y="416"/>
                  <a:pt x="2853" y="416"/>
                </a:cubicBezTo>
                <a:cubicBezTo>
                  <a:pt x="2853" y="412"/>
                  <a:pt x="2853" y="412"/>
                  <a:pt x="2853" y="412"/>
                </a:cubicBezTo>
                <a:cubicBezTo>
                  <a:pt x="2852" y="410"/>
                  <a:pt x="2852" y="410"/>
                  <a:pt x="2852" y="410"/>
                </a:cubicBezTo>
                <a:cubicBezTo>
                  <a:pt x="2852" y="407"/>
                  <a:pt x="2852" y="407"/>
                  <a:pt x="2852" y="407"/>
                </a:cubicBezTo>
                <a:cubicBezTo>
                  <a:pt x="2852" y="405"/>
                  <a:pt x="2852" y="405"/>
                  <a:pt x="2852" y="405"/>
                </a:cubicBezTo>
                <a:cubicBezTo>
                  <a:pt x="2851" y="402"/>
                  <a:pt x="2851" y="402"/>
                  <a:pt x="2851" y="402"/>
                </a:cubicBezTo>
                <a:cubicBezTo>
                  <a:pt x="2852" y="401"/>
                  <a:pt x="2852" y="401"/>
                  <a:pt x="2852" y="401"/>
                </a:cubicBezTo>
                <a:cubicBezTo>
                  <a:pt x="2852" y="400"/>
                  <a:pt x="2852" y="400"/>
                  <a:pt x="2852" y="400"/>
                </a:cubicBezTo>
                <a:cubicBezTo>
                  <a:pt x="2852" y="398"/>
                  <a:pt x="2852" y="398"/>
                  <a:pt x="2852" y="398"/>
                </a:cubicBezTo>
                <a:cubicBezTo>
                  <a:pt x="2853" y="398"/>
                  <a:pt x="2853" y="398"/>
                  <a:pt x="2853" y="398"/>
                </a:cubicBezTo>
                <a:cubicBezTo>
                  <a:pt x="2854" y="398"/>
                  <a:pt x="2854" y="398"/>
                  <a:pt x="2854" y="398"/>
                </a:cubicBezTo>
                <a:cubicBezTo>
                  <a:pt x="2856" y="398"/>
                  <a:pt x="2856" y="398"/>
                  <a:pt x="2856" y="398"/>
                </a:cubicBezTo>
                <a:cubicBezTo>
                  <a:pt x="2859" y="398"/>
                  <a:pt x="2859" y="398"/>
                  <a:pt x="2859" y="398"/>
                </a:cubicBezTo>
                <a:cubicBezTo>
                  <a:pt x="2861" y="400"/>
                  <a:pt x="2861" y="400"/>
                  <a:pt x="2861" y="400"/>
                </a:cubicBezTo>
                <a:cubicBezTo>
                  <a:pt x="2862" y="403"/>
                  <a:pt x="2862" y="403"/>
                  <a:pt x="2862" y="403"/>
                </a:cubicBezTo>
                <a:cubicBezTo>
                  <a:pt x="2864" y="403"/>
                  <a:pt x="2864" y="403"/>
                  <a:pt x="2864" y="403"/>
                </a:cubicBezTo>
                <a:cubicBezTo>
                  <a:pt x="2866" y="405"/>
                  <a:pt x="2866" y="405"/>
                  <a:pt x="2866" y="405"/>
                </a:cubicBezTo>
                <a:cubicBezTo>
                  <a:pt x="2868" y="407"/>
                  <a:pt x="2868" y="407"/>
                  <a:pt x="2868" y="407"/>
                </a:cubicBezTo>
                <a:cubicBezTo>
                  <a:pt x="2869" y="408"/>
                  <a:pt x="2869" y="408"/>
                  <a:pt x="2869" y="408"/>
                </a:cubicBezTo>
                <a:cubicBezTo>
                  <a:pt x="2868" y="405"/>
                  <a:pt x="2868" y="405"/>
                  <a:pt x="2868" y="405"/>
                </a:cubicBezTo>
                <a:cubicBezTo>
                  <a:pt x="2866" y="403"/>
                  <a:pt x="2866" y="403"/>
                  <a:pt x="2866" y="403"/>
                </a:cubicBezTo>
                <a:cubicBezTo>
                  <a:pt x="2863" y="401"/>
                  <a:pt x="2863" y="401"/>
                  <a:pt x="2863" y="401"/>
                </a:cubicBezTo>
                <a:cubicBezTo>
                  <a:pt x="2862" y="398"/>
                  <a:pt x="2862" y="398"/>
                  <a:pt x="2862" y="398"/>
                </a:cubicBezTo>
                <a:cubicBezTo>
                  <a:pt x="2860" y="395"/>
                  <a:pt x="2860" y="395"/>
                  <a:pt x="2860" y="395"/>
                </a:cubicBezTo>
                <a:cubicBezTo>
                  <a:pt x="2860" y="394"/>
                  <a:pt x="2860" y="394"/>
                  <a:pt x="2860" y="394"/>
                </a:cubicBezTo>
                <a:cubicBezTo>
                  <a:pt x="2859" y="393"/>
                  <a:pt x="2859" y="393"/>
                  <a:pt x="2859" y="393"/>
                </a:cubicBezTo>
                <a:cubicBezTo>
                  <a:pt x="2857" y="389"/>
                  <a:pt x="2857" y="389"/>
                  <a:pt x="2857" y="389"/>
                </a:cubicBezTo>
                <a:cubicBezTo>
                  <a:pt x="2856" y="387"/>
                  <a:pt x="2856" y="387"/>
                  <a:pt x="2856" y="387"/>
                </a:cubicBezTo>
                <a:cubicBezTo>
                  <a:pt x="2855" y="386"/>
                  <a:pt x="2855" y="386"/>
                  <a:pt x="2855" y="386"/>
                </a:cubicBezTo>
                <a:cubicBezTo>
                  <a:pt x="2854" y="384"/>
                  <a:pt x="2854" y="384"/>
                  <a:pt x="2854" y="384"/>
                </a:cubicBezTo>
                <a:cubicBezTo>
                  <a:pt x="2851" y="381"/>
                  <a:pt x="2851" y="381"/>
                  <a:pt x="2851" y="381"/>
                </a:cubicBezTo>
                <a:cubicBezTo>
                  <a:pt x="2849" y="376"/>
                  <a:pt x="2849" y="376"/>
                  <a:pt x="2849" y="376"/>
                </a:cubicBezTo>
                <a:cubicBezTo>
                  <a:pt x="2848" y="373"/>
                  <a:pt x="2848" y="373"/>
                  <a:pt x="2848" y="373"/>
                </a:cubicBezTo>
                <a:cubicBezTo>
                  <a:pt x="2844" y="369"/>
                  <a:pt x="2844" y="369"/>
                  <a:pt x="2844" y="369"/>
                </a:cubicBezTo>
                <a:cubicBezTo>
                  <a:pt x="2842" y="365"/>
                  <a:pt x="2842" y="365"/>
                  <a:pt x="2842" y="365"/>
                </a:cubicBezTo>
                <a:cubicBezTo>
                  <a:pt x="2841" y="364"/>
                  <a:pt x="2841" y="364"/>
                  <a:pt x="2841" y="364"/>
                </a:cubicBezTo>
                <a:cubicBezTo>
                  <a:pt x="2841" y="362"/>
                  <a:pt x="2841" y="362"/>
                  <a:pt x="2841" y="362"/>
                </a:cubicBezTo>
                <a:cubicBezTo>
                  <a:pt x="2840" y="360"/>
                  <a:pt x="2840" y="360"/>
                  <a:pt x="2840" y="360"/>
                </a:cubicBezTo>
                <a:cubicBezTo>
                  <a:pt x="2839" y="360"/>
                  <a:pt x="2839" y="360"/>
                  <a:pt x="2839" y="360"/>
                </a:cubicBezTo>
                <a:cubicBezTo>
                  <a:pt x="2838" y="361"/>
                  <a:pt x="2838" y="361"/>
                  <a:pt x="2838" y="361"/>
                </a:cubicBezTo>
                <a:cubicBezTo>
                  <a:pt x="2837" y="360"/>
                  <a:pt x="2837" y="360"/>
                  <a:pt x="2837" y="360"/>
                </a:cubicBezTo>
                <a:cubicBezTo>
                  <a:pt x="2837" y="360"/>
                  <a:pt x="2837" y="360"/>
                  <a:pt x="2837" y="360"/>
                </a:cubicBezTo>
                <a:cubicBezTo>
                  <a:pt x="2837" y="358"/>
                  <a:pt x="2837" y="358"/>
                  <a:pt x="2837" y="358"/>
                </a:cubicBezTo>
                <a:cubicBezTo>
                  <a:pt x="2837" y="356"/>
                  <a:pt x="2837" y="356"/>
                  <a:pt x="2837" y="356"/>
                </a:cubicBezTo>
                <a:cubicBezTo>
                  <a:pt x="2835" y="355"/>
                  <a:pt x="2835" y="355"/>
                  <a:pt x="2835" y="355"/>
                </a:cubicBezTo>
                <a:cubicBezTo>
                  <a:pt x="2833" y="353"/>
                  <a:pt x="2833" y="353"/>
                  <a:pt x="2833" y="353"/>
                </a:cubicBezTo>
                <a:cubicBezTo>
                  <a:pt x="2832" y="350"/>
                  <a:pt x="2832" y="350"/>
                  <a:pt x="2832" y="350"/>
                </a:cubicBezTo>
                <a:cubicBezTo>
                  <a:pt x="2831" y="349"/>
                  <a:pt x="2831" y="349"/>
                  <a:pt x="2831" y="349"/>
                </a:cubicBezTo>
                <a:cubicBezTo>
                  <a:pt x="2831" y="347"/>
                  <a:pt x="2831" y="347"/>
                  <a:pt x="2831" y="347"/>
                </a:cubicBezTo>
                <a:cubicBezTo>
                  <a:pt x="2831" y="345"/>
                  <a:pt x="2831" y="345"/>
                  <a:pt x="2831" y="345"/>
                </a:cubicBezTo>
                <a:cubicBezTo>
                  <a:pt x="2832" y="345"/>
                  <a:pt x="2832" y="345"/>
                  <a:pt x="2832" y="345"/>
                </a:cubicBezTo>
                <a:cubicBezTo>
                  <a:pt x="2831" y="342"/>
                  <a:pt x="2831" y="342"/>
                  <a:pt x="2831" y="342"/>
                </a:cubicBezTo>
                <a:cubicBezTo>
                  <a:pt x="2831" y="339"/>
                  <a:pt x="2831" y="339"/>
                  <a:pt x="2831" y="339"/>
                </a:cubicBezTo>
                <a:cubicBezTo>
                  <a:pt x="2830" y="337"/>
                  <a:pt x="2830" y="337"/>
                  <a:pt x="2830" y="337"/>
                </a:cubicBezTo>
                <a:cubicBezTo>
                  <a:pt x="2828" y="336"/>
                  <a:pt x="2828" y="336"/>
                  <a:pt x="2828" y="336"/>
                </a:cubicBezTo>
                <a:cubicBezTo>
                  <a:pt x="2826" y="334"/>
                  <a:pt x="2826" y="334"/>
                  <a:pt x="2826" y="334"/>
                </a:cubicBezTo>
                <a:cubicBezTo>
                  <a:pt x="2826" y="332"/>
                  <a:pt x="2826" y="332"/>
                  <a:pt x="2826" y="332"/>
                </a:cubicBezTo>
                <a:cubicBezTo>
                  <a:pt x="2825" y="331"/>
                  <a:pt x="2825" y="331"/>
                  <a:pt x="2825" y="331"/>
                </a:cubicBezTo>
                <a:cubicBezTo>
                  <a:pt x="2825" y="330"/>
                  <a:pt x="2825" y="330"/>
                  <a:pt x="2825" y="330"/>
                </a:cubicBezTo>
                <a:cubicBezTo>
                  <a:pt x="2825" y="330"/>
                  <a:pt x="2825" y="330"/>
                  <a:pt x="2825" y="330"/>
                </a:cubicBezTo>
                <a:cubicBezTo>
                  <a:pt x="2827" y="332"/>
                  <a:pt x="2827" y="332"/>
                  <a:pt x="2827" y="332"/>
                </a:cubicBezTo>
                <a:cubicBezTo>
                  <a:pt x="2829" y="335"/>
                  <a:pt x="2829" y="335"/>
                  <a:pt x="2829" y="335"/>
                </a:cubicBezTo>
                <a:cubicBezTo>
                  <a:pt x="2828" y="332"/>
                  <a:pt x="2828" y="332"/>
                  <a:pt x="2828" y="332"/>
                </a:cubicBezTo>
                <a:cubicBezTo>
                  <a:pt x="2826" y="329"/>
                  <a:pt x="2826" y="329"/>
                  <a:pt x="2826" y="329"/>
                </a:cubicBezTo>
                <a:cubicBezTo>
                  <a:pt x="2824" y="326"/>
                  <a:pt x="2824" y="326"/>
                  <a:pt x="2824" y="326"/>
                </a:cubicBezTo>
                <a:cubicBezTo>
                  <a:pt x="2823" y="326"/>
                  <a:pt x="2823" y="326"/>
                  <a:pt x="2823" y="326"/>
                </a:cubicBezTo>
                <a:cubicBezTo>
                  <a:pt x="2822" y="324"/>
                  <a:pt x="2822" y="324"/>
                  <a:pt x="2822" y="324"/>
                </a:cubicBezTo>
                <a:cubicBezTo>
                  <a:pt x="2818" y="321"/>
                  <a:pt x="2818" y="321"/>
                  <a:pt x="2818" y="321"/>
                </a:cubicBezTo>
                <a:cubicBezTo>
                  <a:pt x="2817" y="319"/>
                  <a:pt x="2817" y="319"/>
                  <a:pt x="2817" y="319"/>
                </a:cubicBezTo>
                <a:cubicBezTo>
                  <a:pt x="2817" y="316"/>
                  <a:pt x="2817" y="316"/>
                  <a:pt x="2817" y="316"/>
                </a:cubicBezTo>
                <a:cubicBezTo>
                  <a:pt x="2816" y="314"/>
                  <a:pt x="2816" y="314"/>
                  <a:pt x="2816" y="314"/>
                </a:cubicBezTo>
                <a:cubicBezTo>
                  <a:pt x="2813" y="313"/>
                  <a:pt x="2813" y="313"/>
                  <a:pt x="2813" y="313"/>
                </a:cubicBezTo>
                <a:cubicBezTo>
                  <a:pt x="2811" y="310"/>
                  <a:pt x="2811" y="310"/>
                  <a:pt x="2811" y="310"/>
                </a:cubicBezTo>
                <a:cubicBezTo>
                  <a:pt x="2811" y="309"/>
                  <a:pt x="2811" y="309"/>
                  <a:pt x="2811" y="309"/>
                </a:cubicBezTo>
                <a:cubicBezTo>
                  <a:pt x="2810" y="310"/>
                  <a:pt x="2810" y="310"/>
                  <a:pt x="2810" y="310"/>
                </a:cubicBezTo>
                <a:cubicBezTo>
                  <a:pt x="2811" y="311"/>
                  <a:pt x="2811" y="311"/>
                  <a:pt x="2811" y="311"/>
                </a:cubicBezTo>
                <a:cubicBezTo>
                  <a:pt x="2811" y="313"/>
                  <a:pt x="2811" y="313"/>
                  <a:pt x="2811" y="313"/>
                </a:cubicBezTo>
                <a:cubicBezTo>
                  <a:pt x="2810" y="313"/>
                  <a:pt x="2810" y="313"/>
                  <a:pt x="2810" y="313"/>
                </a:cubicBezTo>
                <a:cubicBezTo>
                  <a:pt x="2808" y="312"/>
                  <a:pt x="2808" y="312"/>
                  <a:pt x="2808" y="312"/>
                </a:cubicBezTo>
                <a:cubicBezTo>
                  <a:pt x="2806" y="312"/>
                  <a:pt x="2806" y="312"/>
                  <a:pt x="2806" y="312"/>
                </a:cubicBezTo>
                <a:cubicBezTo>
                  <a:pt x="2809" y="315"/>
                  <a:pt x="2809" y="315"/>
                  <a:pt x="2809" y="315"/>
                </a:cubicBezTo>
                <a:cubicBezTo>
                  <a:pt x="2812" y="317"/>
                  <a:pt x="2812" y="317"/>
                  <a:pt x="2812" y="317"/>
                </a:cubicBezTo>
                <a:cubicBezTo>
                  <a:pt x="2814" y="319"/>
                  <a:pt x="2814" y="319"/>
                  <a:pt x="2814" y="319"/>
                </a:cubicBezTo>
                <a:cubicBezTo>
                  <a:pt x="2813" y="321"/>
                  <a:pt x="2813" y="321"/>
                  <a:pt x="2813" y="321"/>
                </a:cubicBezTo>
                <a:cubicBezTo>
                  <a:pt x="2814" y="320"/>
                  <a:pt x="2814" y="320"/>
                  <a:pt x="2814" y="320"/>
                </a:cubicBezTo>
                <a:cubicBezTo>
                  <a:pt x="2815" y="320"/>
                  <a:pt x="2815" y="320"/>
                  <a:pt x="2815" y="320"/>
                </a:cubicBezTo>
                <a:cubicBezTo>
                  <a:pt x="2816" y="321"/>
                  <a:pt x="2816" y="321"/>
                  <a:pt x="2816" y="321"/>
                </a:cubicBezTo>
                <a:cubicBezTo>
                  <a:pt x="2815" y="322"/>
                  <a:pt x="2815" y="322"/>
                  <a:pt x="2815" y="322"/>
                </a:cubicBezTo>
                <a:cubicBezTo>
                  <a:pt x="2814" y="323"/>
                  <a:pt x="2814" y="323"/>
                  <a:pt x="2814" y="323"/>
                </a:cubicBezTo>
                <a:cubicBezTo>
                  <a:pt x="2814" y="324"/>
                  <a:pt x="2814" y="324"/>
                  <a:pt x="2814" y="324"/>
                </a:cubicBezTo>
                <a:cubicBezTo>
                  <a:pt x="2816" y="324"/>
                  <a:pt x="2816" y="324"/>
                  <a:pt x="2816" y="324"/>
                </a:cubicBezTo>
                <a:cubicBezTo>
                  <a:pt x="2816" y="326"/>
                  <a:pt x="2816" y="326"/>
                  <a:pt x="2816" y="326"/>
                </a:cubicBezTo>
                <a:cubicBezTo>
                  <a:pt x="2814" y="327"/>
                  <a:pt x="2814" y="327"/>
                  <a:pt x="2814" y="327"/>
                </a:cubicBezTo>
                <a:cubicBezTo>
                  <a:pt x="2813" y="327"/>
                  <a:pt x="2813" y="327"/>
                  <a:pt x="2813" y="327"/>
                </a:cubicBezTo>
                <a:cubicBezTo>
                  <a:pt x="2812" y="325"/>
                  <a:pt x="2812" y="325"/>
                  <a:pt x="2812" y="325"/>
                </a:cubicBezTo>
                <a:cubicBezTo>
                  <a:pt x="2810" y="326"/>
                  <a:pt x="2810" y="326"/>
                  <a:pt x="2810" y="326"/>
                </a:cubicBezTo>
                <a:cubicBezTo>
                  <a:pt x="2809" y="329"/>
                  <a:pt x="2809" y="329"/>
                  <a:pt x="2809" y="329"/>
                </a:cubicBezTo>
                <a:cubicBezTo>
                  <a:pt x="2811" y="331"/>
                  <a:pt x="2811" y="331"/>
                  <a:pt x="2811" y="331"/>
                </a:cubicBezTo>
                <a:cubicBezTo>
                  <a:pt x="2812" y="334"/>
                  <a:pt x="2812" y="334"/>
                  <a:pt x="2812" y="334"/>
                </a:cubicBezTo>
                <a:cubicBezTo>
                  <a:pt x="2814" y="336"/>
                  <a:pt x="2814" y="336"/>
                  <a:pt x="2814" y="336"/>
                </a:cubicBezTo>
                <a:cubicBezTo>
                  <a:pt x="2815" y="339"/>
                  <a:pt x="2815" y="339"/>
                  <a:pt x="2815" y="339"/>
                </a:cubicBezTo>
                <a:cubicBezTo>
                  <a:pt x="2816" y="344"/>
                  <a:pt x="2816" y="344"/>
                  <a:pt x="2816" y="344"/>
                </a:cubicBezTo>
                <a:cubicBezTo>
                  <a:pt x="2816" y="345"/>
                  <a:pt x="2816" y="345"/>
                  <a:pt x="2816" y="345"/>
                </a:cubicBezTo>
                <a:cubicBezTo>
                  <a:pt x="2817" y="348"/>
                  <a:pt x="2817" y="348"/>
                  <a:pt x="2817" y="348"/>
                </a:cubicBezTo>
                <a:cubicBezTo>
                  <a:pt x="2818" y="353"/>
                  <a:pt x="2818" y="353"/>
                  <a:pt x="2818" y="353"/>
                </a:cubicBezTo>
                <a:cubicBezTo>
                  <a:pt x="2820" y="356"/>
                  <a:pt x="2820" y="356"/>
                  <a:pt x="2820" y="356"/>
                </a:cubicBezTo>
                <a:cubicBezTo>
                  <a:pt x="2822" y="357"/>
                  <a:pt x="2822" y="357"/>
                  <a:pt x="2822" y="357"/>
                </a:cubicBezTo>
                <a:cubicBezTo>
                  <a:pt x="2822" y="358"/>
                  <a:pt x="2822" y="358"/>
                  <a:pt x="2822" y="358"/>
                </a:cubicBezTo>
                <a:cubicBezTo>
                  <a:pt x="2821" y="359"/>
                  <a:pt x="2821" y="359"/>
                  <a:pt x="2821" y="359"/>
                </a:cubicBezTo>
                <a:lnTo>
                  <a:pt x="2826" y="363"/>
                </a:lnTo>
                <a:close/>
                <a:moveTo>
                  <a:pt x="2843" y="204"/>
                </a:moveTo>
                <a:cubicBezTo>
                  <a:pt x="2843" y="203"/>
                  <a:pt x="2843" y="203"/>
                  <a:pt x="2843" y="203"/>
                </a:cubicBezTo>
                <a:cubicBezTo>
                  <a:pt x="2842" y="203"/>
                  <a:pt x="2842" y="203"/>
                  <a:pt x="2842" y="203"/>
                </a:cubicBezTo>
                <a:cubicBezTo>
                  <a:pt x="2841" y="205"/>
                  <a:pt x="2841" y="205"/>
                  <a:pt x="2841" y="205"/>
                </a:cubicBezTo>
                <a:cubicBezTo>
                  <a:pt x="2840" y="206"/>
                  <a:pt x="2840" y="206"/>
                  <a:pt x="2840" y="206"/>
                </a:cubicBezTo>
                <a:cubicBezTo>
                  <a:pt x="2841" y="206"/>
                  <a:pt x="2841" y="206"/>
                  <a:pt x="2841" y="206"/>
                </a:cubicBezTo>
                <a:lnTo>
                  <a:pt x="2843" y="204"/>
                </a:lnTo>
                <a:close/>
                <a:moveTo>
                  <a:pt x="2770" y="902"/>
                </a:moveTo>
                <a:cubicBezTo>
                  <a:pt x="2769" y="901"/>
                  <a:pt x="2769" y="901"/>
                  <a:pt x="2769" y="901"/>
                </a:cubicBezTo>
                <a:cubicBezTo>
                  <a:pt x="2769" y="903"/>
                  <a:pt x="2769" y="903"/>
                  <a:pt x="2769" y="903"/>
                </a:cubicBezTo>
                <a:cubicBezTo>
                  <a:pt x="2771" y="906"/>
                  <a:pt x="2771" y="906"/>
                  <a:pt x="2771" y="906"/>
                </a:cubicBezTo>
                <a:cubicBezTo>
                  <a:pt x="2773" y="908"/>
                  <a:pt x="2773" y="908"/>
                  <a:pt x="2773" y="908"/>
                </a:cubicBezTo>
                <a:cubicBezTo>
                  <a:pt x="2776" y="911"/>
                  <a:pt x="2776" y="911"/>
                  <a:pt x="2776" y="911"/>
                </a:cubicBezTo>
                <a:cubicBezTo>
                  <a:pt x="2777" y="911"/>
                  <a:pt x="2777" y="911"/>
                  <a:pt x="2777" y="911"/>
                </a:cubicBezTo>
                <a:cubicBezTo>
                  <a:pt x="2776" y="912"/>
                  <a:pt x="2776" y="912"/>
                  <a:pt x="2776" y="912"/>
                </a:cubicBezTo>
                <a:cubicBezTo>
                  <a:pt x="2775" y="913"/>
                  <a:pt x="2775" y="913"/>
                  <a:pt x="2775" y="913"/>
                </a:cubicBezTo>
                <a:cubicBezTo>
                  <a:pt x="2775" y="914"/>
                  <a:pt x="2775" y="914"/>
                  <a:pt x="2775" y="914"/>
                </a:cubicBezTo>
                <a:cubicBezTo>
                  <a:pt x="2776" y="913"/>
                  <a:pt x="2776" y="913"/>
                  <a:pt x="2776" y="913"/>
                </a:cubicBezTo>
                <a:cubicBezTo>
                  <a:pt x="2776" y="914"/>
                  <a:pt x="2776" y="914"/>
                  <a:pt x="2776" y="914"/>
                </a:cubicBezTo>
                <a:cubicBezTo>
                  <a:pt x="2777" y="915"/>
                  <a:pt x="2777" y="915"/>
                  <a:pt x="2777" y="915"/>
                </a:cubicBezTo>
                <a:cubicBezTo>
                  <a:pt x="2779" y="916"/>
                  <a:pt x="2779" y="916"/>
                  <a:pt x="2779" y="916"/>
                </a:cubicBezTo>
                <a:cubicBezTo>
                  <a:pt x="2779" y="917"/>
                  <a:pt x="2779" y="917"/>
                  <a:pt x="2779" y="917"/>
                </a:cubicBezTo>
                <a:cubicBezTo>
                  <a:pt x="2782" y="917"/>
                  <a:pt x="2782" y="917"/>
                  <a:pt x="2782" y="917"/>
                </a:cubicBezTo>
                <a:cubicBezTo>
                  <a:pt x="2783" y="917"/>
                  <a:pt x="2783" y="917"/>
                  <a:pt x="2783" y="917"/>
                </a:cubicBezTo>
                <a:cubicBezTo>
                  <a:pt x="2783" y="917"/>
                  <a:pt x="2783" y="917"/>
                  <a:pt x="2783" y="917"/>
                </a:cubicBezTo>
                <a:cubicBezTo>
                  <a:pt x="2784" y="917"/>
                  <a:pt x="2784" y="917"/>
                  <a:pt x="2784" y="917"/>
                </a:cubicBezTo>
                <a:cubicBezTo>
                  <a:pt x="2783" y="916"/>
                  <a:pt x="2783" y="916"/>
                  <a:pt x="2783" y="916"/>
                </a:cubicBezTo>
                <a:cubicBezTo>
                  <a:pt x="2783" y="914"/>
                  <a:pt x="2783" y="914"/>
                  <a:pt x="2783" y="914"/>
                </a:cubicBezTo>
                <a:cubicBezTo>
                  <a:pt x="2782" y="913"/>
                  <a:pt x="2782" y="913"/>
                  <a:pt x="2782" y="913"/>
                </a:cubicBezTo>
                <a:cubicBezTo>
                  <a:pt x="2782" y="910"/>
                  <a:pt x="2782" y="910"/>
                  <a:pt x="2782" y="910"/>
                </a:cubicBezTo>
                <a:cubicBezTo>
                  <a:pt x="2782" y="907"/>
                  <a:pt x="2782" y="907"/>
                  <a:pt x="2782" y="907"/>
                </a:cubicBezTo>
                <a:cubicBezTo>
                  <a:pt x="2782" y="906"/>
                  <a:pt x="2782" y="906"/>
                  <a:pt x="2782" y="906"/>
                </a:cubicBezTo>
                <a:cubicBezTo>
                  <a:pt x="2781" y="905"/>
                  <a:pt x="2781" y="905"/>
                  <a:pt x="2781" y="905"/>
                </a:cubicBezTo>
                <a:cubicBezTo>
                  <a:pt x="2779" y="903"/>
                  <a:pt x="2779" y="903"/>
                  <a:pt x="2779" y="903"/>
                </a:cubicBezTo>
                <a:cubicBezTo>
                  <a:pt x="2778" y="901"/>
                  <a:pt x="2778" y="901"/>
                  <a:pt x="2778" y="901"/>
                </a:cubicBezTo>
                <a:cubicBezTo>
                  <a:pt x="2777" y="901"/>
                  <a:pt x="2777" y="901"/>
                  <a:pt x="2777" y="901"/>
                </a:cubicBezTo>
                <a:cubicBezTo>
                  <a:pt x="2776" y="901"/>
                  <a:pt x="2776" y="901"/>
                  <a:pt x="2776" y="901"/>
                </a:cubicBezTo>
                <a:cubicBezTo>
                  <a:pt x="2775" y="901"/>
                  <a:pt x="2775" y="901"/>
                  <a:pt x="2775" y="901"/>
                </a:cubicBezTo>
                <a:cubicBezTo>
                  <a:pt x="2774" y="901"/>
                  <a:pt x="2774" y="901"/>
                  <a:pt x="2774" y="901"/>
                </a:cubicBezTo>
                <a:cubicBezTo>
                  <a:pt x="2774" y="902"/>
                  <a:pt x="2774" y="902"/>
                  <a:pt x="2774" y="902"/>
                </a:cubicBezTo>
                <a:cubicBezTo>
                  <a:pt x="2772" y="902"/>
                  <a:pt x="2772" y="902"/>
                  <a:pt x="2772" y="902"/>
                </a:cubicBezTo>
                <a:lnTo>
                  <a:pt x="2770" y="902"/>
                </a:lnTo>
                <a:close/>
                <a:moveTo>
                  <a:pt x="2774" y="632"/>
                </a:moveTo>
                <a:cubicBezTo>
                  <a:pt x="2775" y="630"/>
                  <a:pt x="2775" y="630"/>
                  <a:pt x="2775" y="630"/>
                </a:cubicBezTo>
                <a:cubicBezTo>
                  <a:pt x="2775" y="629"/>
                  <a:pt x="2775" y="629"/>
                  <a:pt x="2775" y="629"/>
                </a:cubicBezTo>
                <a:cubicBezTo>
                  <a:pt x="2774" y="628"/>
                  <a:pt x="2774" y="628"/>
                  <a:pt x="2774" y="628"/>
                </a:cubicBezTo>
                <a:cubicBezTo>
                  <a:pt x="2773" y="629"/>
                  <a:pt x="2773" y="629"/>
                  <a:pt x="2773" y="629"/>
                </a:cubicBezTo>
                <a:cubicBezTo>
                  <a:pt x="2773" y="630"/>
                  <a:pt x="2773" y="630"/>
                  <a:pt x="2773" y="630"/>
                </a:cubicBezTo>
                <a:cubicBezTo>
                  <a:pt x="2773" y="632"/>
                  <a:pt x="2773" y="632"/>
                  <a:pt x="2773" y="632"/>
                </a:cubicBezTo>
                <a:lnTo>
                  <a:pt x="2774" y="632"/>
                </a:lnTo>
                <a:close/>
                <a:moveTo>
                  <a:pt x="2880" y="1165"/>
                </a:moveTo>
                <a:cubicBezTo>
                  <a:pt x="2882" y="1164"/>
                  <a:pt x="2882" y="1164"/>
                  <a:pt x="2882" y="1164"/>
                </a:cubicBezTo>
                <a:cubicBezTo>
                  <a:pt x="2882" y="1164"/>
                  <a:pt x="2882" y="1164"/>
                  <a:pt x="2882" y="1164"/>
                </a:cubicBezTo>
                <a:cubicBezTo>
                  <a:pt x="2879" y="1164"/>
                  <a:pt x="2879" y="1164"/>
                  <a:pt x="2879" y="1164"/>
                </a:cubicBezTo>
                <a:lnTo>
                  <a:pt x="2880" y="1165"/>
                </a:lnTo>
                <a:close/>
                <a:moveTo>
                  <a:pt x="2814" y="610"/>
                </a:moveTo>
                <a:cubicBezTo>
                  <a:pt x="2813" y="611"/>
                  <a:pt x="2813" y="611"/>
                  <a:pt x="2813" y="611"/>
                </a:cubicBezTo>
                <a:cubicBezTo>
                  <a:pt x="2814" y="612"/>
                  <a:pt x="2814" y="612"/>
                  <a:pt x="2814" y="612"/>
                </a:cubicBezTo>
                <a:cubicBezTo>
                  <a:pt x="2815" y="611"/>
                  <a:pt x="2815" y="611"/>
                  <a:pt x="2815" y="611"/>
                </a:cubicBezTo>
                <a:lnTo>
                  <a:pt x="2814" y="610"/>
                </a:lnTo>
                <a:close/>
                <a:moveTo>
                  <a:pt x="2979" y="1117"/>
                </a:moveTo>
                <a:cubicBezTo>
                  <a:pt x="2979" y="1116"/>
                  <a:pt x="2979" y="1116"/>
                  <a:pt x="2979" y="1116"/>
                </a:cubicBezTo>
                <a:cubicBezTo>
                  <a:pt x="2979" y="1117"/>
                  <a:pt x="2979" y="1117"/>
                  <a:pt x="2979" y="1117"/>
                </a:cubicBezTo>
                <a:close/>
                <a:moveTo>
                  <a:pt x="2965" y="1125"/>
                </a:moveTo>
                <a:cubicBezTo>
                  <a:pt x="2966" y="1126"/>
                  <a:pt x="2966" y="1126"/>
                  <a:pt x="2966" y="1126"/>
                </a:cubicBezTo>
                <a:cubicBezTo>
                  <a:pt x="2967" y="1125"/>
                  <a:pt x="2967" y="1125"/>
                  <a:pt x="2967" y="1125"/>
                </a:cubicBezTo>
                <a:lnTo>
                  <a:pt x="2965" y="1125"/>
                </a:lnTo>
                <a:close/>
                <a:moveTo>
                  <a:pt x="3007" y="1056"/>
                </a:moveTo>
                <a:cubicBezTo>
                  <a:pt x="3006" y="1056"/>
                  <a:pt x="3006" y="1056"/>
                  <a:pt x="3006" y="1056"/>
                </a:cubicBezTo>
                <a:cubicBezTo>
                  <a:pt x="3004" y="1056"/>
                  <a:pt x="3004" y="1056"/>
                  <a:pt x="3004" y="1056"/>
                </a:cubicBezTo>
                <a:cubicBezTo>
                  <a:pt x="3003" y="1056"/>
                  <a:pt x="3003" y="1056"/>
                  <a:pt x="3003" y="1056"/>
                </a:cubicBezTo>
                <a:cubicBezTo>
                  <a:pt x="3001" y="1056"/>
                  <a:pt x="3001" y="1056"/>
                  <a:pt x="3001" y="1056"/>
                </a:cubicBezTo>
                <a:cubicBezTo>
                  <a:pt x="3000" y="1056"/>
                  <a:pt x="3000" y="1056"/>
                  <a:pt x="3000" y="1056"/>
                </a:cubicBezTo>
                <a:cubicBezTo>
                  <a:pt x="3000" y="1056"/>
                  <a:pt x="3001" y="1058"/>
                  <a:pt x="3001" y="1058"/>
                </a:cubicBezTo>
                <a:cubicBezTo>
                  <a:pt x="3003" y="1058"/>
                  <a:pt x="3003" y="1058"/>
                  <a:pt x="3003" y="1058"/>
                </a:cubicBezTo>
                <a:cubicBezTo>
                  <a:pt x="3004" y="1059"/>
                  <a:pt x="3004" y="1059"/>
                  <a:pt x="3004" y="1059"/>
                </a:cubicBezTo>
                <a:cubicBezTo>
                  <a:pt x="3006" y="1059"/>
                  <a:pt x="3006" y="1059"/>
                  <a:pt x="3006" y="1059"/>
                </a:cubicBezTo>
                <a:cubicBezTo>
                  <a:pt x="3008" y="1057"/>
                  <a:pt x="3008" y="1057"/>
                  <a:pt x="3008" y="1057"/>
                </a:cubicBezTo>
                <a:lnTo>
                  <a:pt x="3007" y="1056"/>
                </a:lnTo>
                <a:close/>
                <a:moveTo>
                  <a:pt x="2921" y="1214"/>
                </a:moveTo>
                <a:cubicBezTo>
                  <a:pt x="2919" y="1214"/>
                  <a:pt x="2919" y="1214"/>
                  <a:pt x="2919" y="1214"/>
                </a:cubicBezTo>
                <a:cubicBezTo>
                  <a:pt x="2916" y="1215"/>
                  <a:pt x="2916" y="1215"/>
                  <a:pt x="2916" y="1215"/>
                </a:cubicBezTo>
                <a:cubicBezTo>
                  <a:pt x="2916" y="1215"/>
                  <a:pt x="2916" y="1217"/>
                  <a:pt x="2916" y="1217"/>
                </a:cubicBezTo>
                <a:cubicBezTo>
                  <a:pt x="2917" y="1217"/>
                  <a:pt x="2917" y="1217"/>
                  <a:pt x="2917" y="1217"/>
                </a:cubicBezTo>
                <a:cubicBezTo>
                  <a:pt x="2918" y="1217"/>
                  <a:pt x="2918" y="1217"/>
                  <a:pt x="2918" y="1217"/>
                </a:cubicBezTo>
                <a:cubicBezTo>
                  <a:pt x="2919" y="1215"/>
                  <a:pt x="2919" y="1215"/>
                  <a:pt x="2919" y="1215"/>
                </a:cubicBezTo>
                <a:cubicBezTo>
                  <a:pt x="2921" y="1215"/>
                  <a:pt x="2921" y="1215"/>
                  <a:pt x="2921" y="1215"/>
                </a:cubicBezTo>
                <a:lnTo>
                  <a:pt x="2921" y="1214"/>
                </a:lnTo>
                <a:close/>
                <a:moveTo>
                  <a:pt x="2971" y="1120"/>
                </a:moveTo>
                <a:cubicBezTo>
                  <a:pt x="2970" y="1118"/>
                  <a:pt x="2970" y="1118"/>
                  <a:pt x="2970" y="1118"/>
                </a:cubicBezTo>
                <a:cubicBezTo>
                  <a:pt x="2969" y="1119"/>
                  <a:pt x="2969" y="1119"/>
                  <a:pt x="2969" y="1119"/>
                </a:cubicBezTo>
                <a:cubicBezTo>
                  <a:pt x="2969" y="1120"/>
                  <a:pt x="2969" y="1120"/>
                  <a:pt x="2969" y="1120"/>
                </a:cubicBezTo>
                <a:cubicBezTo>
                  <a:pt x="2970" y="1121"/>
                  <a:pt x="2970" y="1121"/>
                  <a:pt x="2970" y="1121"/>
                </a:cubicBezTo>
                <a:cubicBezTo>
                  <a:pt x="2970" y="1121"/>
                  <a:pt x="2970" y="1121"/>
                  <a:pt x="2970" y="1121"/>
                </a:cubicBezTo>
                <a:lnTo>
                  <a:pt x="2971" y="1120"/>
                </a:lnTo>
                <a:close/>
                <a:moveTo>
                  <a:pt x="2951" y="1148"/>
                </a:moveTo>
                <a:cubicBezTo>
                  <a:pt x="2951" y="1151"/>
                  <a:pt x="2951" y="1151"/>
                  <a:pt x="2951" y="1151"/>
                </a:cubicBezTo>
                <a:cubicBezTo>
                  <a:pt x="2952" y="1150"/>
                  <a:pt x="2952" y="1150"/>
                  <a:pt x="2952" y="1150"/>
                </a:cubicBezTo>
                <a:cubicBezTo>
                  <a:pt x="2953" y="1150"/>
                  <a:pt x="2953" y="1150"/>
                  <a:pt x="2953" y="1150"/>
                </a:cubicBezTo>
                <a:cubicBezTo>
                  <a:pt x="2952" y="1148"/>
                  <a:pt x="2952" y="1148"/>
                  <a:pt x="2952" y="1148"/>
                </a:cubicBezTo>
                <a:lnTo>
                  <a:pt x="2951" y="1148"/>
                </a:lnTo>
                <a:close/>
                <a:moveTo>
                  <a:pt x="2967" y="1126"/>
                </a:moveTo>
                <a:cubicBezTo>
                  <a:pt x="2968" y="1127"/>
                  <a:pt x="2968" y="1127"/>
                  <a:pt x="2968" y="1127"/>
                </a:cubicBezTo>
                <a:cubicBezTo>
                  <a:pt x="2968" y="1126"/>
                  <a:pt x="2968" y="1126"/>
                  <a:pt x="2968" y="1126"/>
                </a:cubicBezTo>
                <a:lnTo>
                  <a:pt x="2967" y="1126"/>
                </a:lnTo>
                <a:close/>
                <a:moveTo>
                  <a:pt x="2970" y="1124"/>
                </a:moveTo>
                <a:cubicBezTo>
                  <a:pt x="2969" y="1124"/>
                  <a:pt x="2969" y="1124"/>
                  <a:pt x="2969" y="1124"/>
                </a:cubicBezTo>
                <a:cubicBezTo>
                  <a:pt x="2968" y="1125"/>
                  <a:pt x="2968" y="1125"/>
                  <a:pt x="2968" y="1125"/>
                </a:cubicBezTo>
                <a:cubicBezTo>
                  <a:pt x="2968" y="1125"/>
                  <a:pt x="2970" y="1125"/>
                  <a:pt x="2970" y="1125"/>
                </a:cubicBezTo>
                <a:lnTo>
                  <a:pt x="2970" y="1124"/>
                </a:lnTo>
                <a:close/>
                <a:moveTo>
                  <a:pt x="2967" y="1121"/>
                </a:moveTo>
                <a:cubicBezTo>
                  <a:pt x="2968" y="1122"/>
                  <a:pt x="2968" y="1122"/>
                  <a:pt x="2968" y="1122"/>
                </a:cubicBezTo>
                <a:cubicBezTo>
                  <a:pt x="2969" y="1122"/>
                  <a:pt x="2969" y="1122"/>
                  <a:pt x="2969" y="1122"/>
                </a:cubicBezTo>
                <a:cubicBezTo>
                  <a:pt x="2969" y="1122"/>
                  <a:pt x="2969" y="1122"/>
                  <a:pt x="2969" y="1122"/>
                </a:cubicBezTo>
                <a:lnTo>
                  <a:pt x="2967" y="1121"/>
                </a:lnTo>
                <a:close/>
                <a:moveTo>
                  <a:pt x="2952" y="1143"/>
                </a:moveTo>
                <a:cubicBezTo>
                  <a:pt x="2953" y="1144"/>
                  <a:pt x="2953" y="1144"/>
                  <a:pt x="2953" y="1144"/>
                </a:cubicBezTo>
                <a:cubicBezTo>
                  <a:pt x="2954" y="1143"/>
                  <a:pt x="2954" y="1143"/>
                  <a:pt x="2954" y="1143"/>
                </a:cubicBezTo>
                <a:lnTo>
                  <a:pt x="2952" y="1143"/>
                </a:lnTo>
                <a:close/>
                <a:moveTo>
                  <a:pt x="2886" y="1160"/>
                </a:moveTo>
                <a:cubicBezTo>
                  <a:pt x="2885" y="1161"/>
                  <a:pt x="2885" y="1161"/>
                  <a:pt x="2885" y="1161"/>
                </a:cubicBezTo>
                <a:cubicBezTo>
                  <a:pt x="2886" y="1161"/>
                  <a:pt x="2886" y="1161"/>
                  <a:pt x="2886" y="1161"/>
                </a:cubicBezTo>
                <a:lnTo>
                  <a:pt x="2886" y="1160"/>
                </a:lnTo>
                <a:close/>
                <a:moveTo>
                  <a:pt x="2919" y="1118"/>
                </a:moveTo>
                <a:cubicBezTo>
                  <a:pt x="2920" y="1118"/>
                  <a:pt x="2920" y="1118"/>
                  <a:pt x="2920" y="1118"/>
                </a:cubicBezTo>
                <a:cubicBezTo>
                  <a:pt x="2920" y="1116"/>
                  <a:pt x="2920" y="1116"/>
                  <a:pt x="2920" y="1116"/>
                </a:cubicBezTo>
                <a:cubicBezTo>
                  <a:pt x="2921" y="1115"/>
                  <a:pt x="2921" y="1115"/>
                  <a:pt x="2921" y="1115"/>
                </a:cubicBezTo>
                <a:cubicBezTo>
                  <a:pt x="2919" y="1114"/>
                  <a:pt x="2919" y="1114"/>
                  <a:pt x="2919" y="1114"/>
                </a:cubicBezTo>
                <a:cubicBezTo>
                  <a:pt x="2918" y="1114"/>
                  <a:pt x="2918" y="1114"/>
                  <a:pt x="2918" y="1114"/>
                </a:cubicBezTo>
                <a:cubicBezTo>
                  <a:pt x="2915" y="1113"/>
                  <a:pt x="2915" y="1113"/>
                  <a:pt x="2915" y="1113"/>
                </a:cubicBezTo>
                <a:cubicBezTo>
                  <a:pt x="2913" y="1115"/>
                  <a:pt x="2913" y="1115"/>
                  <a:pt x="2913" y="1115"/>
                </a:cubicBezTo>
                <a:cubicBezTo>
                  <a:pt x="2912" y="1117"/>
                  <a:pt x="2912" y="1117"/>
                  <a:pt x="2912" y="1117"/>
                </a:cubicBezTo>
                <a:cubicBezTo>
                  <a:pt x="2911" y="1119"/>
                  <a:pt x="2911" y="1119"/>
                  <a:pt x="2911" y="1119"/>
                </a:cubicBezTo>
                <a:cubicBezTo>
                  <a:pt x="2906" y="1124"/>
                  <a:pt x="2906" y="1124"/>
                  <a:pt x="2906" y="1124"/>
                </a:cubicBezTo>
                <a:cubicBezTo>
                  <a:pt x="2906" y="1124"/>
                  <a:pt x="2910" y="1123"/>
                  <a:pt x="2910" y="1123"/>
                </a:cubicBezTo>
                <a:cubicBezTo>
                  <a:pt x="2911" y="1123"/>
                  <a:pt x="2911" y="1123"/>
                  <a:pt x="2911" y="1123"/>
                </a:cubicBezTo>
                <a:cubicBezTo>
                  <a:pt x="2914" y="1123"/>
                  <a:pt x="2914" y="1123"/>
                  <a:pt x="2914" y="1123"/>
                </a:cubicBezTo>
                <a:cubicBezTo>
                  <a:pt x="2915" y="1123"/>
                  <a:pt x="2915" y="1123"/>
                  <a:pt x="2915" y="1123"/>
                </a:cubicBezTo>
                <a:cubicBezTo>
                  <a:pt x="2917" y="1121"/>
                  <a:pt x="2917" y="1121"/>
                  <a:pt x="2917" y="1121"/>
                </a:cubicBezTo>
                <a:cubicBezTo>
                  <a:pt x="2919" y="1120"/>
                  <a:pt x="2919" y="1120"/>
                  <a:pt x="2919" y="1120"/>
                </a:cubicBezTo>
                <a:cubicBezTo>
                  <a:pt x="2919" y="1119"/>
                  <a:pt x="2919" y="1119"/>
                  <a:pt x="2919" y="1119"/>
                </a:cubicBezTo>
                <a:lnTo>
                  <a:pt x="2919" y="1118"/>
                </a:lnTo>
                <a:close/>
                <a:moveTo>
                  <a:pt x="2890" y="1159"/>
                </a:moveTo>
                <a:cubicBezTo>
                  <a:pt x="2889" y="1159"/>
                  <a:pt x="2889" y="1159"/>
                  <a:pt x="2889" y="1159"/>
                </a:cubicBezTo>
                <a:cubicBezTo>
                  <a:pt x="2889" y="1160"/>
                  <a:pt x="2889" y="1160"/>
                  <a:pt x="2889" y="1160"/>
                </a:cubicBezTo>
                <a:lnTo>
                  <a:pt x="2890" y="1159"/>
                </a:lnTo>
                <a:close/>
                <a:moveTo>
                  <a:pt x="2882" y="1163"/>
                </a:moveTo>
                <a:cubicBezTo>
                  <a:pt x="2883" y="1164"/>
                  <a:pt x="2883" y="1164"/>
                  <a:pt x="2883" y="1164"/>
                </a:cubicBezTo>
                <a:cubicBezTo>
                  <a:pt x="2884" y="1163"/>
                  <a:pt x="2884" y="1163"/>
                  <a:pt x="2884" y="1163"/>
                </a:cubicBezTo>
                <a:cubicBezTo>
                  <a:pt x="2885" y="1162"/>
                  <a:pt x="2885" y="1162"/>
                  <a:pt x="2885" y="1162"/>
                </a:cubicBezTo>
                <a:cubicBezTo>
                  <a:pt x="2886" y="1161"/>
                  <a:pt x="2886" y="1161"/>
                  <a:pt x="2886" y="1161"/>
                </a:cubicBezTo>
                <a:cubicBezTo>
                  <a:pt x="2884" y="1161"/>
                  <a:pt x="2884" y="1161"/>
                  <a:pt x="2884" y="1161"/>
                </a:cubicBezTo>
                <a:lnTo>
                  <a:pt x="2882" y="1163"/>
                </a:lnTo>
                <a:close/>
                <a:moveTo>
                  <a:pt x="2917" y="1122"/>
                </a:moveTo>
                <a:cubicBezTo>
                  <a:pt x="2916" y="1123"/>
                  <a:pt x="2916" y="1123"/>
                  <a:pt x="2916" y="1123"/>
                </a:cubicBezTo>
                <a:cubicBezTo>
                  <a:pt x="2917" y="1123"/>
                  <a:pt x="2917" y="1123"/>
                  <a:pt x="2917" y="1123"/>
                </a:cubicBezTo>
                <a:cubicBezTo>
                  <a:pt x="2919" y="1124"/>
                  <a:pt x="2919" y="1124"/>
                  <a:pt x="2919" y="1124"/>
                </a:cubicBezTo>
                <a:cubicBezTo>
                  <a:pt x="2920" y="1123"/>
                  <a:pt x="2920" y="1123"/>
                  <a:pt x="2920" y="1123"/>
                </a:cubicBezTo>
                <a:cubicBezTo>
                  <a:pt x="2919" y="1121"/>
                  <a:pt x="2919" y="1121"/>
                  <a:pt x="2919" y="1121"/>
                </a:cubicBezTo>
                <a:cubicBezTo>
                  <a:pt x="2918" y="1121"/>
                  <a:pt x="2918" y="1121"/>
                  <a:pt x="2918" y="1121"/>
                </a:cubicBezTo>
                <a:lnTo>
                  <a:pt x="2917" y="1122"/>
                </a:lnTo>
                <a:close/>
                <a:moveTo>
                  <a:pt x="2893" y="1156"/>
                </a:moveTo>
                <a:cubicBezTo>
                  <a:pt x="2894" y="1157"/>
                  <a:pt x="2894" y="1157"/>
                  <a:pt x="2894" y="1157"/>
                </a:cubicBezTo>
                <a:cubicBezTo>
                  <a:pt x="2894" y="1156"/>
                  <a:pt x="2894" y="1156"/>
                  <a:pt x="2894" y="1156"/>
                </a:cubicBezTo>
                <a:cubicBezTo>
                  <a:pt x="2896" y="1154"/>
                  <a:pt x="2896" y="1154"/>
                  <a:pt x="2896" y="1154"/>
                </a:cubicBezTo>
                <a:cubicBezTo>
                  <a:pt x="2895" y="1153"/>
                  <a:pt x="2895" y="1153"/>
                  <a:pt x="2895" y="1153"/>
                </a:cubicBezTo>
                <a:cubicBezTo>
                  <a:pt x="2893" y="1155"/>
                  <a:pt x="2893" y="1155"/>
                  <a:pt x="2893" y="1155"/>
                </a:cubicBezTo>
                <a:lnTo>
                  <a:pt x="2893" y="1156"/>
                </a:lnTo>
                <a:close/>
                <a:moveTo>
                  <a:pt x="2892" y="1159"/>
                </a:moveTo>
                <a:cubicBezTo>
                  <a:pt x="2891" y="1158"/>
                  <a:pt x="2891" y="1158"/>
                  <a:pt x="2891" y="1158"/>
                </a:cubicBezTo>
                <a:cubicBezTo>
                  <a:pt x="2890" y="1158"/>
                  <a:pt x="2890" y="1158"/>
                  <a:pt x="2890" y="1158"/>
                </a:cubicBezTo>
                <a:lnTo>
                  <a:pt x="2892" y="1159"/>
                </a:lnTo>
                <a:close/>
                <a:moveTo>
                  <a:pt x="2919" y="1222"/>
                </a:moveTo>
                <a:cubicBezTo>
                  <a:pt x="2920" y="1221"/>
                  <a:pt x="2920" y="1221"/>
                  <a:pt x="2920" y="1221"/>
                </a:cubicBezTo>
                <a:cubicBezTo>
                  <a:pt x="2920" y="1220"/>
                  <a:pt x="2920" y="1220"/>
                  <a:pt x="2920" y="1220"/>
                </a:cubicBezTo>
                <a:cubicBezTo>
                  <a:pt x="2918" y="1221"/>
                  <a:pt x="2918" y="1221"/>
                  <a:pt x="2918" y="1221"/>
                </a:cubicBezTo>
                <a:lnTo>
                  <a:pt x="2919" y="1222"/>
                </a:lnTo>
                <a:close/>
                <a:moveTo>
                  <a:pt x="3040" y="1135"/>
                </a:moveTo>
                <a:cubicBezTo>
                  <a:pt x="3040" y="1135"/>
                  <a:pt x="3040" y="1135"/>
                  <a:pt x="3040" y="1135"/>
                </a:cubicBezTo>
                <a:cubicBezTo>
                  <a:pt x="3038" y="1135"/>
                  <a:pt x="3038" y="1135"/>
                  <a:pt x="3038" y="1135"/>
                </a:cubicBezTo>
                <a:cubicBezTo>
                  <a:pt x="3038" y="1135"/>
                  <a:pt x="3038" y="1135"/>
                  <a:pt x="3038" y="1135"/>
                </a:cubicBezTo>
                <a:cubicBezTo>
                  <a:pt x="3038" y="1137"/>
                  <a:pt x="3038" y="1137"/>
                  <a:pt x="3038" y="1137"/>
                </a:cubicBezTo>
                <a:cubicBezTo>
                  <a:pt x="3039" y="1138"/>
                  <a:pt x="3039" y="1138"/>
                  <a:pt x="3039" y="1138"/>
                </a:cubicBezTo>
                <a:cubicBezTo>
                  <a:pt x="3041" y="1138"/>
                  <a:pt x="3041" y="1138"/>
                  <a:pt x="3041" y="1138"/>
                </a:cubicBezTo>
                <a:cubicBezTo>
                  <a:pt x="3041" y="1138"/>
                  <a:pt x="3041" y="1138"/>
                  <a:pt x="3041" y="1138"/>
                </a:cubicBezTo>
                <a:cubicBezTo>
                  <a:pt x="3042" y="1137"/>
                  <a:pt x="3042" y="1137"/>
                  <a:pt x="3042" y="1137"/>
                </a:cubicBezTo>
                <a:cubicBezTo>
                  <a:pt x="3041" y="1137"/>
                  <a:pt x="3041" y="1137"/>
                  <a:pt x="3041" y="1137"/>
                </a:cubicBezTo>
                <a:cubicBezTo>
                  <a:pt x="3040" y="1137"/>
                  <a:pt x="3040" y="1137"/>
                  <a:pt x="3040" y="1137"/>
                </a:cubicBezTo>
                <a:cubicBezTo>
                  <a:pt x="3041" y="1136"/>
                  <a:pt x="3041" y="1136"/>
                  <a:pt x="3041" y="1136"/>
                </a:cubicBezTo>
                <a:lnTo>
                  <a:pt x="3040" y="1135"/>
                </a:lnTo>
                <a:close/>
                <a:moveTo>
                  <a:pt x="3045" y="1128"/>
                </a:moveTo>
                <a:cubicBezTo>
                  <a:pt x="3045" y="1126"/>
                  <a:pt x="3045" y="1126"/>
                  <a:pt x="3045" y="1126"/>
                </a:cubicBezTo>
                <a:cubicBezTo>
                  <a:pt x="3045" y="1124"/>
                  <a:pt x="3045" y="1124"/>
                  <a:pt x="3045" y="1124"/>
                </a:cubicBezTo>
                <a:cubicBezTo>
                  <a:pt x="3044" y="1124"/>
                  <a:pt x="3044" y="1124"/>
                  <a:pt x="3044" y="1124"/>
                </a:cubicBezTo>
                <a:cubicBezTo>
                  <a:pt x="3044" y="1125"/>
                  <a:pt x="3044" y="1125"/>
                  <a:pt x="3044" y="1125"/>
                </a:cubicBezTo>
                <a:cubicBezTo>
                  <a:pt x="3044" y="1126"/>
                  <a:pt x="3044" y="1126"/>
                  <a:pt x="3044" y="1126"/>
                </a:cubicBezTo>
                <a:cubicBezTo>
                  <a:pt x="3045" y="1126"/>
                  <a:pt x="3045" y="1126"/>
                  <a:pt x="3045" y="1126"/>
                </a:cubicBezTo>
                <a:cubicBezTo>
                  <a:pt x="3045" y="1127"/>
                  <a:pt x="3045" y="1127"/>
                  <a:pt x="3045" y="1127"/>
                </a:cubicBezTo>
                <a:cubicBezTo>
                  <a:pt x="3045" y="1128"/>
                  <a:pt x="3045" y="1128"/>
                  <a:pt x="3045" y="1128"/>
                </a:cubicBezTo>
                <a:close/>
                <a:moveTo>
                  <a:pt x="3028" y="1298"/>
                </a:moveTo>
                <a:cubicBezTo>
                  <a:pt x="3027" y="1297"/>
                  <a:pt x="3027" y="1297"/>
                  <a:pt x="3027" y="1297"/>
                </a:cubicBezTo>
                <a:cubicBezTo>
                  <a:pt x="3027" y="1298"/>
                  <a:pt x="3027" y="1298"/>
                  <a:pt x="3027" y="1298"/>
                </a:cubicBezTo>
                <a:cubicBezTo>
                  <a:pt x="3028" y="1301"/>
                  <a:pt x="3028" y="1301"/>
                  <a:pt x="3028" y="1301"/>
                </a:cubicBezTo>
                <a:cubicBezTo>
                  <a:pt x="3029" y="1302"/>
                  <a:pt x="3029" y="1302"/>
                  <a:pt x="3029" y="1302"/>
                </a:cubicBezTo>
                <a:cubicBezTo>
                  <a:pt x="3030" y="1301"/>
                  <a:pt x="3030" y="1301"/>
                  <a:pt x="3030" y="1301"/>
                </a:cubicBezTo>
                <a:cubicBezTo>
                  <a:pt x="3029" y="1300"/>
                  <a:pt x="3029" y="1300"/>
                  <a:pt x="3029" y="1300"/>
                </a:cubicBezTo>
                <a:cubicBezTo>
                  <a:pt x="3029" y="1298"/>
                  <a:pt x="3029" y="1298"/>
                  <a:pt x="3029" y="1298"/>
                </a:cubicBezTo>
                <a:lnTo>
                  <a:pt x="3028" y="1298"/>
                </a:lnTo>
                <a:close/>
                <a:moveTo>
                  <a:pt x="3043" y="1140"/>
                </a:moveTo>
                <a:cubicBezTo>
                  <a:pt x="3042" y="1140"/>
                  <a:pt x="3042" y="1140"/>
                  <a:pt x="3042" y="1140"/>
                </a:cubicBezTo>
                <a:cubicBezTo>
                  <a:pt x="3042" y="1140"/>
                  <a:pt x="3042" y="1140"/>
                  <a:pt x="3042" y="1140"/>
                </a:cubicBezTo>
                <a:cubicBezTo>
                  <a:pt x="3041" y="1139"/>
                  <a:pt x="3041" y="1139"/>
                  <a:pt x="3041" y="1139"/>
                </a:cubicBezTo>
                <a:cubicBezTo>
                  <a:pt x="3040" y="1139"/>
                  <a:pt x="3040" y="1139"/>
                  <a:pt x="3040" y="1139"/>
                </a:cubicBezTo>
                <a:cubicBezTo>
                  <a:pt x="3040" y="1139"/>
                  <a:pt x="3040" y="1139"/>
                  <a:pt x="3040" y="1139"/>
                </a:cubicBezTo>
                <a:cubicBezTo>
                  <a:pt x="3041" y="1139"/>
                  <a:pt x="3041" y="1139"/>
                  <a:pt x="3041" y="1139"/>
                </a:cubicBezTo>
                <a:cubicBezTo>
                  <a:pt x="3042" y="1141"/>
                  <a:pt x="3042" y="1141"/>
                  <a:pt x="3042" y="1141"/>
                </a:cubicBezTo>
                <a:cubicBezTo>
                  <a:pt x="3042" y="1141"/>
                  <a:pt x="3042" y="1141"/>
                  <a:pt x="3042" y="1141"/>
                </a:cubicBezTo>
                <a:cubicBezTo>
                  <a:pt x="3042" y="1143"/>
                  <a:pt x="3042" y="1143"/>
                  <a:pt x="3042" y="1143"/>
                </a:cubicBezTo>
                <a:cubicBezTo>
                  <a:pt x="3043" y="1143"/>
                  <a:pt x="3043" y="1143"/>
                  <a:pt x="3043" y="1143"/>
                </a:cubicBezTo>
                <a:cubicBezTo>
                  <a:pt x="3044" y="1143"/>
                  <a:pt x="3044" y="1143"/>
                  <a:pt x="3044" y="1143"/>
                </a:cubicBezTo>
                <a:cubicBezTo>
                  <a:pt x="3045" y="1142"/>
                  <a:pt x="3045" y="1142"/>
                  <a:pt x="3045" y="1142"/>
                </a:cubicBezTo>
                <a:cubicBezTo>
                  <a:pt x="3046" y="1141"/>
                  <a:pt x="3046" y="1141"/>
                  <a:pt x="3046" y="1141"/>
                </a:cubicBezTo>
                <a:cubicBezTo>
                  <a:pt x="3045" y="1140"/>
                  <a:pt x="3045" y="1140"/>
                  <a:pt x="3045" y="1140"/>
                </a:cubicBezTo>
                <a:cubicBezTo>
                  <a:pt x="3044" y="1140"/>
                  <a:pt x="3044" y="1140"/>
                  <a:pt x="3044" y="1140"/>
                </a:cubicBezTo>
                <a:cubicBezTo>
                  <a:pt x="3043" y="1141"/>
                  <a:pt x="3043" y="1141"/>
                  <a:pt x="3043" y="1141"/>
                </a:cubicBezTo>
                <a:lnTo>
                  <a:pt x="3043" y="1140"/>
                </a:lnTo>
                <a:close/>
                <a:moveTo>
                  <a:pt x="3004" y="1092"/>
                </a:moveTo>
                <a:cubicBezTo>
                  <a:pt x="3005" y="1093"/>
                  <a:pt x="3005" y="1093"/>
                  <a:pt x="3005" y="1093"/>
                </a:cubicBezTo>
                <a:cubicBezTo>
                  <a:pt x="3006" y="1093"/>
                  <a:pt x="3006" y="1093"/>
                  <a:pt x="3006" y="1093"/>
                </a:cubicBezTo>
                <a:cubicBezTo>
                  <a:pt x="3006" y="1091"/>
                  <a:pt x="3006" y="1091"/>
                  <a:pt x="3006" y="1091"/>
                </a:cubicBezTo>
                <a:cubicBezTo>
                  <a:pt x="3005" y="1090"/>
                  <a:pt x="3005" y="1090"/>
                  <a:pt x="3005" y="1090"/>
                </a:cubicBezTo>
                <a:lnTo>
                  <a:pt x="3004" y="1092"/>
                </a:lnTo>
                <a:close/>
                <a:moveTo>
                  <a:pt x="3036" y="1136"/>
                </a:moveTo>
                <a:cubicBezTo>
                  <a:pt x="3037" y="1137"/>
                  <a:pt x="3037" y="1137"/>
                  <a:pt x="3037" y="1137"/>
                </a:cubicBezTo>
                <a:cubicBezTo>
                  <a:pt x="3037" y="1135"/>
                  <a:pt x="3037" y="1135"/>
                  <a:pt x="3037" y="1135"/>
                </a:cubicBezTo>
                <a:cubicBezTo>
                  <a:pt x="3036" y="1134"/>
                  <a:pt x="3036" y="1134"/>
                  <a:pt x="3036" y="1134"/>
                </a:cubicBezTo>
                <a:cubicBezTo>
                  <a:pt x="3035" y="1133"/>
                  <a:pt x="3035" y="1133"/>
                  <a:pt x="3035" y="1133"/>
                </a:cubicBezTo>
                <a:cubicBezTo>
                  <a:pt x="3034" y="1134"/>
                  <a:pt x="3034" y="1134"/>
                  <a:pt x="3034" y="1134"/>
                </a:cubicBezTo>
                <a:cubicBezTo>
                  <a:pt x="3034" y="1135"/>
                  <a:pt x="3034" y="1135"/>
                  <a:pt x="3034" y="1135"/>
                </a:cubicBezTo>
                <a:cubicBezTo>
                  <a:pt x="3035" y="1135"/>
                  <a:pt x="3035" y="1135"/>
                  <a:pt x="3035" y="1135"/>
                </a:cubicBezTo>
                <a:lnTo>
                  <a:pt x="3036" y="1136"/>
                </a:lnTo>
                <a:close/>
                <a:moveTo>
                  <a:pt x="3013" y="1097"/>
                </a:moveTo>
                <a:cubicBezTo>
                  <a:pt x="3014" y="1096"/>
                  <a:pt x="3014" y="1096"/>
                  <a:pt x="3014" y="1096"/>
                </a:cubicBezTo>
                <a:cubicBezTo>
                  <a:pt x="3013" y="1094"/>
                  <a:pt x="3013" y="1094"/>
                  <a:pt x="3013" y="1094"/>
                </a:cubicBezTo>
                <a:cubicBezTo>
                  <a:pt x="3012" y="1093"/>
                  <a:pt x="3012" y="1093"/>
                  <a:pt x="3012" y="1093"/>
                </a:cubicBezTo>
                <a:cubicBezTo>
                  <a:pt x="3011" y="1094"/>
                  <a:pt x="3011" y="1094"/>
                  <a:pt x="3011" y="1094"/>
                </a:cubicBezTo>
                <a:cubicBezTo>
                  <a:pt x="3012" y="1096"/>
                  <a:pt x="3012" y="1096"/>
                  <a:pt x="3012" y="1096"/>
                </a:cubicBezTo>
                <a:lnTo>
                  <a:pt x="3013" y="1097"/>
                </a:lnTo>
                <a:close/>
                <a:moveTo>
                  <a:pt x="2986" y="1240"/>
                </a:moveTo>
                <a:cubicBezTo>
                  <a:pt x="2987" y="1238"/>
                  <a:pt x="2987" y="1238"/>
                  <a:pt x="2987" y="1238"/>
                </a:cubicBezTo>
                <a:cubicBezTo>
                  <a:pt x="2987" y="1235"/>
                  <a:pt x="2987" y="1235"/>
                  <a:pt x="2987" y="1235"/>
                </a:cubicBezTo>
                <a:cubicBezTo>
                  <a:pt x="2986" y="1235"/>
                  <a:pt x="2986" y="1235"/>
                  <a:pt x="2986" y="1235"/>
                </a:cubicBezTo>
                <a:cubicBezTo>
                  <a:pt x="2985" y="1236"/>
                  <a:pt x="2985" y="1236"/>
                  <a:pt x="2985" y="1236"/>
                </a:cubicBezTo>
                <a:cubicBezTo>
                  <a:pt x="2986" y="1237"/>
                  <a:pt x="2986" y="1237"/>
                  <a:pt x="2986" y="1237"/>
                </a:cubicBezTo>
                <a:cubicBezTo>
                  <a:pt x="2985" y="1239"/>
                  <a:pt x="2985" y="1239"/>
                  <a:pt x="2985" y="1239"/>
                </a:cubicBezTo>
                <a:lnTo>
                  <a:pt x="2986" y="1240"/>
                </a:lnTo>
                <a:close/>
                <a:moveTo>
                  <a:pt x="3024" y="1284"/>
                </a:moveTo>
                <a:cubicBezTo>
                  <a:pt x="3024" y="1283"/>
                  <a:pt x="3024" y="1283"/>
                  <a:pt x="3024" y="1283"/>
                </a:cubicBezTo>
                <a:cubicBezTo>
                  <a:pt x="3023" y="1283"/>
                  <a:pt x="3023" y="1283"/>
                  <a:pt x="3023" y="1283"/>
                </a:cubicBezTo>
                <a:lnTo>
                  <a:pt x="3024" y="1284"/>
                </a:lnTo>
                <a:close/>
                <a:moveTo>
                  <a:pt x="2977" y="1115"/>
                </a:moveTo>
                <a:cubicBezTo>
                  <a:pt x="2977" y="1116"/>
                  <a:pt x="2977" y="1116"/>
                  <a:pt x="2977" y="1116"/>
                </a:cubicBezTo>
                <a:cubicBezTo>
                  <a:pt x="2978" y="1117"/>
                  <a:pt x="2978" y="1117"/>
                  <a:pt x="2978" y="1117"/>
                </a:cubicBezTo>
                <a:cubicBezTo>
                  <a:pt x="2978" y="1116"/>
                  <a:pt x="2978" y="1116"/>
                  <a:pt x="2978" y="1116"/>
                </a:cubicBezTo>
                <a:cubicBezTo>
                  <a:pt x="2979" y="1115"/>
                  <a:pt x="2979" y="1115"/>
                  <a:pt x="2979" y="1115"/>
                </a:cubicBezTo>
                <a:lnTo>
                  <a:pt x="2977" y="1115"/>
                </a:lnTo>
                <a:close/>
                <a:moveTo>
                  <a:pt x="2971" y="1117"/>
                </a:moveTo>
                <a:cubicBezTo>
                  <a:pt x="2972" y="1119"/>
                  <a:pt x="2972" y="1119"/>
                  <a:pt x="2972" y="1119"/>
                </a:cubicBezTo>
                <a:cubicBezTo>
                  <a:pt x="2973" y="1119"/>
                  <a:pt x="2973" y="1119"/>
                  <a:pt x="2973" y="1119"/>
                </a:cubicBezTo>
                <a:cubicBezTo>
                  <a:pt x="2972" y="1118"/>
                  <a:pt x="2972" y="1118"/>
                  <a:pt x="2972" y="1118"/>
                </a:cubicBezTo>
                <a:lnTo>
                  <a:pt x="2971" y="1117"/>
                </a:lnTo>
                <a:close/>
                <a:moveTo>
                  <a:pt x="2976" y="1116"/>
                </a:moveTo>
                <a:cubicBezTo>
                  <a:pt x="2976" y="1118"/>
                  <a:pt x="2976" y="1118"/>
                  <a:pt x="2976" y="1118"/>
                </a:cubicBezTo>
                <a:cubicBezTo>
                  <a:pt x="2977" y="1118"/>
                  <a:pt x="2977" y="1118"/>
                  <a:pt x="2977" y="1118"/>
                </a:cubicBezTo>
                <a:cubicBezTo>
                  <a:pt x="2977" y="1117"/>
                  <a:pt x="2977" y="1117"/>
                  <a:pt x="2977" y="1117"/>
                </a:cubicBezTo>
                <a:lnTo>
                  <a:pt x="2976" y="1116"/>
                </a:lnTo>
                <a:close/>
                <a:moveTo>
                  <a:pt x="2736" y="838"/>
                </a:moveTo>
                <a:cubicBezTo>
                  <a:pt x="2734" y="838"/>
                  <a:pt x="2734" y="838"/>
                  <a:pt x="2734" y="838"/>
                </a:cubicBezTo>
                <a:cubicBezTo>
                  <a:pt x="2733" y="836"/>
                  <a:pt x="2733" y="836"/>
                  <a:pt x="2733" y="836"/>
                </a:cubicBezTo>
                <a:cubicBezTo>
                  <a:pt x="2729" y="835"/>
                  <a:pt x="2729" y="835"/>
                  <a:pt x="2729" y="835"/>
                </a:cubicBezTo>
                <a:cubicBezTo>
                  <a:pt x="2726" y="836"/>
                  <a:pt x="2726" y="836"/>
                  <a:pt x="2726" y="836"/>
                </a:cubicBezTo>
                <a:cubicBezTo>
                  <a:pt x="2726" y="838"/>
                  <a:pt x="2726" y="838"/>
                  <a:pt x="2726" y="838"/>
                </a:cubicBezTo>
                <a:cubicBezTo>
                  <a:pt x="2724" y="842"/>
                  <a:pt x="2724" y="842"/>
                  <a:pt x="2724" y="842"/>
                </a:cubicBezTo>
                <a:cubicBezTo>
                  <a:pt x="2724" y="845"/>
                  <a:pt x="2724" y="845"/>
                  <a:pt x="2724" y="845"/>
                </a:cubicBezTo>
                <a:cubicBezTo>
                  <a:pt x="2724" y="849"/>
                  <a:pt x="2724" y="849"/>
                  <a:pt x="2724" y="849"/>
                </a:cubicBezTo>
                <a:cubicBezTo>
                  <a:pt x="2723" y="854"/>
                  <a:pt x="2723" y="854"/>
                  <a:pt x="2723" y="854"/>
                </a:cubicBezTo>
                <a:cubicBezTo>
                  <a:pt x="2722" y="856"/>
                  <a:pt x="2722" y="856"/>
                  <a:pt x="2722" y="856"/>
                </a:cubicBezTo>
                <a:cubicBezTo>
                  <a:pt x="2724" y="860"/>
                  <a:pt x="2724" y="860"/>
                  <a:pt x="2724" y="860"/>
                </a:cubicBezTo>
                <a:cubicBezTo>
                  <a:pt x="2724" y="861"/>
                  <a:pt x="2724" y="861"/>
                  <a:pt x="2724" y="861"/>
                </a:cubicBezTo>
                <a:cubicBezTo>
                  <a:pt x="2722" y="862"/>
                  <a:pt x="2722" y="862"/>
                  <a:pt x="2722" y="862"/>
                </a:cubicBezTo>
                <a:cubicBezTo>
                  <a:pt x="2720" y="862"/>
                  <a:pt x="2720" y="862"/>
                  <a:pt x="2720" y="862"/>
                </a:cubicBezTo>
                <a:cubicBezTo>
                  <a:pt x="2719" y="860"/>
                  <a:pt x="2719" y="860"/>
                  <a:pt x="2719" y="860"/>
                </a:cubicBezTo>
                <a:cubicBezTo>
                  <a:pt x="2719" y="862"/>
                  <a:pt x="2719" y="862"/>
                  <a:pt x="2719" y="862"/>
                </a:cubicBezTo>
                <a:cubicBezTo>
                  <a:pt x="2719" y="864"/>
                  <a:pt x="2719" y="864"/>
                  <a:pt x="2719" y="864"/>
                </a:cubicBezTo>
                <a:cubicBezTo>
                  <a:pt x="2720" y="865"/>
                  <a:pt x="2720" y="865"/>
                  <a:pt x="2720" y="865"/>
                </a:cubicBezTo>
                <a:cubicBezTo>
                  <a:pt x="2721" y="865"/>
                  <a:pt x="2721" y="865"/>
                  <a:pt x="2721" y="865"/>
                </a:cubicBezTo>
                <a:cubicBezTo>
                  <a:pt x="2720" y="867"/>
                  <a:pt x="2720" y="867"/>
                  <a:pt x="2720" y="867"/>
                </a:cubicBezTo>
                <a:cubicBezTo>
                  <a:pt x="2721" y="870"/>
                  <a:pt x="2721" y="870"/>
                  <a:pt x="2721" y="870"/>
                </a:cubicBezTo>
                <a:cubicBezTo>
                  <a:pt x="2722" y="872"/>
                  <a:pt x="2722" y="872"/>
                  <a:pt x="2722" y="872"/>
                </a:cubicBezTo>
                <a:cubicBezTo>
                  <a:pt x="2722" y="876"/>
                  <a:pt x="2722" y="876"/>
                  <a:pt x="2722" y="876"/>
                </a:cubicBezTo>
                <a:cubicBezTo>
                  <a:pt x="2723" y="877"/>
                  <a:pt x="2723" y="877"/>
                  <a:pt x="2723" y="877"/>
                </a:cubicBezTo>
                <a:cubicBezTo>
                  <a:pt x="2724" y="876"/>
                  <a:pt x="2724" y="876"/>
                  <a:pt x="2724" y="876"/>
                </a:cubicBezTo>
                <a:cubicBezTo>
                  <a:pt x="2725" y="876"/>
                  <a:pt x="2725" y="876"/>
                  <a:pt x="2725" y="876"/>
                </a:cubicBezTo>
                <a:cubicBezTo>
                  <a:pt x="2725" y="878"/>
                  <a:pt x="2725" y="878"/>
                  <a:pt x="2725" y="878"/>
                </a:cubicBezTo>
                <a:cubicBezTo>
                  <a:pt x="2727" y="881"/>
                  <a:pt x="2727" y="881"/>
                  <a:pt x="2727" y="881"/>
                </a:cubicBezTo>
                <a:cubicBezTo>
                  <a:pt x="2728" y="881"/>
                  <a:pt x="2728" y="881"/>
                  <a:pt x="2728" y="881"/>
                </a:cubicBezTo>
                <a:cubicBezTo>
                  <a:pt x="2729" y="880"/>
                  <a:pt x="2729" y="880"/>
                  <a:pt x="2729" y="880"/>
                </a:cubicBezTo>
                <a:cubicBezTo>
                  <a:pt x="2728" y="878"/>
                  <a:pt x="2728" y="878"/>
                  <a:pt x="2728" y="878"/>
                </a:cubicBezTo>
                <a:cubicBezTo>
                  <a:pt x="2728" y="877"/>
                  <a:pt x="2728" y="877"/>
                  <a:pt x="2728" y="877"/>
                </a:cubicBezTo>
                <a:cubicBezTo>
                  <a:pt x="2731" y="877"/>
                  <a:pt x="2731" y="877"/>
                  <a:pt x="2731" y="877"/>
                </a:cubicBezTo>
                <a:cubicBezTo>
                  <a:pt x="2732" y="879"/>
                  <a:pt x="2732" y="879"/>
                  <a:pt x="2732" y="879"/>
                </a:cubicBezTo>
                <a:cubicBezTo>
                  <a:pt x="2730" y="881"/>
                  <a:pt x="2730" y="881"/>
                  <a:pt x="2730" y="881"/>
                </a:cubicBezTo>
                <a:cubicBezTo>
                  <a:pt x="2729" y="883"/>
                  <a:pt x="2729" y="883"/>
                  <a:pt x="2729" y="883"/>
                </a:cubicBezTo>
                <a:cubicBezTo>
                  <a:pt x="2729" y="884"/>
                  <a:pt x="2729" y="884"/>
                  <a:pt x="2729" y="884"/>
                </a:cubicBezTo>
                <a:cubicBezTo>
                  <a:pt x="2729" y="886"/>
                  <a:pt x="2729" y="886"/>
                  <a:pt x="2729" y="886"/>
                </a:cubicBezTo>
                <a:cubicBezTo>
                  <a:pt x="2730" y="889"/>
                  <a:pt x="2730" y="889"/>
                  <a:pt x="2730" y="889"/>
                </a:cubicBezTo>
                <a:cubicBezTo>
                  <a:pt x="2731" y="887"/>
                  <a:pt x="2731" y="887"/>
                  <a:pt x="2731" y="887"/>
                </a:cubicBezTo>
                <a:cubicBezTo>
                  <a:pt x="2732" y="886"/>
                  <a:pt x="2732" y="886"/>
                  <a:pt x="2732" y="886"/>
                </a:cubicBezTo>
                <a:cubicBezTo>
                  <a:pt x="2733" y="888"/>
                  <a:pt x="2733" y="888"/>
                  <a:pt x="2733" y="888"/>
                </a:cubicBezTo>
                <a:cubicBezTo>
                  <a:pt x="2732" y="890"/>
                  <a:pt x="2732" y="890"/>
                  <a:pt x="2732" y="890"/>
                </a:cubicBezTo>
                <a:cubicBezTo>
                  <a:pt x="2734" y="889"/>
                  <a:pt x="2734" y="889"/>
                  <a:pt x="2734" y="889"/>
                </a:cubicBezTo>
                <a:cubicBezTo>
                  <a:pt x="2735" y="888"/>
                  <a:pt x="2735" y="888"/>
                  <a:pt x="2735" y="888"/>
                </a:cubicBezTo>
                <a:cubicBezTo>
                  <a:pt x="2737" y="890"/>
                  <a:pt x="2737" y="890"/>
                  <a:pt x="2737" y="890"/>
                </a:cubicBezTo>
                <a:cubicBezTo>
                  <a:pt x="2739" y="889"/>
                  <a:pt x="2739" y="889"/>
                  <a:pt x="2739" y="889"/>
                </a:cubicBezTo>
                <a:cubicBezTo>
                  <a:pt x="2739" y="888"/>
                  <a:pt x="2739" y="888"/>
                  <a:pt x="2739" y="888"/>
                </a:cubicBezTo>
                <a:cubicBezTo>
                  <a:pt x="2740" y="886"/>
                  <a:pt x="2740" y="886"/>
                  <a:pt x="2740" y="886"/>
                </a:cubicBezTo>
                <a:cubicBezTo>
                  <a:pt x="2742" y="886"/>
                  <a:pt x="2742" y="886"/>
                  <a:pt x="2742" y="886"/>
                </a:cubicBezTo>
                <a:cubicBezTo>
                  <a:pt x="2746" y="888"/>
                  <a:pt x="2746" y="888"/>
                  <a:pt x="2746" y="888"/>
                </a:cubicBezTo>
                <a:cubicBezTo>
                  <a:pt x="2747" y="889"/>
                  <a:pt x="2747" y="889"/>
                  <a:pt x="2747" y="889"/>
                </a:cubicBezTo>
                <a:cubicBezTo>
                  <a:pt x="2749" y="891"/>
                  <a:pt x="2749" y="891"/>
                  <a:pt x="2749" y="891"/>
                </a:cubicBezTo>
                <a:cubicBezTo>
                  <a:pt x="2751" y="894"/>
                  <a:pt x="2751" y="894"/>
                  <a:pt x="2751" y="894"/>
                </a:cubicBezTo>
                <a:cubicBezTo>
                  <a:pt x="2752" y="894"/>
                  <a:pt x="2752" y="894"/>
                  <a:pt x="2752" y="894"/>
                </a:cubicBezTo>
                <a:cubicBezTo>
                  <a:pt x="2751" y="891"/>
                  <a:pt x="2751" y="891"/>
                  <a:pt x="2751" y="891"/>
                </a:cubicBezTo>
                <a:cubicBezTo>
                  <a:pt x="2749" y="887"/>
                  <a:pt x="2749" y="887"/>
                  <a:pt x="2749" y="887"/>
                </a:cubicBezTo>
                <a:cubicBezTo>
                  <a:pt x="2749" y="886"/>
                  <a:pt x="2749" y="886"/>
                  <a:pt x="2749" y="886"/>
                </a:cubicBezTo>
                <a:cubicBezTo>
                  <a:pt x="2750" y="886"/>
                  <a:pt x="2750" y="886"/>
                  <a:pt x="2750" y="886"/>
                </a:cubicBezTo>
                <a:cubicBezTo>
                  <a:pt x="2752" y="888"/>
                  <a:pt x="2752" y="888"/>
                  <a:pt x="2752" y="888"/>
                </a:cubicBezTo>
                <a:cubicBezTo>
                  <a:pt x="2753" y="888"/>
                  <a:pt x="2753" y="888"/>
                  <a:pt x="2753" y="888"/>
                </a:cubicBezTo>
                <a:cubicBezTo>
                  <a:pt x="2754" y="891"/>
                  <a:pt x="2754" y="891"/>
                  <a:pt x="2754" y="891"/>
                </a:cubicBezTo>
                <a:cubicBezTo>
                  <a:pt x="2757" y="892"/>
                  <a:pt x="2757" y="892"/>
                  <a:pt x="2757" y="892"/>
                </a:cubicBezTo>
                <a:cubicBezTo>
                  <a:pt x="2758" y="894"/>
                  <a:pt x="2758" y="894"/>
                  <a:pt x="2758" y="894"/>
                </a:cubicBezTo>
                <a:cubicBezTo>
                  <a:pt x="2758" y="896"/>
                  <a:pt x="2758" y="896"/>
                  <a:pt x="2758" y="896"/>
                </a:cubicBezTo>
                <a:cubicBezTo>
                  <a:pt x="2760" y="896"/>
                  <a:pt x="2760" y="896"/>
                  <a:pt x="2760" y="896"/>
                </a:cubicBezTo>
                <a:cubicBezTo>
                  <a:pt x="2762" y="899"/>
                  <a:pt x="2762" y="899"/>
                  <a:pt x="2762" y="899"/>
                </a:cubicBezTo>
                <a:cubicBezTo>
                  <a:pt x="2764" y="898"/>
                  <a:pt x="2764" y="898"/>
                  <a:pt x="2764" y="898"/>
                </a:cubicBezTo>
                <a:cubicBezTo>
                  <a:pt x="2763" y="898"/>
                  <a:pt x="2763" y="898"/>
                  <a:pt x="2763" y="898"/>
                </a:cubicBezTo>
                <a:cubicBezTo>
                  <a:pt x="2765" y="898"/>
                  <a:pt x="2765" y="898"/>
                  <a:pt x="2765" y="898"/>
                </a:cubicBezTo>
                <a:cubicBezTo>
                  <a:pt x="2765" y="899"/>
                  <a:pt x="2765" y="899"/>
                  <a:pt x="2765" y="899"/>
                </a:cubicBezTo>
                <a:cubicBezTo>
                  <a:pt x="2763" y="900"/>
                  <a:pt x="2763" y="900"/>
                  <a:pt x="2763" y="900"/>
                </a:cubicBezTo>
                <a:cubicBezTo>
                  <a:pt x="2765" y="902"/>
                  <a:pt x="2765" y="902"/>
                  <a:pt x="2765" y="902"/>
                </a:cubicBezTo>
                <a:cubicBezTo>
                  <a:pt x="2767" y="903"/>
                  <a:pt x="2767" y="903"/>
                  <a:pt x="2767" y="903"/>
                </a:cubicBezTo>
                <a:cubicBezTo>
                  <a:pt x="2768" y="900"/>
                  <a:pt x="2768" y="900"/>
                  <a:pt x="2768" y="900"/>
                </a:cubicBezTo>
                <a:cubicBezTo>
                  <a:pt x="2767" y="898"/>
                  <a:pt x="2767" y="898"/>
                  <a:pt x="2767" y="898"/>
                </a:cubicBezTo>
                <a:cubicBezTo>
                  <a:pt x="2768" y="898"/>
                  <a:pt x="2768" y="898"/>
                  <a:pt x="2768" y="898"/>
                </a:cubicBezTo>
                <a:cubicBezTo>
                  <a:pt x="2767" y="896"/>
                  <a:pt x="2767" y="896"/>
                  <a:pt x="2767" y="896"/>
                </a:cubicBezTo>
                <a:cubicBezTo>
                  <a:pt x="2766" y="897"/>
                  <a:pt x="2766" y="897"/>
                  <a:pt x="2766" y="897"/>
                </a:cubicBezTo>
                <a:cubicBezTo>
                  <a:pt x="2764" y="896"/>
                  <a:pt x="2764" y="896"/>
                  <a:pt x="2764" y="896"/>
                </a:cubicBezTo>
                <a:cubicBezTo>
                  <a:pt x="2762" y="896"/>
                  <a:pt x="2762" y="896"/>
                  <a:pt x="2762" y="896"/>
                </a:cubicBezTo>
                <a:cubicBezTo>
                  <a:pt x="2762" y="894"/>
                  <a:pt x="2762" y="894"/>
                  <a:pt x="2762" y="894"/>
                </a:cubicBezTo>
                <a:cubicBezTo>
                  <a:pt x="2761" y="891"/>
                  <a:pt x="2761" y="891"/>
                  <a:pt x="2761" y="891"/>
                </a:cubicBezTo>
                <a:cubicBezTo>
                  <a:pt x="2761" y="889"/>
                  <a:pt x="2761" y="889"/>
                  <a:pt x="2761" y="889"/>
                </a:cubicBezTo>
                <a:cubicBezTo>
                  <a:pt x="2762" y="888"/>
                  <a:pt x="2762" y="888"/>
                  <a:pt x="2762" y="888"/>
                </a:cubicBezTo>
                <a:cubicBezTo>
                  <a:pt x="2763" y="889"/>
                  <a:pt x="2763" y="889"/>
                  <a:pt x="2763" y="889"/>
                </a:cubicBezTo>
                <a:cubicBezTo>
                  <a:pt x="2764" y="889"/>
                  <a:pt x="2764" y="889"/>
                  <a:pt x="2764" y="889"/>
                </a:cubicBezTo>
                <a:cubicBezTo>
                  <a:pt x="2764" y="888"/>
                  <a:pt x="2764" y="888"/>
                  <a:pt x="2764" y="888"/>
                </a:cubicBezTo>
                <a:cubicBezTo>
                  <a:pt x="2762" y="887"/>
                  <a:pt x="2762" y="887"/>
                  <a:pt x="2762" y="887"/>
                </a:cubicBezTo>
                <a:cubicBezTo>
                  <a:pt x="2759" y="887"/>
                  <a:pt x="2759" y="887"/>
                  <a:pt x="2759" y="887"/>
                </a:cubicBezTo>
                <a:cubicBezTo>
                  <a:pt x="2758" y="885"/>
                  <a:pt x="2758" y="885"/>
                  <a:pt x="2758" y="885"/>
                </a:cubicBezTo>
                <a:cubicBezTo>
                  <a:pt x="2757" y="885"/>
                  <a:pt x="2757" y="885"/>
                  <a:pt x="2757" y="885"/>
                </a:cubicBezTo>
                <a:cubicBezTo>
                  <a:pt x="2757" y="887"/>
                  <a:pt x="2757" y="887"/>
                  <a:pt x="2757" y="887"/>
                </a:cubicBezTo>
                <a:cubicBezTo>
                  <a:pt x="2756" y="888"/>
                  <a:pt x="2756" y="888"/>
                  <a:pt x="2756" y="888"/>
                </a:cubicBezTo>
                <a:cubicBezTo>
                  <a:pt x="2755" y="887"/>
                  <a:pt x="2755" y="887"/>
                  <a:pt x="2755" y="887"/>
                </a:cubicBezTo>
                <a:cubicBezTo>
                  <a:pt x="2755" y="885"/>
                  <a:pt x="2755" y="885"/>
                  <a:pt x="2755" y="885"/>
                </a:cubicBezTo>
                <a:cubicBezTo>
                  <a:pt x="2754" y="883"/>
                  <a:pt x="2754" y="883"/>
                  <a:pt x="2754" y="883"/>
                </a:cubicBezTo>
                <a:cubicBezTo>
                  <a:pt x="2751" y="881"/>
                  <a:pt x="2751" y="881"/>
                  <a:pt x="2751" y="881"/>
                </a:cubicBezTo>
                <a:cubicBezTo>
                  <a:pt x="2749" y="881"/>
                  <a:pt x="2749" y="881"/>
                  <a:pt x="2749" y="881"/>
                </a:cubicBezTo>
                <a:cubicBezTo>
                  <a:pt x="2746" y="883"/>
                  <a:pt x="2746" y="883"/>
                  <a:pt x="2746" y="883"/>
                </a:cubicBezTo>
                <a:cubicBezTo>
                  <a:pt x="2746" y="885"/>
                  <a:pt x="2746" y="885"/>
                  <a:pt x="2746" y="885"/>
                </a:cubicBezTo>
                <a:cubicBezTo>
                  <a:pt x="2744" y="885"/>
                  <a:pt x="2744" y="885"/>
                  <a:pt x="2744" y="885"/>
                </a:cubicBezTo>
                <a:cubicBezTo>
                  <a:pt x="2742" y="884"/>
                  <a:pt x="2742" y="884"/>
                  <a:pt x="2742" y="884"/>
                </a:cubicBezTo>
                <a:cubicBezTo>
                  <a:pt x="2741" y="883"/>
                  <a:pt x="2741" y="883"/>
                  <a:pt x="2741" y="883"/>
                </a:cubicBezTo>
                <a:cubicBezTo>
                  <a:pt x="2739" y="881"/>
                  <a:pt x="2739" y="881"/>
                  <a:pt x="2739" y="881"/>
                </a:cubicBezTo>
                <a:cubicBezTo>
                  <a:pt x="2739" y="879"/>
                  <a:pt x="2739" y="879"/>
                  <a:pt x="2739" y="879"/>
                </a:cubicBezTo>
                <a:cubicBezTo>
                  <a:pt x="2740" y="878"/>
                  <a:pt x="2740" y="878"/>
                  <a:pt x="2740" y="878"/>
                </a:cubicBezTo>
                <a:cubicBezTo>
                  <a:pt x="2739" y="876"/>
                  <a:pt x="2739" y="876"/>
                  <a:pt x="2739" y="876"/>
                </a:cubicBezTo>
                <a:cubicBezTo>
                  <a:pt x="2738" y="874"/>
                  <a:pt x="2738" y="874"/>
                  <a:pt x="2738" y="874"/>
                </a:cubicBezTo>
                <a:cubicBezTo>
                  <a:pt x="2737" y="873"/>
                  <a:pt x="2737" y="873"/>
                  <a:pt x="2737" y="873"/>
                </a:cubicBezTo>
                <a:cubicBezTo>
                  <a:pt x="2737" y="870"/>
                  <a:pt x="2737" y="870"/>
                  <a:pt x="2737" y="870"/>
                </a:cubicBezTo>
                <a:cubicBezTo>
                  <a:pt x="2738" y="869"/>
                  <a:pt x="2738" y="869"/>
                  <a:pt x="2738" y="869"/>
                </a:cubicBezTo>
                <a:cubicBezTo>
                  <a:pt x="2738" y="867"/>
                  <a:pt x="2738" y="867"/>
                  <a:pt x="2738" y="867"/>
                </a:cubicBezTo>
                <a:cubicBezTo>
                  <a:pt x="2739" y="865"/>
                  <a:pt x="2739" y="865"/>
                  <a:pt x="2739" y="865"/>
                </a:cubicBezTo>
                <a:cubicBezTo>
                  <a:pt x="2742" y="862"/>
                  <a:pt x="2742" y="862"/>
                  <a:pt x="2742" y="862"/>
                </a:cubicBezTo>
                <a:cubicBezTo>
                  <a:pt x="2743" y="861"/>
                  <a:pt x="2743" y="861"/>
                  <a:pt x="2743" y="861"/>
                </a:cubicBezTo>
                <a:cubicBezTo>
                  <a:pt x="2742" y="863"/>
                  <a:pt x="2742" y="863"/>
                  <a:pt x="2742" y="863"/>
                </a:cubicBezTo>
                <a:cubicBezTo>
                  <a:pt x="2743" y="864"/>
                  <a:pt x="2743" y="864"/>
                  <a:pt x="2743" y="864"/>
                </a:cubicBezTo>
                <a:cubicBezTo>
                  <a:pt x="2744" y="861"/>
                  <a:pt x="2744" y="861"/>
                  <a:pt x="2744" y="861"/>
                </a:cubicBezTo>
                <a:cubicBezTo>
                  <a:pt x="2744" y="859"/>
                  <a:pt x="2744" y="859"/>
                  <a:pt x="2744" y="859"/>
                </a:cubicBezTo>
                <a:cubicBezTo>
                  <a:pt x="2745" y="856"/>
                  <a:pt x="2745" y="856"/>
                  <a:pt x="2745" y="856"/>
                </a:cubicBezTo>
                <a:cubicBezTo>
                  <a:pt x="2746" y="851"/>
                  <a:pt x="2746" y="851"/>
                  <a:pt x="2746" y="851"/>
                </a:cubicBezTo>
                <a:cubicBezTo>
                  <a:pt x="2745" y="850"/>
                  <a:pt x="2745" y="850"/>
                  <a:pt x="2745" y="850"/>
                </a:cubicBezTo>
                <a:cubicBezTo>
                  <a:pt x="2744" y="847"/>
                  <a:pt x="2744" y="847"/>
                  <a:pt x="2744" y="847"/>
                </a:cubicBezTo>
                <a:cubicBezTo>
                  <a:pt x="2743" y="847"/>
                  <a:pt x="2743" y="847"/>
                  <a:pt x="2743" y="847"/>
                </a:cubicBezTo>
                <a:cubicBezTo>
                  <a:pt x="2741" y="844"/>
                  <a:pt x="2741" y="844"/>
                  <a:pt x="2741" y="844"/>
                </a:cubicBezTo>
                <a:cubicBezTo>
                  <a:pt x="2742" y="840"/>
                  <a:pt x="2742" y="840"/>
                  <a:pt x="2742" y="840"/>
                </a:cubicBezTo>
                <a:cubicBezTo>
                  <a:pt x="2743" y="838"/>
                  <a:pt x="2743" y="838"/>
                  <a:pt x="2743" y="838"/>
                </a:cubicBezTo>
                <a:cubicBezTo>
                  <a:pt x="2743" y="837"/>
                  <a:pt x="2743" y="837"/>
                  <a:pt x="2743" y="837"/>
                </a:cubicBezTo>
                <a:cubicBezTo>
                  <a:pt x="2742" y="835"/>
                  <a:pt x="2742" y="835"/>
                  <a:pt x="2742" y="835"/>
                </a:cubicBezTo>
                <a:cubicBezTo>
                  <a:pt x="2741" y="835"/>
                  <a:pt x="2741" y="835"/>
                  <a:pt x="2741" y="835"/>
                </a:cubicBezTo>
                <a:cubicBezTo>
                  <a:pt x="2741" y="836"/>
                  <a:pt x="2741" y="836"/>
                  <a:pt x="2741" y="836"/>
                </a:cubicBezTo>
                <a:cubicBezTo>
                  <a:pt x="2739" y="837"/>
                  <a:pt x="2739" y="837"/>
                  <a:pt x="2739" y="837"/>
                </a:cubicBezTo>
                <a:cubicBezTo>
                  <a:pt x="2736" y="837"/>
                  <a:pt x="2736" y="837"/>
                  <a:pt x="2736" y="837"/>
                </a:cubicBezTo>
                <a:lnTo>
                  <a:pt x="2736" y="838"/>
                </a:lnTo>
                <a:close/>
                <a:moveTo>
                  <a:pt x="2969" y="1129"/>
                </a:moveTo>
                <a:cubicBezTo>
                  <a:pt x="2967" y="1127"/>
                  <a:pt x="2967" y="1127"/>
                  <a:pt x="2967" y="1127"/>
                </a:cubicBezTo>
                <a:cubicBezTo>
                  <a:pt x="2967" y="1127"/>
                  <a:pt x="2964" y="1126"/>
                  <a:pt x="2964" y="1126"/>
                </a:cubicBezTo>
                <a:lnTo>
                  <a:pt x="2969" y="1129"/>
                </a:lnTo>
                <a:close/>
                <a:moveTo>
                  <a:pt x="2982" y="1117"/>
                </a:moveTo>
                <a:cubicBezTo>
                  <a:pt x="2983" y="1118"/>
                  <a:pt x="2983" y="1118"/>
                  <a:pt x="2983" y="1118"/>
                </a:cubicBezTo>
                <a:cubicBezTo>
                  <a:pt x="2983" y="1118"/>
                  <a:pt x="2983" y="1117"/>
                  <a:pt x="2983" y="1117"/>
                </a:cubicBezTo>
                <a:lnTo>
                  <a:pt x="2982" y="1117"/>
                </a:lnTo>
                <a:close/>
                <a:moveTo>
                  <a:pt x="2744" y="884"/>
                </a:moveTo>
                <a:cubicBezTo>
                  <a:pt x="2745" y="885"/>
                  <a:pt x="2745" y="885"/>
                  <a:pt x="2745" y="885"/>
                </a:cubicBezTo>
                <a:cubicBezTo>
                  <a:pt x="2745" y="883"/>
                  <a:pt x="2745" y="883"/>
                  <a:pt x="2745" y="883"/>
                </a:cubicBezTo>
                <a:cubicBezTo>
                  <a:pt x="2743" y="882"/>
                  <a:pt x="2743" y="882"/>
                  <a:pt x="2743" y="882"/>
                </a:cubicBezTo>
                <a:lnTo>
                  <a:pt x="2744" y="884"/>
                </a:lnTo>
                <a:close/>
                <a:moveTo>
                  <a:pt x="2463" y="960"/>
                </a:moveTo>
                <a:cubicBezTo>
                  <a:pt x="2462" y="959"/>
                  <a:pt x="2462" y="959"/>
                  <a:pt x="2462" y="959"/>
                </a:cubicBezTo>
                <a:cubicBezTo>
                  <a:pt x="2461" y="960"/>
                  <a:pt x="2461" y="960"/>
                  <a:pt x="2461" y="960"/>
                </a:cubicBezTo>
                <a:cubicBezTo>
                  <a:pt x="2461" y="962"/>
                  <a:pt x="2461" y="962"/>
                  <a:pt x="2461" y="962"/>
                </a:cubicBezTo>
                <a:cubicBezTo>
                  <a:pt x="2461" y="962"/>
                  <a:pt x="2462" y="963"/>
                  <a:pt x="2462" y="963"/>
                </a:cubicBezTo>
                <a:cubicBezTo>
                  <a:pt x="2462" y="963"/>
                  <a:pt x="2462" y="965"/>
                  <a:pt x="2462" y="965"/>
                </a:cubicBezTo>
                <a:cubicBezTo>
                  <a:pt x="2464" y="964"/>
                  <a:pt x="2464" y="964"/>
                  <a:pt x="2464" y="964"/>
                </a:cubicBezTo>
                <a:cubicBezTo>
                  <a:pt x="2463" y="962"/>
                  <a:pt x="2463" y="962"/>
                  <a:pt x="2463" y="962"/>
                </a:cubicBezTo>
                <a:lnTo>
                  <a:pt x="2463" y="960"/>
                </a:lnTo>
                <a:close/>
                <a:moveTo>
                  <a:pt x="2501" y="1021"/>
                </a:moveTo>
                <a:cubicBezTo>
                  <a:pt x="2500" y="1021"/>
                  <a:pt x="2500" y="1021"/>
                  <a:pt x="2500" y="1021"/>
                </a:cubicBezTo>
                <a:cubicBezTo>
                  <a:pt x="2499" y="1022"/>
                  <a:pt x="2499" y="1022"/>
                  <a:pt x="2499" y="1022"/>
                </a:cubicBezTo>
                <a:cubicBezTo>
                  <a:pt x="2497" y="1022"/>
                  <a:pt x="2497" y="1022"/>
                  <a:pt x="2497" y="1022"/>
                </a:cubicBezTo>
                <a:cubicBezTo>
                  <a:pt x="2499" y="1024"/>
                  <a:pt x="2499" y="1024"/>
                  <a:pt x="2499" y="1024"/>
                </a:cubicBezTo>
                <a:cubicBezTo>
                  <a:pt x="2500" y="1027"/>
                  <a:pt x="2500" y="1027"/>
                  <a:pt x="2500" y="1027"/>
                </a:cubicBezTo>
                <a:cubicBezTo>
                  <a:pt x="2501" y="1027"/>
                  <a:pt x="2501" y="1027"/>
                  <a:pt x="2501" y="1027"/>
                </a:cubicBezTo>
                <a:cubicBezTo>
                  <a:pt x="2503" y="1031"/>
                  <a:pt x="2503" y="1031"/>
                  <a:pt x="2503" y="1031"/>
                </a:cubicBezTo>
                <a:cubicBezTo>
                  <a:pt x="2504" y="1030"/>
                  <a:pt x="2504" y="1030"/>
                  <a:pt x="2504" y="1030"/>
                </a:cubicBezTo>
                <a:cubicBezTo>
                  <a:pt x="2504" y="1028"/>
                  <a:pt x="2504" y="1028"/>
                  <a:pt x="2504" y="1028"/>
                </a:cubicBezTo>
                <a:cubicBezTo>
                  <a:pt x="2505" y="1026"/>
                  <a:pt x="2505" y="1026"/>
                  <a:pt x="2505" y="1026"/>
                </a:cubicBezTo>
                <a:cubicBezTo>
                  <a:pt x="2503" y="1024"/>
                  <a:pt x="2503" y="1024"/>
                  <a:pt x="2503" y="1024"/>
                </a:cubicBezTo>
                <a:lnTo>
                  <a:pt x="2501" y="1021"/>
                </a:lnTo>
                <a:close/>
                <a:moveTo>
                  <a:pt x="2512" y="1042"/>
                </a:moveTo>
                <a:cubicBezTo>
                  <a:pt x="2510" y="1041"/>
                  <a:pt x="2510" y="1041"/>
                  <a:pt x="2510" y="1041"/>
                </a:cubicBezTo>
                <a:cubicBezTo>
                  <a:pt x="2509" y="1043"/>
                  <a:pt x="2509" y="1043"/>
                  <a:pt x="2509" y="1043"/>
                </a:cubicBezTo>
                <a:cubicBezTo>
                  <a:pt x="2510" y="1045"/>
                  <a:pt x="2510" y="1045"/>
                  <a:pt x="2510" y="1045"/>
                </a:cubicBezTo>
                <a:cubicBezTo>
                  <a:pt x="2512" y="1043"/>
                  <a:pt x="2512" y="1043"/>
                  <a:pt x="2512" y="1043"/>
                </a:cubicBezTo>
                <a:lnTo>
                  <a:pt x="2512" y="1042"/>
                </a:lnTo>
                <a:close/>
                <a:moveTo>
                  <a:pt x="2498" y="1014"/>
                </a:moveTo>
                <a:cubicBezTo>
                  <a:pt x="2497" y="1014"/>
                  <a:pt x="2497" y="1014"/>
                  <a:pt x="2497" y="1014"/>
                </a:cubicBezTo>
                <a:cubicBezTo>
                  <a:pt x="2499" y="1015"/>
                  <a:pt x="2499" y="1015"/>
                  <a:pt x="2499" y="1015"/>
                </a:cubicBezTo>
                <a:lnTo>
                  <a:pt x="2498" y="1014"/>
                </a:lnTo>
                <a:close/>
                <a:moveTo>
                  <a:pt x="2483" y="1006"/>
                </a:moveTo>
                <a:cubicBezTo>
                  <a:pt x="2482" y="1006"/>
                  <a:pt x="2482" y="1006"/>
                  <a:pt x="2482" y="1006"/>
                </a:cubicBezTo>
                <a:cubicBezTo>
                  <a:pt x="2482" y="1008"/>
                  <a:pt x="2482" y="1008"/>
                  <a:pt x="2482" y="1008"/>
                </a:cubicBezTo>
                <a:cubicBezTo>
                  <a:pt x="2484" y="1009"/>
                  <a:pt x="2484" y="1009"/>
                  <a:pt x="2484" y="1009"/>
                </a:cubicBezTo>
                <a:cubicBezTo>
                  <a:pt x="2486" y="1009"/>
                  <a:pt x="2486" y="1009"/>
                  <a:pt x="2486" y="1009"/>
                </a:cubicBezTo>
                <a:cubicBezTo>
                  <a:pt x="2485" y="1007"/>
                  <a:pt x="2485" y="1007"/>
                  <a:pt x="2485" y="1007"/>
                </a:cubicBezTo>
                <a:lnTo>
                  <a:pt x="2483" y="1006"/>
                </a:lnTo>
                <a:close/>
                <a:moveTo>
                  <a:pt x="2456" y="952"/>
                </a:moveTo>
                <a:cubicBezTo>
                  <a:pt x="2457" y="953"/>
                  <a:pt x="2457" y="953"/>
                  <a:pt x="2457" y="953"/>
                </a:cubicBezTo>
                <a:cubicBezTo>
                  <a:pt x="2458" y="954"/>
                  <a:pt x="2458" y="954"/>
                  <a:pt x="2458" y="954"/>
                </a:cubicBezTo>
                <a:cubicBezTo>
                  <a:pt x="2459" y="953"/>
                  <a:pt x="2459" y="953"/>
                  <a:pt x="2459" y="953"/>
                </a:cubicBezTo>
                <a:cubicBezTo>
                  <a:pt x="2458" y="951"/>
                  <a:pt x="2458" y="951"/>
                  <a:pt x="2458" y="951"/>
                </a:cubicBezTo>
                <a:lnTo>
                  <a:pt x="2456" y="952"/>
                </a:lnTo>
                <a:close/>
                <a:moveTo>
                  <a:pt x="2454" y="947"/>
                </a:moveTo>
                <a:cubicBezTo>
                  <a:pt x="2454" y="947"/>
                  <a:pt x="2454" y="948"/>
                  <a:pt x="2454" y="948"/>
                </a:cubicBezTo>
                <a:cubicBezTo>
                  <a:pt x="2456" y="950"/>
                  <a:pt x="2456" y="950"/>
                  <a:pt x="2456" y="950"/>
                </a:cubicBezTo>
                <a:cubicBezTo>
                  <a:pt x="2455" y="947"/>
                  <a:pt x="2455" y="947"/>
                  <a:pt x="2455" y="947"/>
                </a:cubicBezTo>
                <a:lnTo>
                  <a:pt x="2454" y="947"/>
                </a:lnTo>
                <a:close/>
                <a:moveTo>
                  <a:pt x="2460" y="949"/>
                </a:moveTo>
                <a:cubicBezTo>
                  <a:pt x="2459" y="948"/>
                  <a:pt x="2459" y="948"/>
                  <a:pt x="2459" y="948"/>
                </a:cubicBezTo>
                <a:cubicBezTo>
                  <a:pt x="2458" y="950"/>
                  <a:pt x="2458" y="950"/>
                  <a:pt x="2458" y="950"/>
                </a:cubicBezTo>
                <a:cubicBezTo>
                  <a:pt x="2459" y="951"/>
                  <a:pt x="2459" y="951"/>
                  <a:pt x="2459" y="951"/>
                </a:cubicBezTo>
                <a:cubicBezTo>
                  <a:pt x="2460" y="950"/>
                  <a:pt x="2460" y="950"/>
                  <a:pt x="2460" y="950"/>
                </a:cubicBezTo>
                <a:lnTo>
                  <a:pt x="2460" y="949"/>
                </a:lnTo>
                <a:close/>
                <a:moveTo>
                  <a:pt x="2461" y="956"/>
                </a:moveTo>
                <a:cubicBezTo>
                  <a:pt x="2460" y="958"/>
                  <a:pt x="2460" y="958"/>
                  <a:pt x="2460" y="958"/>
                </a:cubicBezTo>
                <a:cubicBezTo>
                  <a:pt x="2460" y="958"/>
                  <a:pt x="2460" y="958"/>
                  <a:pt x="2460" y="958"/>
                </a:cubicBezTo>
                <a:cubicBezTo>
                  <a:pt x="2462" y="957"/>
                  <a:pt x="2462" y="957"/>
                  <a:pt x="2462" y="957"/>
                </a:cubicBezTo>
                <a:lnTo>
                  <a:pt x="2461" y="956"/>
                </a:lnTo>
                <a:close/>
                <a:moveTo>
                  <a:pt x="2549" y="1091"/>
                </a:moveTo>
                <a:cubicBezTo>
                  <a:pt x="2548" y="1092"/>
                  <a:pt x="2548" y="1092"/>
                  <a:pt x="2548" y="1092"/>
                </a:cubicBezTo>
                <a:cubicBezTo>
                  <a:pt x="2550" y="1094"/>
                  <a:pt x="2550" y="1094"/>
                  <a:pt x="2550" y="1094"/>
                </a:cubicBezTo>
                <a:cubicBezTo>
                  <a:pt x="2550" y="1092"/>
                  <a:pt x="2550" y="1092"/>
                  <a:pt x="2550" y="1092"/>
                </a:cubicBezTo>
                <a:lnTo>
                  <a:pt x="2549" y="1091"/>
                </a:lnTo>
                <a:close/>
                <a:moveTo>
                  <a:pt x="2531" y="1068"/>
                </a:moveTo>
                <a:cubicBezTo>
                  <a:pt x="2529" y="1066"/>
                  <a:pt x="2529" y="1066"/>
                  <a:pt x="2529" y="1066"/>
                </a:cubicBezTo>
                <a:cubicBezTo>
                  <a:pt x="2528" y="1068"/>
                  <a:pt x="2528" y="1068"/>
                  <a:pt x="2528" y="1068"/>
                </a:cubicBezTo>
                <a:cubicBezTo>
                  <a:pt x="2531" y="1072"/>
                  <a:pt x="2531" y="1072"/>
                  <a:pt x="2531" y="1072"/>
                </a:cubicBezTo>
                <a:cubicBezTo>
                  <a:pt x="2531" y="1070"/>
                  <a:pt x="2531" y="1070"/>
                  <a:pt x="2531" y="1070"/>
                </a:cubicBezTo>
                <a:lnTo>
                  <a:pt x="2531" y="1068"/>
                </a:lnTo>
                <a:close/>
                <a:moveTo>
                  <a:pt x="2515" y="1036"/>
                </a:moveTo>
                <a:cubicBezTo>
                  <a:pt x="2515" y="1035"/>
                  <a:pt x="2515" y="1035"/>
                  <a:pt x="2515" y="1035"/>
                </a:cubicBezTo>
                <a:cubicBezTo>
                  <a:pt x="2512" y="1034"/>
                  <a:pt x="2512" y="1034"/>
                  <a:pt x="2512" y="1034"/>
                </a:cubicBezTo>
                <a:cubicBezTo>
                  <a:pt x="2511" y="1036"/>
                  <a:pt x="2511" y="1036"/>
                  <a:pt x="2511" y="1036"/>
                </a:cubicBezTo>
                <a:cubicBezTo>
                  <a:pt x="2514" y="1036"/>
                  <a:pt x="2514" y="1036"/>
                  <a:pt x="2514" y="1036"/>
                </a:cubicBezTo>
                <a:lnTo>
                  <a:pt x="2515" y="1036"/>
                </a:lnTo>
                <a:close/>
                <a:moveTo>
                  <a:pt x="2581" y="1093"/>
                </a:moveTo>
                <a:cubicBezTo>
                  <a:pt x="2583" y="1096"/>
                  <a:pt x="2583" y="1096"/>
                  <a:pt x="2583" y="1096"/>
                </a:cubicBezTo>
                <a:cubicBezTo>
                  <a:pt x="2584" y="1097"/>
                  <a:pt x="2584" y="1097"/>
                  <a:pt x="2584" y="1097"/>
                </a:cubicBezTo>
                <a:cubicBezTo>
                  <a:pt x="2585" y="1095"/>
                  <a:pt x="2585" y="1095"/>
                  <a:pt x="2585" y="1095"/>
                </a:cubicBezTo>
                <a:cubicBezTo>
                  <a:pt x="2585" y="1091"/>
                  <a:pt x="2585" y="1091"/>
                  <a:pt x="2585" y="1091"/>
                </a:cubicBezTo>
                <a:cubicBezTo>
                  <a:pt x="2586" y="1085"/>
                  <a:pt x="2586" y="1085"/>
                  <a:pt x="2586" y="1085"/>
                </a:cubicBezTo>
                <a:cubicBezTo>
                  <a:pt x="2585" y="1082"/>
                  <a:pt x="2585" y="1082"/>
                  <a:pt x="2585" y="1082"/>
                </a:cubicBezTo>
                <a:cubicBezTo>
                  <a:pt x="2587" y="1078"/>
                  <a:pt x="2587" y="1078"/>
                  <a:pt x="2587" y="1078"/>
                </a:cubicBezTo>
                <a:cubicBezTo>
                  <a:pt x="2586" y="1076"/>
                  <a:pt x="2586" y="1076"/>
                  <a:pt x="2586" y="1076"/>
                </a:cubicBezTo>
                <a:cubicBezTo>
                  <a:pt x="2586" y="1073"/>
                  <a:pt x="2586" y="1073"/>
                  <a:pt x="2586" y="1073"/>
                </a:cubicBezTo>
                <a:cubicBezTo>
                  <a:pt x="2588" y="1072"/>
                  <a:pt x="2588" y="1072"/>
                  <a:pt x="2588" y="1072"/>
                </a:cubicBezTo>
                <a:cubicBezTo>
                  <a:pt x="2589" y="1071"/>
                  <a:pt x="2589" y="1071"/>
                  <a:pt x="2589" y="1071"/>
                </a:cubicBezTo>
                <a:cubicBezTo>
                  <a:pt x="2588" y="1069"/>
                  <a:pt x="2588" y="1069"/>
                  <a:pt x="2588" y="1069"/>
                </a:cubicBezTo>
                <a:cubicBezTo>
                  <a:pt x="2587" y="1068"/>
                  <a:pt x="2587" y="1068"/>
                  <a:pt x="2587" y="1068"/>
                </a:cubicBezTo>
                <a:cubicBezTo>
                  <a:pt x="2585" y="1067"/>
                  <a:pt x="2585" y="1067"/>
                  <a:pt x="2585" y="1067"/>
                </a:cubicBezTo>
                <a:cubicBezTo>
                  <a:pt x="2584" y="1064"/>
                  <a:pt x="2584" y="1064"/>
                  <a:pt x="2584" y="1064"/>
                </a:cubicBezTo>
                <a:cubicBezTo>
                  <a:pt x="2583" y="1064"/>
                  <a:pt x="2583" y="1064"/>
                  <a:pt x="2583" y="1064"/>
                </a:cubicBezTo>
                <a:cubicBezTo>
                  <a:pt x="2582" y="1062"/>
                  <a:pt x="2582" y="1062"/>
                  <a:pt x="2582" y="1062"/>
                </a:cubicBezTo>
                <a:cubicBezTo>
                  <a:pt x="2581" y="1061"/>
                  <a:pt x="2581" y="1061"/>
                  <a:pt x="2581" y="1061"/>
                </a:cubicBezTo>
                <a:cubicBezTo>
                  <a:pt x="2577" y="1062"/>
                  <a:pt x="2577" y="1062"/>
                  <a:pt x="2577" y="1062"/>
                </a:cubicBezTo>
                <a:cubicBezTo>
                  <a:pt x="2576" y="1061"/>
                  <a:pt x="2576" y="1061"/>
                  <a:pt x="2576" y="1061"/>
                </a:cubicBezTo>
                <a:cubicBezTo>
                  <a:pt x="2575" y="1058"/>
                  <a:pt x="2575" y="1058"/>
                  <a:pt x="2575" y="1058"/>
                </a:cubicBezTo>
                <a:cubicBezTo>
                  <a:pt x="2574" y="1056"/>
                  <a:pt x="2574" y="1056"/>
                  <a:pt x="2574" y="1056"/>
                </a:cubicBezTo>
                <a:cubicBezTo>
                  <a:pt x="2572" y="1057"/>
                  <a:pt x="2572" y="1057"/>
                  <a:pt x="2572" y="1057"/>
                </a:cubicBezTo>
                <a:cubicBezTo>
                  <a:pt x="2573" y="1055"/>
                  <a:pt x="2573" y="1055"/>
                  <a:pt x="2573" y="1055"/>
                </a:cubicBezTo>
                <a:cubicBezTo>
                  <a:pt x="2573" y="1053"/>
                  <a:pt x="2573" y="1053"/>
                  <a:pt x="2573" y="1053"/>
                </a:cubicBezTo>
                <a:cubicBezTo>
                  <a:pt x="2572" y="1048"/>
                  <a:pt x="2572" y="1048"/>
                  <a:pt x="2572" y="1048"/>
                </a:cubicBezTo>
                <a:cubicBezTo>
                  <a:pt x="2570" y="1049"/>
                  <a:pt x="2570" y="1049"/>
                  <a:pt x="2570" y="1049"/>
                </a:cubicBezTo>
                <a:cubicBezTo>
                  <a:pt x="2569" y="1048"/>
                  <a:pt x="2569" y="1048"/>
                  <a:pt x="2569" y="1048"/>
                </a:cubicBezTo>
                <a:cubicBezTo>
                  <a:pt x="2565" y="1048"/>
                  <a:pt x="2565" y="1048"/>
                  <a:pt x="2565" y="1048"/>
                </a:cubicBezTo>
                <a:cubicBezTo>
                  <a:pt x="2562" y="1046"/>
                  <a:pt x="2562" y="1046"/>
                  <a:pt x="2562" y="1046"/>
                </a:cubicBezTo>
                <a:cubicBezTo>
                  <a:pt x="2562" y="1044"/>
                  <a:pt x="2562" y="1044"/>
                  <a:pt x="2562" y="1044"/>
                </a:cubicBezTo>
                <a:cubicBezTo>
                  <a:pt x="2564" y="1043"/>
                  <a:pt x="2564" y="1043"/>
                  <a:pt x="2564" y="1043"/>
                </a:cubicBezTo>
                <a:cubicBezTo>
                  <a:pt x="2566" y="1042"/>
                  <a:pt x="2566" y="1042"/>
                  <a:pt x="2566" y="1042"/>
                </a:cubicBezTo>
                <a:cubicBezTo>
                  <a:pt x="2564" y="1041"/>
                  <a:pt x="2564" y="1041"/>
                  <a:pt x="2564" y="1041"/>
                </a:cubicBezTo>
                <a:cubicBezTo>
                  <a:pt x="2562" y="1041"/>
                  <a:pt x="2562" y="1041"/>
                  <a:pt x="2562" y="1041"/>
                </a:cubicBezTo>
                <a:cubicBezTo>
                  <a:pt x="2561" y="1041"/>
                  <a:pt x="2561" y="1041"/>
                  <a:pt x="2561" y="1041"/>
                </a:cubicBezTo>
                <a:cubicBezTo>
                  <a:pt x="2559" y="1041"/>
                  <a:pt x="2559" y="1041"/>
                  <a:pt x="2559" y="1041"/>
                </a:cubicBezTo>
                <a:cubicBezTo>
                  <a:pt x="2560" y="1040"/>
                  <a:pt x="2560" y="1040"/>
                  <a:pt x="2560" y="1040"/>
                </a:cubicBezTo>
                <a:cubicBezTo>
                  <a:pt x="2563" y="1038"/>
                  <a:pt x="2563" y="1038"/>
                  <a:pt x="2563" y="1038"/>
                </a:cubicBezTo>
                <a:cubicBezTo>
                  <a:pt x="2566" y="1038"/>
                  <a:pt x="2566" y="1038"/>
                  <a:pt x="2566" y="1038"/>
                </a:cubicBezTo>
                <a:cubicBezTo>
                  <a:pt x="2565" y="1036"/>
                  <a:pt x="2565" y="1036"/>
                  <a:pt x="2565" y="1036"/>
                </a:cubicBezTo>
                <a:cubicBezTo>
                  <a:pt x="2562" y="1032"/>
                  <a:pt x="2562" y="1032"/>
                  <a:pt x="2562" y="1032"/>
                </a:cubicBezTo>
                <a:cubicBezTo>
                  <a:pt x="2560" y="1032"/>
                  <a:pt x="2560" y="1032"/>
                  <a:pt x="2560" y="1032"/>
                </a:cubicBezTo>
                <a:cubicBezTo>
                  <a:pt x="2558" y="1034"/>
                  <a:pt x="2558" y="1034"/>
                  <a:pt x="2558" y="1034"/>
                </a:cubicBezTo>
                <a:cubicBezTo>
                  <a:pt x="2556" y="1035"/>
                  <a:pt x="2556" y="1035"/>
                  <a:pt x="2556" y="1035"/>
                </a:cubicBezTo>
                <a:cubicBezTo>
                  <a:pt x="2553" y="1035"/>
                  <a:pt x="2553" y="1035"/>
                  <a:pt x="2553" y="1035"/>
                </a:cubicBezTo>
                <a:cubicBezTo>
                  <a:pt x="2555" y="1035"/>
                  <a:pt x="2555" y="1035"/>
                  <a:pt x="2555" y="1035"/>
                </a:cubicBezTo>
                <a:cubicBezTo>
                  <a:pt x="2556" y="1034"/>
                  <a:pt x="2556" y="1034"/>
                  <a:pt x="2556" y="1034"/>
                </a:cubicBezTo>
                <a:cubicBezTo>
                  <a:pt x="2557" y="1034"/>
                  <a:pt x="2557" y="1034"/>
                  <a:pt x="2557" y="1034"/>
                </a:cubicBezTo>
                <a:cubicBezTo>
                  <a:pt x="2558" y="1032"/>
                  <a:pt x="2558" y="1032"/>
                  <a:pt x="2558" y="1032"/>
                </a:cubicBezTo>
                <a:cubicBezTo>
                  <a:pt x="2557" y="1031"/>
                  <a:pt x="2557" y="1031"/>
                  <a:pt x="2557" y="1031"/>
                </a:cubicBezTo>
                <a:cubicBezTo>
                  <a:pt x="2555" y="1030"/>
                  <a:pt x="2555" y="1030"/>
                  <a:pt x="2555" y="1030"/>
                </a:cubicBezTo>
                <a:cubicBezTo>
                  <a:pt x="2551" y="1030"/>
                  <a:pt x="2551" y="1030"/>
                  <a:pt x="2551" y="1030"/>
                </a:cubicBezTo>
                <a:cubicBezTo>
                  <a:pt x="2549" y="1028"/>
                  <a:pt x="2549" y="1028"/>
                  <a:pt x="2549" y="1028"/>
                </a:cubicBezTo>
                <a:cubicBezTo>
                  <a:pt x="2549" y="1027"/>
                  <a:pt x="2549" y="1027"/>
                  <a:pt x="2549" y="1027"/>
                </a:cubicBezTo>
                <a:cubicBezTo>
                  <a:pt x="2549" y="1024"/>
                  <a:pt x="2549" y="1024"/>
                  <a:pt x="2549" y="1024"/>
                </a:cubicBezTo>
                <a:cubicBezTo>
                  <a:pt x="2544" y="1020"/>
                  <a:pt x="2544" y="1020"/>
                  <a:pt x="2544" y="1020"/>
                </a:cubicBezTo>
                <a:cubicBezTo>
                  <a:pt x="2543" y="1019"/>
                  <a:pt x="2543" y="1019"/>
                  <a:pt x="2543" y="1019"/>
                </a:cubicBezTo>
                <a:cubicBezTo>
                  <a:pt x="2542" y="1020"/>
                  <a:pt x="2542" y="1020"/>
                  <a:pt x="2542" y="1020"/>
                </a:cubicBezTo>
                <a:cubicBezTo>
                  <a:pt x="2540" y="1019"/>
                  <a:pt x="2540" y="1019"/>
                  <a:pt x="2540" y="1019"/>
                </a:cubicBezTo>
                <a:cubicBezTo>
                  <a:pt x="2540" y="1015"/>
                  <a:pt x="2540" y="1015"/>
                  <a:pt x="2540" y="1015"/>
                </a:cubicBezTo>
                <a:cubicBezTo>
                  <a:pt x="2537" y="1012"/>
                  <a:pt x="2537" y="1012"/>
                  <a:pt x="2537" y="1012"/>
                </a:cubicBezTo>
                <a:cubicBezTo>
                  <a:pt x="2533" y="1010"/>
                  <a:pt x="2533" y="1010"/>
                  <a:pt x="2533" y="1010"/>
                </a:cubicBezTo>
                <a:cubicBezTo>
                  <a:pt x="2530" y="1010"/>
                  <a:pt x="2530" y="1010"/>
                  <a:pt x="2530" y="1010"/>
                </a:cubicBezTo>
                <a:cubicBezTo>
                  <a:pt x="2530" y="1011"/>
                  <a:pt x="2530" y="1011"/>
                  <a:pt x="2530" y="1011"/>
                </a:cubicBezTo>
                <a:cubicBezTo>
                  <a:pt x="2529" y="1010"/>
                  <a:pt x="2529" y="1010"/>
                  <a:pt x="2529" y="1010"/>
                </a:cubicBezTo>
                <a:cubicBezTo>
                  <a:pt x="2528" y="1007"/>
                  <a:pt x="2528" y="1007"/>
                  <a:pt x="2528" y="1007"/>
                </a:cubicBezTo>
                <a:cubicBezTo>
                  <a:pt x="2527" y="1008"/>
                  <a:pt x="2527" y="1008"/>
                  <a:pt x="2527" y="1008"/>
                </a:cubicBezTo>
                <a:cubicBezTo>
                  <a:pt x="2526" y="1007"/>
                  <a:pt x="2526" y="1007"/>
                  <a:pt x="2526" y="1007"/>
                </a:cubicBezTo>
                <a:cubicBezTo>
                  <a:pt x="2526" y="1004"/>
                  <a:pt x="2526" y="1004"/>
                  <a:pt x="2526" y="1004"/>
                </a:cubicBezTo>
                <a:cubicBezTo>
                  <a:pt x="2524" y="1002"/>
                  <a:pt x="2524" y="1002"/>
                  <a:pt x="2524" y="1002"/>
                </a:cubicBezTo>
                <a:cubicBezTo>
                  <a:pt x="2522" y="1001"/>
                  <a:pt x="2522" y="1001"/>
                  <a:pt x="2522" y="1001"/>
                </a:cubicBezTo>
                <a:cubicBezTo>
                  <a:pt x="2521" y="1000"/>
                  <a:pt x="2521" y="1000"/>
                  <a:pt x="2521" y="1000"/>
                </a:cubicBezTo>
                <a:cubicBezTo>
                  <a:pt x="2515" y="996"/>
                  <a:pt x="2515" y="996"/>
                  <a:pt x="2515" y="996"/>
                </a:cubicBezTo>
                <a:cubicBezTo>
                  <a:pt x="2513" y="996"/>
                  <a:pt x="2513" y="996"/>
                  <a:pt x="2513" y="996"/>
                </a:cubicBezTo>
                <a:cubicBezTo>
                  <a:pt x="2511" y="993"/>
                  <a:pt x="2511" y="993"/>
                  <a:pt x="2511" y="993"/>
                </a:cubicBezTo>
                <a:cubicBezTo>
                  <a:pt x="2508" y="993"/>
                  <a:pt x="2508" y="993"/>
                  <a:pt x="2508" y="993"/>
                </a:cubicBezTo>
                <a:cubicBezTo>
                  <a:pt x="2508" y="991"/>
                  <a:pt x="2508" y="991"/>
                  <a:pt x="2508" y="991"/>
                </a:cubicBezTo>
                <a:cubicBezTo>
                  <a:pt x="2507" y="988"/>
                  <a:pt x="2507" y="988"/>
                  <a:pt x="2507" y="988"/>
                </a:cubicBezTo>
                <a:cubicBezTo>
                  <a:pt x="2505" y="987"/>
                  <a:pt x="2505" y="987"/>
                  <a:pt x="2505" y="987"/>
                </a:cubicBezTo>
                <a:cubicBezTo>
                  <a:pt x="2504" y="984"/>
                  <a:pt x="2504" y="984"/>
                  <a:pt x="2504" y="984"/>
                </a:cubicBezTo>
                <a:cubicBezTo>
                  <a:pt x="2503" y="984"/>
                  <a:pt x="2503" y="984"/>
                  <a:pt x="2503" y="984"/>
                </a:cubicBezTo>
                <a:cubicBezTo>
                  <a:pt x="2501" y="981"/>
                  <a:pt x="2501" y="981"/>
                  <a:pt x="2501" y="981"/>
                </a:cubicBezTo>
                <a:cubicBezTo>
                  <a:pt x="2499" y="981"/>
                  <a:pt x="2499" y="981"/>
                  <a:pt x="2499" y="981"/>
                </a:cubicBezTo>
                <a:cubicBezTo>
                  <a:pt x="2497" y="981"/>
                  <a:pt x="2497" y="981"/>
                  <a:pt x="2497" y="981"/>
                </a:cubicBezTo>
                <a:cubicBezTo>
                  <a:pt x="2496" y="981"/>
                  <a:pt x="2496" y="981"/>
                  <a:pt x="2496" y="981"/>
                </a:cubicBezTo>
                <a:cubicBezTo>
                  <a:pt x="2495" y="980"/>
                  <a:pt x="2495" y="980"/>
                  <a:pt x="2495" y="980"/>
                </a:cubicBezTo>
                <a:cubicBezTo>
                  <a:pt x="2492" y="980"/>
                  <a:pt x="2492" y="980"/>
                  <a:pt x="2492" y="980"/>
                </a:cubicBezTo>
                <a:cubicBezTo>
                  <a:pt x="2489" y="981"/>
                  <a:pt x="2489" y="981"/>
                  <a:pt x="2489" y="981"/>
                </a:cubicBezTo>
                <a:cubicBezTo>
                  <a:pt x="2488" y="980"/>
                  <a:pt x="2488" y="980"/>
                  <a:pt x="2488" y="980"/>
                </a:cubicBezTo>
                <a:cubicBezTo>
                  <a:pt x="2483" y="977"/>
                  <a:pt x="2483" y="977"/>
                  <a:pt x="2483" y="977"/>
                </a:cubicBezTo>
                <a:cubicBezTo>
                  <a:pt x="2479" y="976"/>
                  <a:pt x="2479" y="976"/>
                  <a:pt x="2479" y="976"/>
                </a:cubicBezTo>
                <a:cubicBezTo>
                  <a:pt x="2477" y="977"/>
                  <a:pt x="2477" y="977"/>
                  <a:pt x="2477" y="977"/>
                </a:cubicBezTo>
                <a:cubicBezTo>
                  <a:pt x="2477" y="978"/>
                  <a:pt x="2477" y="978"/>
                  <a:pt x="2477" y="978"/>
                </a:cubicBezTo>
                <a:cubicBezTo>
                  <a:pt x="2477" y="981"/>
                  <a:pt x="2477" y="981"/>
                  <a:pt x="2477" y="981"/>
                </a:cubicBezTo>
                <a:cubicBezTo>
                  <a:pt x="2480" y="987"/>
                  <a:pt x="2480" y="987"/>
                  <a:pt x="2480" y="987"/>
                </a:cubicBezTo>
                <a:cubicBezTo>
                  <a:pt x="2481" y="987"/>
                  <a:pt x="2481" y="987"/>
                  <a:pt x="2481" y="987"/>
                </a:cubicBezTo>
                <a:cubicBezTo>
                  <a:pt x="2486" y="992"/>
                  <a:pt x="2486" y="992"/>
                  <a:pt x="2486" y="992"/>
                </a:cubicBezTo>
                <a:cubicBezTo>
                  <a:pt x="2487" y="992"/>
                  <a:pt x="2487" y="992"/>
                  <a:pt x="2487" y="992"/>
                </a:cubicBezTo>
                <a:cubicBezTo>
                  <a:pt x="2490" y="996"/>
                  <a:pt x="2490" y="996"/>
                  <a:pt x="2490" y="996"/>
                </a:cubicBezTo>
                <a:cubicBezTo>
                  <a:pt x="2491" y="996"/>
                  <a:pt x="2491" y="996"/>
                  <a:pt x="2491" y="996"/>
                </a:cubicBezTo>
                <a:cubicBezTo>
                  <a:pt x="2493" y="996"/>
                  <a:pt x="2493" y="996"/>
                  <a:pt x="2493" y="996"/>
                </a:cubicBezTo>
                <a:cubicBezTo>
                  <a:pt x="2496" y="998"/>
                  <a:pt x="2496" y="998"/>
                  <a:pt x="2496" y="998"/>
                </a:cubicBezTo>
                <a:cubicBezTo>
                  <a:pt x="2500" y="1004"/>
                  <a:pt x="2500" y="1004"/>
                  <a:pt x="2500" y="1004"/>
                </a:cubicBezTo>
                <a:cubicBezTo>
                  <a:pt x="2503" y="1008"/>
                  <a:pt x="2503" y="1008"/>
                  <a:pt x="2503" y="1008"/>
                </a:cubicBezTo>
                <a:cubicBezTo>
                  <a:pt x="2504" y="1008"/>
                  <a:pt x="2504" y="1008"/>
                  <a:pt x="2504" y="1008"/>
                </a:cubicBezTo>
                <a:cubicBezTo>
                  <a:pt x="2504" y="1010"/>
                  <a:pt x="2504" y="1010"/>
                  <a:pt x="2504" y="1010"/>
                </a:cubicBezTo>
                <a:cubicBezTo>
                  <a:pt x="2505" y="1011"/>
                  <a:pt x="2505" y="1011"/>
                  <a:pt x="2505" y="1011"/>
                </a:cubicBezTo>
                <a:cubicBezTo>
                  <a:pt x="2505" y="1014"/>
                  <a:pt x="2505" y="1014"/>
                  <a:pt x="2505" y="1014"/>
                </a:cubicBezTo>
                <a:cubicBezTo>
                  <a:pt x="2507" y="1015"/>
                  <a:pt x="2507" y="1015"/>
                  <a:pt x="2507" y="1015"/>
                </a:cubicBezTo>
                <a:cubicBezTo>
                  <a:pt x="2509" y="1015"/>
                  <a:pt x="2509" y="1015"/>
                  <a:pt x="2509" y="1015"/>
                </a:cubicBezTo>
                <a:cubicBezTo>
                  <a:pt x="2512" y="1018"/>
                  <a:pt x="2512" y="1018"/>
                  <a:pt x="2512" y="1018"/>
                </a:cubicBezTo>
                <a:cubicBezTo>
                  <a:pt x="2513" y="1019"/>
                  <a:pt x="2513" y="1019"/>
                  <a:pt x="2513" y="1019"/>
                </a:cubicBezTo>
                <a:cubicBezTo>
                  <a:pt x="2514" y="1019"/>
                  <a:pt x="2514" y="1019"/>
                  <a:pt x="2514" y="1019"/>
                </a:cubicBezTo>
                <a:cubicBezTo>
                  <a:pt x="2515" y="1020"/>
                  <a:pt x="2515" y="1020"/>
                  <a:pt x="2515" y="1020"/>
                </a:cubicBezTo>
                <a:cubicBezTo>
                  <a:pt x="2514" y="1021"/>
                  <a:pt x="2514" y="1021"/>
                  <a:pt x="2514" y="1021"/>
                </a:cubicBezTo>
                <a:cubicBezTo>
                  <a:pt x="2515" y="1023"/>
                  <a:pt x="2515" y="1023"/>
                  <a:pt x="2515" y="1023"/>
                </a:cubicBezTo>
                <a:cubicBezTo>
                  <a:pt x="2516" y="1025"/>
                  <a:pt x="2516" y="1025"/>
                  <a:pt x="2516" y="1025"/>
                </a:cubicBezTo>
                <a:cubicBezTo>
                  <a:pt x="2516" y="1026"/>
                  <a:pt x="2516" y="1026"/>
                  <a:pt x="2516" y="1026"/>
                </a:cubicBezTo>
                <a:cubicBezTo>
                  <a:pt x="2518" y="1031"/>
                  <a:pt x="2518" y="1031"/>
                  <a:pt x="2518" y="1031"/>
                </a:cubicBezTo>
                <a:cubicBezTo>
                  <a:pt x="2519" y="1034"/>
                  <a:pt x="2519" y="1034"/>
                  <a:pt x="2519" y="1034"/>
                </a:cubicBezTo>
                <a:cubicBezTo>
                  <a:pt x="2521" y="1035"/>
                  <a:pt x="2521" y="1035"/>
                  <a:pt x="2521" y="1035"/>
                </a:cubicBezTo>
                <a:cubicBezTo>
                  <a:pt x="2524" y="1037"/>
                  <a:pt x="2524" y="1037"/>
                  <a:pt x="2524" y="1037"/>
                </a:cubicBezTo>
                <a:cubicBezTo>
                  <a:pt x="2524" y="1039"/>
                  <a:pt x="2524" y="1039"/>
                  <a:pt x="2524" y="1039"/>
                </a:cubicBezTo>
                <a:cubicBezTo>
                  <a:pt x="2527" y="1043"/>
                  <a:pt x="2527" y="1043"/>
                  <a:pt x="2527" y="1043"/>
                </a:cubicBezTo>
                <a:cubicBezTo>
                  <a:pt x="2529" y="1045"/>
                  <a:pt x="2529" y="1045"/>
                  <a:pt x="2529" y="1045"/>
                </a:cubicBezTo>
                <a:cubicBezTo>
                  <a:pt x="2530" y="1050"/>
                  <a:pt x="2530" y="1050"/>
                  <a:pt x="2530" y="1050"/>
                </a:cubicBezTo>
                <a:cubicBezTo>
                  <a:pt x="2534" y="1057"/>
                  <a:pt x="2534" y="1057"/>
                  <a:pt x="2534" y="1057"/>
                </a:cubicBezTo>
                <a:cubicBezTo>
                  <a:pt x="2533" y="1060"/>
                  <a:pt x="2533" y="1060"/>
                  <a:pt x="2533" y="1060"/>
                </a:cubicBezTo>
                <a:cubicBezTo>
                  <a:pt x="2534" y="1062"/>
                  <a:pt x="2534" y="1062"/>
                  <a:pt x="2534" y="1062"/>
                </a:cubicBezTo>
                <a:cubicBezTo>
                  <a:pt x="2538" y="1065"/>
                  <a:pt x="2538" y="1065"/>
                  <a:pt x="2538" y="1065"/>
                </a:cubicBezTo>
                <a:cubicBezTo>
                  <a:pt x="2542" y="1070"/>
                  <a:pt x="2542" y="1070"/>
                  <a:pt x="2542" y="1070"/>
                </a:cubicBezTo>
                <a:cubicBezTo>
                  <a:pt x="2543" y="1072"/>
                  <a:pt x="2543" y="1072"/>
                  <a:pt x="2543" y="1072"/>
                </a:cubicBezTo>
                <a:cubicBezTo>
                  <a:pt x="2545" y="1073"/>
                  <a:pt x="2545" y="1073"/>
                  <a:pt x="2545" y="1073"/>
                </a:cubicBezTo>
                <a:cubicBezTo>
                  <a:pt x="2547" y="1074"/>
                  <a:pt x="2547" y="1074"/>
                  <a:pt x="2547" y="1074"/>
                </a:cubicBezTo>
                <a:cubicBezTo>
                  <a:pt x="2549" y="1075"/>
                  <a:pt x="2549" y="1075"/>
                  <a:pt x="2549" y="1075"/>
                </a:cubicBezTo>
                <a:cubicBezTo>
                  <a:pt x="2549" y="1078"/>
                  <a:pt x="2549" y="1078"/>
                  <a:pt x="2549" y="1078"/>
                </a:cubicBezTo>
                <a:cubicBezTo>
                  <a:pt x="2552" y="1080"/>
                  <a:pt x="2552" y="1080"/>
                  <a:pt x="2552" y="1080"/>
                </a:cubicBezTo>
                <a:cubicBezTo>
                  <a:pt x="2554" y="1083"/>
                  <a:pt x="2554" y="1083"/>
                  <a:pt x="2554" y="1083"/>
                </a:cubicBezTo>
                <a:cubicBezTo>
                  <a:pt x="2559" y="1085"/>
                  <a:pt x="2559" y="1085"/>
                  <a:pt x="2559" y="1085"/>
                </a:cubicBezTo>
                <a:cubicBezTo>
                  <a:pt x="2560" y="1088"/>
                  <a:pt x="2560" y="1088"/>
                  <a:pt x="2560" y="1088"/>
                </a:cubicBezTo>
                <a:cubicBezTo>
                  <a:pt x="2563" y="1088"/>
                  <a:pt x="2563" y="1088"/>
                  <a:pt x="2563" y="1088"/>
                </a:cubicBezTo>
                <a:cubicBezTo>
                  <a:pt x="2569" y="1094"/>
                  <a:pt x="2569" y="1094"/>
                  <a:pt x="2569" y="1094"/>
                </a:cubicBezTo>
                <a:cubicBezTo>
                  <a:pt x="2569" y="1096"/>
                  <a:pt x="2569" y="1096"/>
                  <a:pt x="2569" y="1096"/>
                </a:cubicBezTo>
                <a:cubicBezTo>
                  <a:pt x="2570" y="1096"/>
                  <a:pt x="2570" y="1096"/>
                  <a:pt x="2570" y="1096"/>
                </a:cubicBezTo>
                <a:cubicBezTo>
                  <a:pt x="2572" y="1099"/>
                  <a:pt x="2572" y="1099"/>
                  <a:pt x="2572" y="1099"/>
                </a:cubicBezTo>
                <a:cubicBezTo>
                  <a:pt x="2573" y="1098"/>
                  <a:pt x="2573" y="1098"/>
                  <a:pt x="2573" y="1098"/>
                </a:cubicBezTo>
                <a:cubicBezTo>
                  <a:pt x="2573" y="1096"/>
                  <a:pt x="2573" y="1096"/>
                  <a:pt x="2573" y="1096"/>
                </a:cubicBezTo>
                <a:cubicBezTo>
                  <a:pt x="2572" y="1095"/>
                  <a:pt x="2572" y="1095"/>
                  <a:pt x="2572" y="1095"/>
                </a:cubicBezTo>
                <a:cubicBezTo>
                  <a:pt x="2572" y="1094"/>
                  <a:pt x="2572" y="1094"/>
                  <a:pt x="2572" y="1094"/>
                </a:cubicBezTo>
                <a:cubicBezTo>
                  <a:pt x="2574" y="1094"/>
                  <a:pt x="2574" y="1094"/>
                  <a:pt x="2574" y="1094"/>
                </a:cubicBezTo>
                <a:cubicBezTo>
                  <a:pt x="2578" y="1098"/>
                  <a:pt x="2578" y="1098"/>
                  <a:pt x="2578" y="1098"/>
                </a:cubicBezTo>
                <a:cubicBezTo>
                  <a:pt x="2579" y="1097"/>
                  <a:pt x="2579" y="1097"/>
                  <a:pt x="2579" y="1097"/>
                </a:cubicBezTo>
                <a:cubicBezTo>
                  <a:pt x="2579" y="1094"/>
                  <a:pt x="2579" y="1094"/>
                  <a:pt x="2579" y="1094"/>
                </a:cubicBezTo>
                <a:cubicBezTo>
                  <a:pt x="2579" y="1093"/>
                  <a:pt x="2579" y="1093"/>
                  <a:pt x="2579" y="1093"/>
                </a:cubicBezTo>
                <a:lnTo>
                  <a:pt x="2581" y="1093"/>
                </a:lnTo>
                <a:close/>
                <a:moveTo>
                  <a:pt x="2513" y="1047"/>
                </a:moveTo>
                <a:cubicBezTo>
                  <a:pt x="2511" y="1049"/>
                  <a:pt x="2511" y="1049"/>
                  <a:pt x="2511" y="1049"/>
                </a:cubicBezTo>
                <a:cubicBezTo>
                  <a:pt x="2511" y="1050"/>
                  <a:pt x="2511" y="1050"/>
                  <a:pt x="2511" y="1050"/>
                </a:cubicBezTo>
                <a:cubicBezTo>
                  <a:pt x="2514" y="1051"/>
                  <a:pt x="2514" y="1051"/>
                  <a:pt x="2514" y="1051"/>
                </a:cubicBezTo>
                <a:cubicBezTo>
                  <a:pt x="2516" y="1055"/>
                  <a:pt x="2516" y="1055"/>
                  <a:pt x="2516" y="1055"/>
                </a:cubicBezTo>
                <a:cubicBezTo>
                  <a:pt x="2519" y="1056"/>
                  <a:pt x="2519" y="1056"/>
                  <a:pt x="2519" y="1056"/>
                </a:cubicBezTo>
                <a:cubicBezTo>
                  <a:pt x="2519" y="1052"/>
                  <a:pt x="2519" y="1052"/>
                  <a:pt x="2519" y="1052"/>
                </a:cubicBezTo>
                <a:cubicBezTo>
                  <a:pt x="2516" y="1048"/>
                  <a:pt x="2516" y="1048"/>
                  <a:pt x="2516" y="1048"/>
                </a:cubicBezTo>
                <a:lnTo>
                  <a:pt x="2513" y="1047"/>
                </a:lnTo>
                <a:close/>
                <a:moveTo>
                  <a:pt x="2526" y="1064"/>
                </a:moveTo>
                <a:cubicBezTo>
                  <a:pt x="2526" y="1067"/>
                  <a:pt x="2526" y="1067"/>
                  <a:pt x="2526" y="1067"/>
                </a:cubicBezTo>
                <a:cubicBezTo>
                  <a:pt x="2528" y="1065"/>
                  <a:pt x="2528" y="1065"/>
                  <a:pt x="2528" y="1065"/>
                </a:cubicBezTo>
                <a:lnTo>
                  <a:pt x="2526" y="1064"/>
                </a:lnTo>
                <a:close/>
                <a:moveTo>
                  <a:pt x="2521" y="1059"/>
                </a:moveTo>
                <a:cubicBezTo>
                  <a:pt x="2523" y="1061"/>
                  <a:pt x="2523" y="1061"/>
                  <a:pt x="2523" y="1061"/>
                </a:cubicBezTo>
                <a:cubicBezTo>
                  <a:pt x="2525" y="1061"/>
                  <a:pt x="2525" y="1061"/>
                  <a:pt x="2525" y="1061"/>
                </a:cubicBezTo>
                <a:cubicBezTo>
                  <a:pt x="2522" y="1058"/>
                  <a:pt x="2522" y="1058"/>
                  <a:pt x="2522" y="1058"/>
                </a:cubicBezTo>
                <a:lnTo>
                  <a:pt x="2521" y="1059"/>
                </a:lnTo>
                <a:close/>
                <a:moveTo>
                  <a:pt x="2424" y="794"/>
                </a:moveTo>
                <a:cubicBezTo>
                  <a:pt x="2425" y="796"/>
                  <a:pt x="2425" y="796"/>
                  <a:pt x="2425" y="796"/>
                </a:cubicBezTo>
                <a:cubicBezTo>
                  <a:pt x="2426" y="796"/>
                  <a:pt x="2426" y="796"/>
                  <a:pt x="2426" y="796"/>
                </a:cubicBezTo>
                <a:cubicBezTo>
                  <a:pt x="2426" y="794"/>
                  <a:pt x="2426" y="794"/>
                  <a:pt x="2426" y="794"/>
                </a:cubicBezTo>
                <a:cubicBezTo>
                  <a:pt x="2425" y="794"/>
                  <a:pt x="2425" y="794"/>
                  <a:pt x="2425" y="794"/>
                </a:cubicBezTo>
                <a:lnTo>
                  <a:pt x="2424" y="794"/>
                </a:lnTo>
                <a:close/>
                <a:moveTo>
                  <a:pt x="2394" y="804"/>
                </a:moveTo>
                <a:cubicBezTo>
                  <a:pt x="2395" y="806"/>
                  <a:pt x="2395" y="806"/>
                  <a:pt x="2395" y="806"/>
                </a:cubicBezTo>
                <a:cubicBezTo>
                  <a:pt x="2396" y="807"/>
                  <a:pt x="2396" y="807"/>
                  <a:pt x="2396" y="807"/>
                </a:cubicBezTo>
                <a:cubicBezTo>
                  <a:pt x="2395" y="805"/>
                  <a:pt x="2395" y="805"/>
                  <a:pt x="2395" y="805"/>
                </a:cubicBezTo>
                <a:lnTo>
                  <a:pt x="2394" y="804"/>
                </a:lnTo>
                <a:close/>
                <a:moveTo>
                  <a:pt x="2396" y="804"/>
                </a:moveTo>
                <a:cubicBezTo>
                  <a:pt x="2396" y="806"/>
                  <a:pt x="2396" y="806"/>
                  <a:pt x="2396" y="806"/>
                </a:cubicBezTo>
                <a:cubicBezTo>
                  <a:pt x="2397" y="806"/>
                  <a:pt x="2397" y="806"/>
                  <a:pt x="2397" y="806"/>
                </a:cubicBezTo>
                <a:cubicBezTo>
                  <a:pt x="2397" y="805"/>
                  <a:pt x="2397" y="805"/>
                  <a:pt x="2397" y="805"/>
                </a:cubicBezTo>
                <a:cubicBezTo>
                  <a:pt x="2397" y="804"/>
                  <a:pt x="2397" y="804"/>
                  <a:pt x="2397" y="804"/>
                </a:cubicBezTo>
                <a:lnTo>
                  <a:pt x="2396" y="804"/>
                </a:lnTo>
                <a:close/>
                <a:moveTo>
                  <a:pt x="2398" y="806"/>
                </a:moveTo>
                <a:cubicBezTo>
                  <a:pt x="2399" y="806"/>
                  <a:pt x="2399" y="806"/>
                  <a:pt x="2399" y="806"/>
                </a:cubicBezTo>
                <a:cubicBezTo>
                  <a:pt x="2398" y="804"/>
                  <a:pt x="2398" y="804"/>
                  <a:pt x="2398" y="804"/>
                </a:cubicBezTo>
                <a:lnTo>
                  <a:pt x="2398" y="806"/>
                </a:lnTo>
                <a:close/>
                <a:moveTo>
                  <a:pt x="2449" y="836"/>
                </a:moveTo>
                <a:cubicBezTo>
                  <a:pt x="2449" y="838"/>
                  <a:pt x="2449" y="838"/>
                  <a:pt x="2449" y="838"/>
                </a:cubicBezTo>
                <a:cubicBezTo>
                  <a:pt x="2451" y="839"/>
                  <a:pt x="2451" y="839"/>
                  <a:pt x="2451" y="839"/>
                </a:cubicBezTo>
                <a:cubicBezTo>
                  <a:pt x="2452" y="837"/>
                  <a:pt x="2452" y="837"/>
                  <a:pt x="2452" y="837"/>
                </a:cubicBezTo>
                <a:cubicBezTo>
                  <a:pt x="2450" y="836"/>
                  <a:pt x="2450" y="836"/>
                  <a:pt x="2450" y="836"/>
                </a:cubicBezTo>
                <a:lnTo>
                  <a:pt x="2449" y="836"/>
                </a:lnTo>
                <a:close/>
                <a:moveTo>
                  <a:pt x="2419" y="792"/>
                </a:moveTo>
                <a:cubicBezTo>
                  <a:pt x="2417" y="793"/>
                  <a:pt x="2417" y="793"/>
                  <a:pt x="2417" y="793"/>
                </a:cubicBezTo>
                <a:cubicBezTo>
                  <a:pt x="2417" y="794"/>
                  <a:pt x="2417" y="794"/>
                  <a:pt x="2417" y="794"/>
                </a:cubicBezTo>
                <a:cubicBezTo>
                  <a:pt x="2418" y="797"/>
                  <a:pt x="2418" y="797"/>
                  <a:pt x="2418" y="797"/>
                </a:cubicBezTo>
                <a:cubicBezTo>
                  <a:pt x="2420" y="797"/>
                  <a:pt x="2420" y="797"/>
                  <a:pt x="2420" y="797"/>
                </a:cubicBezTo>
                <a:cubicBezTo>
                  <a:pt x="2420" y="794"/>
                  <a:pt x="2420" y="794"/>
                  <a:pt x="2420" y="794"/>
                </a:cubicBezTo>
                <a:lnTo>
                  <a:pt x="2419" y="792"/>
                </a:lnTo>
                <a:close/>
                <a:moveTo>
                  <a:pt x="2392" y="805"/>
                </a:moveTo>
                <a:cubicBezTo>
                  <a:pt x="2392" y="806"/>
                  <a:pt x="2392" y="806"/>
                  <a:pt x="2392" y="806"/>
                </a:cubicBezTo>
                <a:cubicBezTo>
                  <a:pt x="2392" y="805"/>
                  <a:pt x="2392" y="805"/>
                  <a:pt x="2392" y="805"/>
                </a:cubicBezTo>
                <a:cubicBezTo>
                  <a:pt x="2393" y="803"/>
                  <a:pt x="2393" y="803"/>
                  <a:pt x="2393" y="803"/>
                </a:cubicBezTo>
                <a:cubicBezTo>
                  <a:pt x="2393" y="802"/>
                  <a:pt x="2393" y="802"/>
                  <a:pt x="2393" y="802"/>
                </a:cubicBezTo>
                <a:lnTo>
                  <a:pt x="2392" y="805"/>
                </a:lnTo>
                <a:close/>
                <a:moveTo>
                  <a:pt x="2323" y="935"/>
                </a:moveTo>
                <a:cubicBezTo>
                  <a:pt x="2325" y="936"/>
                  <a:pt x="2325" y="936"/>
                  <a:pt x="2325" y="936"/>
                </a:cubicBezTo>
                <a:cubicBezTo>
                  <a:pt x="2326" y="937"/>
                  <a:pt x="2326" y="937"/>
                  <a:pt x="2326" y="937"/>
                </a:cubicBezTo>
                <a:cubicBezTo>
                  <a:pt x="2328" y="937"/>
                  <a:pt x="2328" y="937"/>
                  <a:pt x="2328" y="937"/>
                </a:cubicBezTo>
                <a:cubicBezTo>
                  <a:pt x="2329" y="938"/>
                  <a:pt x="2329" y="938"/>
                  <a:pt x="2329" y="938"/>
                </a:cubicBezTo>
                <a:cubicBezTo>
                  <a:pt x="2328" y="937"/>
                  <a:pt x="2328" y="937"/>
                  <a:pt x="2328" y="937"/>
                </a:cubicBezTo>
                <a:cubicBezTo>
                  <a:pt x="2326" y="935"/>
                  <a:pt x="2326" y="935"/>
                  <a:pt x="2326" y="935"/>
                </a:cubicBezTo>
                <a:cubicBezTo>
                  <a:pt x="2325" y="934"/>
                  <a:pt x="2325" y="934"/>
                  <a:pt x="2325" y="934"/>
                </a:cubicBezTo>
                <a:cubicBezTo>
                  <a:pt x="2324" y="933"/>
                  <a:pt x="2324" y="933"/>
                  <a:pt x="2324" y="933"/>
                </a:cubicBezTo>
                <a:cubicBezTo>
                  <a:pt x="2324" y="934"/>
                  <a:pt x="2324" y="934"/>
                  <a:pt x="2324" y="934"/>
                </a:cubicBezTo>
                <a:cubicBezTo>
                  <a:pt x="2324" y="934"/>
                  <a:pt x="2324" y="934"/>
                  <a:pt x="2324" y="934"/>
                </a:cubicBezTo>
                <a:cubicBezTo>
                  <a:pt x="2323" y="934"/>
                  <a:pt x="2323" y="934"/>
                  <a:pt x="2323" y="934"/>
                </a:cubicBezTo>
                <a:lnTo>
                  <a:pt x="2323" y="935"/>
                </a:lnTo>
                <a:close/>
                <a:moveTo>
                  <a:pt x="2323" y="933"/>
                </a:moveTo>
                <a:cubicBezTo>
                  <a:pt x="2322" y="932"/>
                  <a:pt x="2322" y="932"/>
                  <a:pt x="2322" y="932"/>
                </a:cubicBezTo>
                <a:cubicBezTo>
                  <a:pt x="2319" y="933"/>
                  <a:pt x="2319" y="933"/>
                  <a:pt x="2319" y="933"/>
                </a:cubicBezTo>
                <a:cubicBezTo>
                  <a:pt x="2319" y="934"/>
                  <a:pt x="2319" y="934"/>
                  <a:pt x="2319" y="934"/>
                </a:cubicBezTo>
                <a:cubicBezTo>
                  <a:pt x="2322" y="936"/>
                  <a:pt x="2322" y="936"/>
                  <a:pt x="2322" y="936"/>
                </a:cubicBezTo>
                <a:cubicBezTo>
                  <a:pt x="2321" y="935"/>
                  <a:pt x="2321" y="935"/>
                  <a:pt x="2321" y="935"/>
                </a:cubicBezTo>
                <a:cubicBezTo>
                  <a:pt x="2322" y="935"/>
                  <a:pt x="2322" y="935"/>
                  <a:pt x="2322" y="935"/>
                </a:cubicBezTo>
                <a:lnTo>
                  <a:pt x="2323" y="933"/>
                </a:lnTo>
                <a:close/>
                <a:moveTo>
                  <a:pt x="2448" y="910"/>
                </a:moveTo>
                <a:cubicBezTo>
                  <a:pt x="2449" y="908"/>
                  <a:pt x="2449" y="908"/>
                  <a:pt x="2449" y="908"/>
                </a:cubicBezTo>
                <a:cubicBezTo>
                  <a:pt x="2450" y="907"/>
                  <a:pt x="2450" y="907"/>
                  <a:pt x="2450" y="907"/>
                </a:cubicBezTo>
                <a:cubicBezTo>
                  <a:pt x="2450" y="906"/>
                  <a:pt x="2450" y="906"/>
                  <a:pt x="2450" y="906"/>
                </a:cubicBezTo>
                <a:cubicBezTo>
                  <a:pt x="2447" y="907"/>
                  <a:pt x="2447" y="907"/>
                  <a:pt x="2447" y="907"/>
                </a:cubicBezTo>
                <a:cubicBezTo>
                  <a:pt x="2447" y="910"/>
                  <a:pt x="2447" y="910"/>
                  <a:pt x="2447" y="910"/>
                </a:cubicBezTo>
                <a:cubicBezTo>
                  <a:pt x="2446" y="911"/>
                  <a:pt x="2446" y="911"/>
                  <a:pt x="2446" y="911"/>
                </a:cubicBezTo>
                <a:cubicBezTo>
                  <a:pt x="2447" y="914"/>
                  <a:pt x="2447" y="914"/>
                  <a:pt x="2447" y="914"/>
                </a:cubicBezTo>
                <a:cubicBezTo>
                  <a:pt x="2447" y="915"/>
                  <a:pt x="2447" y="915"/>
                  <a:pt x="2447" y="915"/>
                </a:cubicBezTo>
                <a:cubicBezTo>
                  <a:pt x="2447" y="917"/>
                  <a:pt x="2447" y="917"/>
                  <a:pt x="2447" y="917"/>
                </a:cubicBezTo>
                <a:cubicBezTo>
                  <a:pt x="2449" y="914"/>
                  <a:pt x="2449" y="914"/>
                  <a:pt x="2449" y="914"/>
                </a:cubicBezTo>
                <a:cubicBezTo>
                  <a:pt x="2449" y="912"/>
                  <a:pt x="2449" y="912"/>
                  <a:pt x="2449" y="912"/>
                </a:cubicBezTo>
                <a:lnTo>
                  <a:pt x="2448" y="910"/>
                </a:lnTo>
                <a:close/>
                <a:moveTo>
                  <a:pt x="2449" y="905"/>
                </a:moveTo>
                <a:cubicBezTo>
                  <a:pt x="2451" y="903"/>
                  <a:pt x="2451" y="903"/>
                  <a:pt x="2451" y="903"/>
                </a:cubicBezTo>
                <a:cubicBezTo>
                  <a:pt x="2451" y="900"/>
                  <a:pt x="2451" y="900"/>
                  <a:pt x="2451" y="900"/>
                </a:cubicBezTo>
                <a:cubicBezTo>
                  <a:pt x="2449" y="900"/>
                  <a:pt x="2449" y="900"/>
                  <a:pt x="2449" y="900"/>
                </a:cubicBezTo>
                <a:cubicBezTo>
                  <a:pt x="2451" y="897"/>
                  <a:pt x="2451" y="897"/>
                  <a:pt x="2451" y="897"/>
                </a:cubicBezTo>
                <a:cubicBezTo>
                  <a:pt x="2451" y="895"/>
                  <a:pt x="2451" y="895"/>
                  <a:pt x="2451" y="895"/>
                </a:cubicBezTo>
                <a:cubicBezTo>
                  <a:pt x="2450" y="894"/>
                  <a:pt x="2450" y="894"/>
                  <a:pt x="2450" y="894"/>
                </a:cubicBezTo>
                <a:cubicBezTo>
                  <a:pt x="2451" y="893"/>
                  <a:pt x="2451" y="893"/>
                  <a:pt x="2451" y="893"/>
                </a:cubicBezTo>
                <a:cubicBezTo>
                  <a:pt x="2451" y="892"/>
                  <a:pt x="2451" y="892"/>
                  <a:pt x="2451" y="892"/>
                </a:cubicBezTo>
                <a:cubicBezTo>
                  <a:pt x="2449" y="894"/>
                  <a:pt x="2449" y="894"/>
                  <a:pt x="2449" y="894"/>
                </a:cubicBezTo>
                <a:cubicBezTo>
                  <a:pt x="2449" y="897"/>
                  <a:pt x="2449" y="897"/>
                  <a:pt x="2449" y="897"/>
                </a:cubicBezTo>
                <a:cubicBezTo>
                  <a:pt x="2448" y="898"/>
                  <a:pt x="2448" y="898"/>
                  <a:pt x="2448" y="898"/>
                </a:cubicBezTo>
                <a:cubicBezTo>
                  <a:pt x="2449" y="900"/>
                  <a:pt x="2449" y="900"/>
                  <a:pt x="2449" y="900"/>
                </a:cubicBezTo>
                <a:cubicBezTo>
                  <a:pt x="2448" y="904"/>
                  <a:pt x="2448" y="904"/>
                  <a:pt x="2448" y="904"/>
                </a:cubicBezTo>
                <a:lnTo>
                  <a:pt x="2449" y="905"/>
                </a:lnTo>
                <a:close/>
                <a:moveTo>
                  <a:pt x="2451" y="940"/>
                </a:moveTo>
                <a:cubicBezTo>
                  <a:pt x="2452" y="938"/>
                  <a:pt x="2452" y="938"/>
                  <a:pt x="2452" y="938"/>
                </a:cubicBezTo>
                <a:cubicBezTo>
                  <a:pt x="2450" y="939"/>
                  <a:pt x="2450" y="939"/>
                  <a:pt x="2450" y="939"/>
                </a:cubicBezTo>
                <a:lnTo>
                  <a:pt x="2451" y="940"/>
                </a:lnTo>
                <a:close/>
                <a:moveTo>
                  <a:pt x="2421" y="793"/>
                </a:moveTo>
                <a:cubicBezTo>
                  <a:pt x="2421" y="793"/>
                  <a:pt x="2421" y="794"/>
                  <a:pt x="2421" y="794"/>
                </a:cubicBezTo>
                <a:cubicBezTo>
                  <a:pt x="2422" y="796"/>
                  <a:pt x="2422" y="796"/>
                  <a:pt x="2422" y="796"/>
                </a:cubicBezTo>
                <a:cubicBezTo>
                  <a:pt x="2421" y="798"/>
                  <a:pt x="2421" y="798"/>
                  <a:pt x="2421" y="798"/>
                </a:cubicBezTo>
                <a:cubicBezTo>
                  <a:pt x="2422" y="799"/>
                  <a:pt x="2422" y="799"/>
                  <a:pt x="2422" y="799"/>
                </a:cubicBezTo>
                <a:cubicBezTo>
                  <a:pt x="2424" y="796"/>
                  <a:pt x="2424" y="796"/>
                  <a:pt x="2424" y="796"/>
                </a:cubicBezTo>
                <a:cubicBezTo>
                  <a:pt x="2423" y="795"/>
                  <a:pt x="2423" y="795"/>
                  <a:pt x="2423" y="795"/>
                </a:cubicBezTo>
                <a:lnTo>
                  <a:pt x="2421" y="793"/>
                </a:lnTo>
                <a:close/>
                <a:moveTo>
                  <a:pt x="2446" y="922"/>
                </a:moveTo>
                <a:cubicBezTo>
                  <a:pt x="2446" y="924"/>
                  <a:pt x="2446" y="924"/>
                  <a:pt x="2446" y="924"/>
                </a:cubicBezTo>
                <a:cubicBezTo>
                  <a:pt x="2446" y="924"/>
                  <a:pt x="2446" y="926"/>
                  <a:pt x="2446" y="926"/>
                </a:cubicBezTo>
                <a:cubicBezTo>
                  <a:pt x="2448" y="926"/>
                  <a:pt x="2448" y="926"/>
                  <a:pt x="2448" y="926"/>
                </a:cubicBezTo>
                <a:cubicBezTo>
                  <a:pt x="2449" y="923"/>
                  <a:pt x="2449" y="923"/>
                  <a:pt x="2449" y="923"/>
                </a:cubicBezTo>
                <a:cubicBezTo>
                  <a:pt x="2448" y="921"/>
                  <a:pt x="2448" y="921"/>
                  <a:pt x="2448" y="921"/>
                </a:cubicBezTo>
                <a:lnTo>
                  <a:pt x="2446" y="922"/>
                </a:lnTo>
                <a:close/>
                <a:moveTo>
                  <a:pt x="2508" y="953"/>
                </a:moveTo>
                <a:cubicBezTo>
                  <a:pt x="2508" y="950"/>
                  <a:pt x="2508" y="950"/>
                  <a:pt x="2508" y="950"/>
                </a:cubicBezTo>
                <a:cubicBezTo>
                  <a:pt x="2508" y="950"/>
                  <a:pt x="2507" y="950"/>
                  <a:pt x="2507" y="950"/>
                </a:cubicBezTo>
                <a:cubicBezTo>
                  <a:pt x="2507" y="951"/>
                  <a:pt x="2507" y="951"/>
                  <a:pt x="2507" y="951"/>
                </a:cubicBezTo>
                <a:cubicBezTo>
                  <a:pt x="2507" y="952"/>
                  <a:pt x="2507" y="952"/>
                  <a:pt x="2507" y="952"/>
                </a:cubicBezTo>
                <a:cubicBezTo>
                  <a:pt x="2507" y="954"/>
                  <a:pt x="2507" y="954"/>
                  <a:pt x="2507" y="954"/>
                </a:cubicBezTo>
                <a:lnTo>
                  <a:pt x="2508" y="953"/>
                </a:lnTo>
                <a:close/>
                <a:moveTo>
                  <a:pt x="2442" y="915"/>
                </a:moveTo>
                <a:cubicBezTo>
                  <a:pt x="2444" y="915"/>
                  <a:pt x="2444" y="915"/>
                  <a:pt x="2444" y="915"/>
                </a:cubicBezTo>
                <a:cubicBezTo>
                  <a:pt x="2443" y="914"/>
                  <a:pt x="2443" y="914"/>
                  <a:pt x="2443" y="914"/>
                </a:cubicBezTo>
                <a:lnTo>
                  <a:pt x="2442" y="915"/>
                </a:lnTo>
                <a:close/>
                <a:moveTo>
                  <a:pt x="2724" y="696"/>
                </a:moveTo>
                <a:cubicBezTo>
                  <a:pt x="2722" y="695"/>
                  <a:pt x="2722" y="695"/>
                  <a:pt x="2722" y="695"/>
                </a:cubicBezTo>
                <a:cubicBezTo>
                  <a:pt x="2721" y="695"/>
                  <a:pt x="2721" y="695"/>
                  <a:pt x="2721" y="695"/>
                </a:cubicBezTo>
                <a:cubicBezTo>
                  <a:pt x="2720" y="695"/>
                  <a:pt x="2720" y="695"/>
                  <a:pt x="2720" y="695"/>
                </a:cubicBezTo>
                <a:cubicBezTo>
                  <a:pt x="2720" y="696"/>
                  <a:pt x="2720" y="696"/>
                  <a:pt x="2720" y="696"/>
                </a:cubicBezTo>
                <a:cubicBezTo>
                  <a:pt x="2722" y="697"/>
                  <a:pt x="2722" y="697"/>
                  <a:pt x="2722" y="697"/>
                </a:cubicBezTo>
                <a:cubicBezTo>
                  <a:pt x="2724" y="698"/>
                  <a:pt x="2724" y="698"/>
                  <a:pt x="2724" y="698"/>
                </a:cubicBezTo>
                <a:lnTo>
                  <a:pt x="2724" y="696"/>
                </a:lnTo>
                <a:close/>
                <a:moveTo>
                  <a:pt x="2607" y="838"/>
                </a:moveTo>
                <a:cubicBezTo>
                  <a:pt x="2609" y="838"/>
                  <a:pt x="2609" y="838"/>
                  <a:pt x="2609" y="838"/>
                </a:cubicBezTo>
                <a:cubicBezTo>
                  <a:pt x="2610" y="839"/>
                  <a:pt x="2610" y="839"/>
                  <a:pt x="2610" y="839"/>
                </a:cubicBezTo>
                <a:cubicBezTo>
                  <a:pt x="2612" y="839"/>
                  <a:pt x="2612" y="839"/>
                  <a:pt x="2612" y="839"/>
                </a:cubicBezTo>
                <a:cubicBezTo>
                  <a:pt x="2614" y="840"/>
                  <a:pt x="2614" y="840"/>
                  <a:pt x="2614" y="840"/>
                </a:cubicBezTo>
                <a:cubicBezTo>
                  <a:pt x="2615" y="839"/>
                  <a:pt x="2615" y="839"/>
                  <a:pt x="2615" y="839"/>
                </a:cubicBezTo>
                <a:cubicBezTo>
                  <a:pt x="2615" y="838"/>
                  <a:pt x="2615" y="838"/>
                  <a:pt x="2615" y="838"/>
                </a:cubicBezTo>
                <a:cubicBezTo>
                  <a:pt x="2617" y="837"/>
                  <a:pt x="2617" y="837"/>
                  <a:pt x="2617" y="837"/>
                </a:cubicBezTo>
                <a:cubicBezTo>
                  <a:pt x="2619" y="838"/>
                  <a:pt x="2619" y="838"/>
                  <a:pt x="2619" y="838"/>
                </a:cubicBezTo>
                <a:cubicBezTo>
                  <a:pt x="2620" y="836"/>
                  <a:pt x="2620" y="836"/>
                  <a:pt x="2620" y="836"/>
                </a:cubicBezTo>
                <a:cubicBezTo>
                  <a:pt x="2620" y="835"/>
                  <a:pt x="2620" y="835"/>
                  <a:pt x="2620" y="835"/>
                </a:cubicBezTo>
                <a:cubicBezTo>
                  <a:pt x="2622" y="835"/>
                  <a:pt x="2622" y="835"/>
                  <a:pt x="2622" y="835"/>
                </a:cubicBezTo>
                <a:cubicBezTo>
                  <a:pt x="2623" y="833"/>
                  <a:pt x="2623" y="833"/>
                  <a:pt x="2623" y="833"/>
                </a:cubicBezTo>
                <a:cubicBezTo>
                  <a:pt x="2623" y="831"/>
                  <a:pt x="2623" y="831"/>
                  <a:pt x="2623" y="831"/>
                </a:cubicBezTo>
                <a:cubicBezTo>
                  <a:pt x="2624" y="828"/>
                  <a:pt x="2624" y="828"/>
                  <a:pt x="2624" y="828"/>
                </a:cubicBezTo>
                <a:cubicBezTo>
                  <a:pt x="2625" y="827"/>
                  <a:pt x="2625" y="827"/>
                  <a:pt x="2625" y="827"/>
                </a:cubicBezTo>
                <a:cubicBezTo>
                  <a:pt x="2626" y="826"/>
                  <a:pt x="2626" y="826"/>
                  <a:pt x="2626" y="826"/>
                </a:cubicBezTo>
                <a:cubicBezTo>
                  <a:pt x="2627" y="823"/>
                  <a:pt x="2627" y="823"/>
                  <a:pt x="2627" y="823"/>
                </a:cubicBezTo>
                <a:cubicBezTo>
                  <a:pt x="2626" y="821"/>
                  <a:pt x="2626" y="821"/>
                  <a:pt x="2626" y="821"/>
                </a:cubicBezTo>
                <a:cubicBezTo>
                  <a:pt x="2624" y="819"/>
                  <a:pt x="2624" y="819"/>
                  <a:pt x="2624" y="819"/>
                </a:cubicBezTo>
                <a:cubicBezTo>
                  <a:pt x="2622" y="819"/>
                  <a:pt x="2622" y="819"/>
                  <a:pt x="2622" y="819"/>
                </a:cubicBezTo>
                <a:cubicBezTo>
                  <a:pt x="2620" y="820"/>
                  <a:pt x="2620" y="820"/>
                  <a:pt x="2620" y="820"/>
                </a:cubicBezTo>
                <a:cubicBezTo>
                  <a:pt x="2620" y="820"/>
                  <a:pt x="2619" y="819"/>
                  <a:pt x="2619" y="819"/>
                </a:cubicBezTo>
                <a:cubicBezTo>
                  <a:pt x="2617" y="819"/>
                  <a:pt x="2617" y="819"/>
                  <a:pt x="2617" y="819"/>
                </a:cubicBezTo>
                <a:cubicBezTo>
                  <a:pt x="2616" y="819"/>
                  <a:pt x="2616" y="819"/>
                  <a:pt x="2616" y="819"/>
                </a:cubicBezTo>
                <a:cubicBezTo>
                  <a:pt x="2615" y="820"/>
                  <a:pt x="2615" y="820"/>
                  <a:pt x="2615" y="820"/>
                </a:cubicBezTo>
                <a:cubicBezTo>
                  <a:pt x="2613" y="820"/>
                  <a:pt x="2613" y="820"/>
                  <a:pt x="2613" y="820"/>
                </a:cubicBezTo>
                <a:cubicBezTo>
                  <a:pt x="2611" y="821"/>
                  <a:pt x="2611" y="821"/>
                  <a:pt x="2611" y="821"/>
                </a:cubicBezTo>
                <a:cubicBezTo>
                  <a:pt x="2609" y="821"/>
                  <a:pt x="2609" y="821"/>
                  <a:pt x="2609" y="821"/>
                </a:cubicBezTo>
                <a:cubicBezTo>
                  <a:pt x="2609" y="823"/>
                  <a:pt x="2609" y="823"/>
                  <a:pt x="2609" y="823"/>
                </a:cubicBezTo>
                <a:cubicBezTo>
                  <a:pt x="2606" y="825"/>
                  <a:pt x="2606" y="825"/>
                  <a:pt x="2606" y="825"/>
                </a:cubicBezTo>
                <a:cubicBezTo>
                  <a:pt x="2603" y="828"/>
                  <a:pt x="2603" y="828"/>
                  <a:pt x="2603" y="828"/>
                </a:cubicBezTo>
                <a:cubicBezTo>
                  <a:pt x="2604" y="829"/>
                  <a:pt x="2604" y="829"/>
                  <a:pt x="2604" y="829"/>
                </a:cubicBezTo>
                <a:cubicBezTo>
                  <a:pt x="2604" y="833"/>
                  <a:pt x="2604" y="833"/>
                  <a:pt x="2604" y="833"/>
                </a:cubicBezTo>
                <a:cubicBezTo>
                  <a:pt x="2605" y="835"/>
                  <a:pt x="2605" y="835"/>
                  <a:pt x="2605" y="835"/>
                </a:cubicBezTo>
                <a:cubicBezTo>
                  <a:pt x="2605" y="836"/>
                  <a:pt x="2605" y="836"/>
                  <a:pt x="2605" y="836"/>
                </a:cubicBezTo>
                <a:lnTo>
                  <a:pt x="2607" y="838"/>
                </a:lnTo>
                <a:close/>
                <a:moveTo>
                  <a:pt x="2691" y="1063"/>
                </a:moveTo>
                <a:cubicBezTo>
                  <a:pt x="2692" y="1063"/>
                  <a:pt x="2692" y="1063"/>
                  <a:pt x="2692" y="1063"/>
                </a:cubicBezTo>
                <a:cubicBezTo>
                  <a:pt x="2693" y="1062"/>
                  <a:pt x="2693" y="1062"/>
                  <a:pt x="2693" y="1062"/>
                </a:cubicBezTo>
                <a:cubicBezTo>
                  <a:pt x="2693" y="1060"/>
                  <a:pt x="2693" y="1060"/>
                  <a:pt x="2693" y="1060"/>
                </a:cubicBezTo>
                <a:cubicBezTo>
                  <a:pt x="2691" y="1060"/>
                  <a:pt x="2691" y="1060"/>
                  <a:pt x="2691" y="1060"/>
                </a:cubicBezTo>
                <a:cubicBezTo>
                  <a:pt x="2691" y="1060"/>
                  <a:pt x="2691" y="1060"/>
                  <a:pt x="2691" y="1060"/>
                </a:cubicBezTo>
                <a:cubicBezTo>
                  <a:pt x="2692" y="1059"/>
                  <a:pt x="2692" y="1059"/>
                  <a:pt x="2692" y="1059"/>
                </a:cubicBezTo>
                <a:cubicBezTo>
                  <a:pt x="2692" y="1057"/>
                  <a:pt x="2692" y="1057"/>
                  <a:pt x="2692" y="1057"/>
                </a:cubicBezTo>
                <a:cubicBezTo>
                  <a:pt x="2692" y="1057"/>
                  <a:pt x="2692" y="1057"/>
                  <a:pt x="2692" y="1057"/>
                </a:cubicBezTo>
                <a:cubicBezTo>
                  <a:pt x="2689" y="1057"/>
                  <a:pt x="2689" y="1057"/>
                  <a:pt x="2689" y="1057"/>
                </a:cubicBezTo>
                <a:cubicBezTo>
                  <a:pt x="2690" y="1056"/>
                  <a:pt x="2690" y="1056"/>
                  <a:pt x="2690" y="1056"/>
                </a:cubicBezTo>
                <a:cubicBezTo>
                  <a:pt x="2690" y="1055"/>
                  <a:pt x="2690" y="1055"/>
                  <a:pt x="2690" y="1055"/>
                </a:cubicBezTo>
                <a:cubicBezTo>
                  <a:pt x="2691" y="1055"/>
                  <a:pt x="2691" y="1055"/>
                  <a:pt x="2691" y="1055"/>
                </a:cubicBezTo>
                <a:cubicBezTo>
                  <a:pt x="2693" y="1054"/>
                  <a:pt x="2693" y="1054"/>
                  <a:pt x="2693" y="1054"/>
                </a:cubicBezTo>
                <a:cubicBezTo>
                  <a:pt x="2693" y="1053"/>
                  <a:pt x="2693" y="1053"/>
                  <a:pt x="2693" y="1053"/>
                </a:cubicBezTo>
                <a:cubicBezTo>
                  <a:pt x="2695" y="1051"/>
                  <a:pt x="2695" y="1051"/>
                  <a:pt x="2695" y="1051"/>
                </a:cubicBezTo>
                <a:cubicBezTo>
                  <a:pt x="2695" y="1049"/>
                  <a:pt x="2695" y="1049"/>
                  <a:pt x="2695" y="1049"/>
                </a:cubicBezTo>
                <a:cubicBezTo>
                  <a:pt x="2695" y="1047"/>
                  <a:pt x="2695" y="1047"/>
                  <a:pt x="2695" y="1047"/>
                </a:cubicBezTo>
                <a:cubicBezTo>
                  <a:pt x="2696" y="1048"/>
                  <a:pt x="2696" y="1048"/>
                  <a:pt x="2696" y="1048"/>
                </a:cubicBezTo>
                <a:cubicBezTo>
                  <a:pt x="2696" y="1050"/>
                  <a:pt x="2696" y="1050"/>
                  <a:pt x="2696" y="1050"/>
                </a:cubicBezTo>
                <a:cubicBezTo>
                  <a:pt x="2698" y="1048"/>
                  <a:pt x="2698" y="1048"/>
                  <a:pt x="2698" y="1048"/>
                </a:cubicBezTo>
                <a:cubicBezTo>
                  <a:pt x="2699" y="1046"/>
                  <a:pt x="2699" y="1046"/>
                  <a:pt x="2699" y="1046"/>
                </a:cubicBezTo>
                <a:cubicBezTo>
                  <a:pt x="2698" y="1043"/>
                  <a:pt x="2698" y="1043"/>
                  <a:pt x="2698" y="1043"/>
                </a:cubicBezTo>
                <a:cubicBezTo>
                  <a:pt x="2701" y="1041"/>
                  <a:pt x="2701" y="1041"/>
                  <a:pt x="2701" y="1041"/>
                </a:cubicBezTo>
                <a:cubicBezTo>
                  <a:pt x="2702" y="1038"/>
                  <a:pt x="2702" y="1038"/>
                  <a:pt x="2702" y="1038"/>
                </a:cubicBezTo>
                <a:cubicBezTo>
                  <a:pt x="2703" y="1036"/>
                  <a:pt x="2703" y="1036"/>
                  <a:pt x="2703" y="1036"/>
                </a:cubicBezTo>
                <a:cubicBezTo>
                  <a:pt x="2703" y="1032"/>
                  <a:pt x="2703" y="1032"/>
                  <a:pt x="2703" y="1032"/>
                </a:cubicBezTo>
                <a:cubicBezTo>
                  <a:pt x="2704" y="1031"/>
                  <a:pt x="2704" y="1031"/>
                  <a:pt x="2704" y="1031"/>
                </a:cubicBezTo>
                <a:cubicBezTo>
                  <a:pt x="2704" y="1030"/>
                  <a:pt x="2704" y="1030"/>
                  <a:pt x="2704" y="1030"/>
                </a:cubicBezTo>
                <a:cubicBezTo>
                  <a:pt x="2706" y="1028"/>
                  <a:pt x="2706" y="1028"/>
                  <a:pt x="2706" y="1028"/>
                </a:cubicBezTo>
                <a:cubicBezTo>
                  <a:pt x="2707" y="1029"/>
                  <a:pt x="2707" y="1029"/>
                  <a:pt x="2707" y="1029"/>
                </a:cubicBezTo>
                <a:cubicBezTo>
                  <a:pt x="2708" y="1028"/>
                  <a:pt x="2708" y="1028"/>
                  <a:pt x="2708" y="1028"/>
                </a:cubicBezTo>
                <a:cubicBezTo>
                  <a:pt x="2707" y="1025"/>
                  <a:pt x="2707" y="1025"/>
                  <a:pt x="2707" y="1025"/>
                </a:cubicBezTo>
                <a:cubicBezTo>
                  <a:pt x="2710" y="1029"/>
                  <a:pt x="2710" y="1029"/>
                  <a:pt x="2710" y="1029"/>
                </a:cubicBezTo>
                <a:cubicBezTo>
                  <a:pt x="2713" y="1029"/>
                  <a:pt x="2713" y="1029"/>
                  <a:pt x="2713" y="1029"/>
                </a:cubicBezTo>
                <a:cubicBezTo>
                  <a:pt x="2714" y="1028"/>
                  <a:pt x="2714" y="1028"/>
                  <a:pt x="2714" y="1028"/>
                </a:cubicBezTo>
                <a:cubicBezTo>
                  <a:pt x="2715" y="1028"/>
                  <a:pt x="2715" y="1028"/>
                  <a:pt x="2715" y="1028"/>
                </a:cubicBezTo>
                <a:cubicBezTo>
                  <a:pt x="2717" y="1028"/>
                  <a:pt x="2717" y="1028"/>
                  <a:pt x="2717" y="1028"/>
                </a:cubicBezTo>
                <a:cubicBezTo>
                  <a:pt x="2717" y="1026"/>
                  <a:pt x="2717" y="1026"/>
                  <a:pt x="2717" y="1026"/>
                </a:cubicBezTo>
                <a:cubicBezTo>
                  <a:pt x="2716" y="1026"/>
                  <a:pt x="2716" y="1026"/>
                  <a:pt x="2716" y="1026"/>
                </a:cubicBezTo>
                <a:cubicBezTo>
                  <a:pt x="2715" y="1024"/>
                  <a:pt x="2715" y="1024"/>
                  <a:pt x="2715" y="1024"/>
                </a:cubicBezTo>
                <a:cubicBezTo>
                  <a:pt x="2713" y="1022"/>
                  <a:pt x="2713" y="1022"/>
                  <a:pt x="2713" y="1022"/>
                </a:cubicBezTo>
                <a:cubicBezTo>
                  <a:pt x="2712" y="1022"/>
                  <a:pt x="2712" y="1022"/>
                  <a:pt x="2712" y="1022"/>
                </a:cubicBezTo>
                <a:cubicBezTo>
                  <a:pt x="2708" y="1018"/>
                  <a:pt x="2708" y="1018"/>
                  <a:pt x="2708" y="1018"/>
                </a:cubicBezTo>
                <a:cubicBezTo>
                  <a:pt x="2706" y="1018"/>
                  <a:pt x="2706" y="1018"/>
                  <a:pt x="2706" y="1018"/>
                </a:cubicBezTo>
                <a:cubicBezTo>
                  <a:pt x="2706" y="1016"/>
                  <a:pt x="2706" y="1016"/>
                  <a:pt x="2706" y="1016"/>
                </a:cubicBezTo>
                <a:cubicBezTo>
                  <a:pt x="2705" y="1015"/>
                  <a:pt x="2705" y="1015"/>
                  <a:pt x="2705" y="1015"/>
                </a:cubicBezTo>
                <a:cubicBezTo>
                  <a:pt x="2705" y="1014"/>
                  <a:pt x="2705" y="1014"/>
                  <a:pt x="2705" y="1014"/>
                </a:cubicBezTo>
                <a:cubicBezTo>
                  <a:pt x="2708" y="1013"/>
                  <a:pt x="2708" y="1013"/>
                  <a:pt x="2708" y="1013"/>
                </a:cubicBezTo>
                <a:cubicBezTo>
                  <a:pt x="2709" y="1011"/>
                  <a:pt x="2709" y="1011"/>
                  <a:pt x="2709" y="1011"/>
                </a:cubicBezTo>
                <a:cubicBezTo>
                  <a:pt x="2707" y="1010"/>
                  <a:pt x="2707" y="1010"/>
                  <a:pt x="2707" y="1010"/>
                </a:cubicBezTo>
                <a:cubicBezTo>
                  <a:pt x="2704" y="1006"/>
                  <a:pt x="2704" y="1006"/>
                  <a:pt x="2704" y="1006"/>
                </a:cubicBezTo>
                <a:cubicBezTo>
                  <a:pt x="2703" y="1004"/>
                  <a:pt x="2703" y="1004"/>
                  <a:pt x="2703" y="1004"/>
                </a:cubicBezTo>
                <a:cubicBezTo>
                  <a:pt x="2702" y="1003"/>
                  <a:pt x="2702" y="1003"/>
                  <a:pt x="2702" y="1003"/>
                </a:cubicBezTo>
                <a:cubicBezTo>
                  <a:pt x="2702" y="1001"/>
                  <a:pt x="2702" y="1001"/>
                  <a:pt x="2702" y="1001"/>
                </a:cubicBezTo>
                <a:cubicBezTo>
                  <a:pt x="2703" y="1001"/>
                  <a:pt x="2703" y="1001"/>
                  <a:pt x="2703" y="1001"/>
                </a:cubicBezTo>
                <a:cubicBezTo>
                  <a:pt x="2703" y="1000"/>
                  <a:pt x="2703" y="1000"/>
                  <a:pt x="2703" y="1000"/>
                </a:cubicBezTo>
                <a:cubicBezTo>
                  <a:pt x="2702" y="1000"/>
                  <a:pt x="2702" y="1000"/>
                  <a:pt x="2702" y="1000"/>
                </a:cubicBezTo>
                <a:cubicBezTo>
                  <a:pt x="2700" y="998"/>
                  <a:pt x="2700" y="998"/>
                  <a:pt x="2700" y="998"/>
                </a:cubicBezTo>
                <a:cubicBezTo>
                  <a:pt x="2701" y="997"/>
                  <a:pt x="2701" y="997"/>
                  <a:pt x="2701" y="997"/>
                </a:cubicBezTo>
                <a:cubicBezTo>
                  <a:pt x="2704" y="997"/>
                  <a:pt x="2704" y="997"/>
                  <a:pt x="2704" y="997"/>
                </a:cubicBezTo>
                <a:cubicBezTo>
                  <a:pt x="2706" y="997"/>
                  <a:pt x="2706" y="997"/>
                  <a:pt x="2706" y="997"/>
                </a:cubicBezTo>
                <a:cubicBezTo>
                  <a:pt x="2704" y="995"/>
                  <a:pt x="2704" y="995"/>
                  <a:pt x="2704" y="995"/>
                </a:cubicBezTo>
                <a:cubicBezTo>
                  <a:pt x="2702" y="994"/>
                  <a:pt x="2702" y="994"/>
                  <a:pt x="2702" y="994"/>
                </a:cubicBezTo>
                <a:cubicBezTo>
                  <a:pt x="2703" y="993"/>
                  <a:pt x="2703" y="993"/>
                  <a:pt x="2703" y="993"/>
                </a:cubicBezTo>
                <a:cubicBezTo>
                  <a:pt x="2702" y="992"/>
                  <a:pt x="2702" y="992"/>
                  <a:pt x="2702" y="992"/>
                </a:cubicBezTo>
                <a:cubicBezTo>
                  <a:pt x="2703" y="992"/>
                  <a:pt x="2703" y="992"/>
                  <a:pt x="2703" y="992"/>
                </a:cubicBezTo>
                <a:cubicBezTo>
                  <a:pt x="2703" y="991"/>
                  <a:pt x="2703" y="991"/>
                  <a:pt x="2703" y="991"/>
                </a:cubicBezTo>
                <a:cubicBezTo>
                  <a:pt x="2704" y="990"/>
                  <a:pt x="2704" y="990"/>
                  <a:pt x="2704" y="990"/>
                </a:cubicBezTo>
                <a:cubicBezTo>
                  <a:pt x="2706" y="992"/>
                  <a:pt x="2706" y="992"/>
                  <a:pt x="2706" y="992"/>
                </a:cubicBezTo>
                <a:cubicBezTo>
                  <a:pt x="2708" y="992"/>
                  <a:pt x="2708" y="992"/>
                  <a:pt x="2708" y="992"/>
                </a:cubicBezTo>
                <a:cubicBezTo>
                  <a:pt x="2710" y="991"/>
                  <a:pt x="2710" y="991"/>
                  <a:pt x="2710" y="991"/>
                </a:cubicBezTo>
                <a:cubicBezTo>
                  <a:pt x="2713" y="990"/>
                  <a:pt x="2713" y="990"/>
                  <a:pt x="2713" y="990"/>
                </a:cubicBezTo>
                <a:cubicBezTo>
                  <a:pt x="2713" y="989"/>
                  <a:pt x="2713" y="989"/>
                  <a:pt x="2713" y="989"/>
                </a:cubicBezTo>
                <a:cubicBezTo>
                  <a:pt x="2710" y="987"/>
                  <a:pt x="2710" y="987"/>
                  <a:pt x="2710" y="987"/>
                </a:cubicBezTo>
                <a:cubicBezTo>
                  <a:pt x="2710" y="984"/>
                  <a:pt x="2710" y="984"/>
                  <a:pt x="2710" y="984"/>
                </a:cubicBezTo>
                <a:cubicBezTo>
                  <a:pt x="2711" y="984"/>
                  <a:pt x="2711" y="984"/>
                  <a:pt x="2711" y="984"/>
                </a:cubicBezTo>
                <a:cubicBezTo>
                  <a:pt x="2715" y="984"/>
                  <a:pt x="2715" y="984"/>
                  <a:pt x="2715" y="984"/>
                </a:cubicBezTo>
                <a:cubicBezTo>
                  <a:pt x="2718" y="983"/>
                  <a:pt x="2718" y="983"/>
                  <a:pt x="2718" y="983"/>
                </a:cubicBezTo>
                <a:cubicBezTo>
                  <a:pt x="2721" y="982"/>
                  <a:pt x="2721" y="982"/>
                  <a:pt x="2721" y="982"/>
                </a:cubicBezTo>
                <a:cubicBezTo>
                  <a:pt x="2720" y="980"/>
                  <a:pt x="2720" y="980"/>
                  <a:pt x="2720" y="980"/>
                </a:cubicBezTo>
                <a:cubicBezTo>
                  <a:pt x="2719" y="980"/>
                  <a:pt x="2719" y="980"/>
                  <a:pt x="2719" y="980"/>
                </a:cubicBezTo>
                <a:cubicBezTo>
                  <a:pt x="2716" y="979"/>
                  <a:pt x="2716" y="979"/>
                  <a:pt x="2716" y="979"/>
                </a:cubicBezTo>
                <a:cubicBezTo>
                  <a:pt x="2714" y="978"/>
                  <a:pt x="2714" y="978"/>
                  <a:pt x="2714" y="978"/>
                </a:cubicBezTo>
                <a:cubicBezTo>
                  <a:pt x="2713" y="978"/>
                  <a:pt x="2713" y="978"/>
                  <a:pt x="2713" y="978"/>
                </a:cubicBezTo>
                <a:cubicBezTo>
                  <a:pt x="2710" y="976"/>
                  <a:pt x="2710" y="976"/>
                  <a:pt x="2710" y="976"/>
                </a:cubicBezTo>
                <a:cubicBezTo>
                  <a:pt x="2709" y="976"/>
                  <a:pt x="2709" y="976"/>
                  <a:pt x="2709" y="976"/>
                </a:cubicBezTo>
                <a:cubicBezTo>
                  <a:pt x="2707" y="977"/>
                  <a:pt x="2707" y="977"/>
                  <a:pt x="2707" y="977"/>
                </a:cubicBezTo>
                <a:cubicBezTo>
                  <a:pt x="2706" y="976"/>
                  <a:pt x="2706" y="976"/>
                  <a:pt x="2706" y="976"/>
                </a:cubicBezTo>
                <a:cubicBezTo>
                  <a:pt x="2708" y="974"/>
                  <a:pt x="2708" y="974"/>
                  <a:pt x="2708" y="974"/>
                </a:cubicBezTo>
                <a:cubicBezTo>
                  <a:pt x="2707" y="973"/>
                  <a:pt x="2707" y="973"/>
                  <a:pt x="2707" y="973"/>
                </a:cubicBezTo>
                <a:cubicBezTo>
                  <a:pt x="2707" y="973"/>
                  <a:pt x="2707" y="973"/>
                  <a:pt x="2707" y="973"/>
                </a:cubicBezTo>
                <a:cubicBezTo>
                  <a:pt x="2705" y="975"/>
                  <a:pt x="2705" y="975"/>
                  <a:pt x="2705" y="975"/>
                </a:cubicBezTo>
                <a:cubicBezTo>
                  <a:pt x="2704" y="974"/>
                  <a:pt x="2704" y="974"/>
                  <a:pt x="2704" y="974"/>
                </a:cubicBezTo>
                <a:cubicBezTo>
                  <a:pt x="2703" y="974"/>
                  <a:pt x="2703" y="974"/>
                  <a:pt x="2703" y="974"/>
                </a:cubicBezTo>
                <a:cubicBezTo>
                  <a:pt x="2704" y="971"/>
                  <a:pt x="2704" y="971"/>
                  <a:pt x="2704" y="971"/>
                </a:cubicBezTo>
                <a:cubicBezTo>
                  <a:pt x="2705" y="970"/>
                  <a:pt x="2705" y="970"/>
                  <a:pt x="2705" y="970"/>
                </a:cubicBezTo>
                <a:cubicBezTo>
                  <a:pt x="2705" y="969"/>
                  <a:pt x="2705" y="969"/>
                  <a:pt x="2705" y="969"/>
                </a:cubicBezTo>
                <a:cubicBezTo>
                  <a:pt x="2703" y="967"/>
                  <a:pt x="2703" y="967"/>
                  <a:pt x="2703" y="967"/>
                </a:cubicBezTo>
                <a:cubicBezTo>
                  <a:pt x="2702" y="968"/>
                  <a:pt x="2702" y="968"/>
                  <a:pt x="2702" y="968"/>
                </a:cubicBezTo>
                <a:cubicBezTo>
                  <a:pt x="2700" y="966"/>
                  <a:pt x="2700" y="966"/>
                  <a:pt x="2700" y="966"/>
                </a:cubicBezTo>
                <a:cubicBezTo>
                  <a:pt x="2700" y="963"/>
                  <a:pt x="2700" y="963"/>
                  <a:pt x="2700" y="963"/>
                </a:cubicBezTo>
                <a:cubicBezTo>
                  <a:pt x="2698" y="962"/>
                  <a:pt x="2698" y="962"/>
                  <a:pt x="2698" y="962"/>
                </a:cubicBezTo>
                <a:cubicBezTo>
                  <a:pt x="2697" y="963"/>
                  <a:pt x="2697" y="963"/>
                  <a:pt x="2697" y="963"/>
                </a:cubicBezTo>
                <a:cubicBezTo>
                  <a:pt x="2698" y="964"/>
                  <a:pt x="2698" y="964"/>
                  <a:pt x="2698" y="964"/>
                </a:cubicBezTo>
                <a:cubicBezTo>
                  <a:pt x="2695" y="967"/>
                  <a:pt x="2695" y="967"/>
                  <a:pt x="2695" y="967"/>
                </a:cubicBezTo>
                <a:cubicBezTo>
                  <a:pt x="2694" y="966"/>
                  <a:pt x="2694" y="966"/>
                  <a:pt x="2694" y="966"/>
                </a:cubicBezTo>
                <a:cubicBezTo>
                  <a:pt x="2695" y="965"/>
                  <a:pt x="2695" y="965"/>
                  <a:pt x="2695" y="965"/>
                </a:cubicBezTo>
                <a:cubicBezTo>
                  <a:pt x="2695" y="963"/>
                  <a:pt x="2695" y="963"/>
                  <a:pt x="2695" y="963"/>
                </a:cubicBezTo>
                <a:cubicBezTo>
                  <a:pt x="2693" y="963"/>
                  <a:pt x="2693" y="963"/>
                  <a:pt x="2693" y="963"/>
                </a:cubicBezTo>
                <a:cubicBezTo>
                  <a:pt x="2692" y="967"/>
                  <a:pt x="2692" y="967"/>
                  <a:pt x="2692" y="967"/>
                </a:cubicBezTo>
                <a:cubicBezTo>
                  <a:pt x="2691" y="968"/>
                  <a:pt x="2691" y="968"/>
                  <a:pt x="2691" y="968"/>
                </a:cubicBezTo>
                <a:cubicBezTo>
                  <a:pt x="2689" y="973"/>
                  <a:pt x="2689" y="973"/>
                  <a:pt x="2689" y="973"/>
                </a:cubicBezTo>
                <a:cubicBezTo>
                  <a:pt x="2688" y="975"/>
                  <a:pt x="2688" y="975"/>
                  <a:pt x="2688" y="975"/>
                </a:cubicBezTo>
                <a:cubicBezTo>
                  <a:pt x="2685" y="979"/>
                  <a:pt x="2685" y="979"/>
                  <a:pt x="2685" y="979"/>
                </a:cubicBezTo>
                <a:cubicBezTo>
                  <a:pt x="2683" y="979"/>
                  <a:pt x="2683" y="979"/>
                  <a:pt x="2683" y="979"/>
                </a:cubicBezTo>
                <a:cubicBezTo>
                  <a:pt x="2680" y="980"/>
                  <a:pt x="2680" y="980"/>
                  <a:pt x="2680" y="980"/>
                </a:cubicBezTo>
                <a:cubicBezTo>
                  <a:pt x="2679" y="981"/>
                  <a:pt x="2679" y="981"/>
                  <a:pt x="2679" y="981"/>
                </a:cubicBezTo>
                <a:cubicBezTo>
                  <a:pt x="2680" y="981"/>
                  <a:pt x="2680" y="981"/>
                  <a:pt x="2680" y="981"/>
                </a:cubicBezTo>
                <a:cubicBezTo>
                  <a:pt x="2679" y="982"/>
                  <a:pt x="2679" y="982"/>
                  <a:pt x="2679" y="982"/>
                </a:cubicBezTo>
                <a:cubicBezTo>
                  <a:pt x="2680" y="983"/>
                  <a:pt x="2680" y="983"/>
                  <a:pt x="2680" y="983"/>
                </a:cubicBezTo>
                <a:cubicBezTo>
                  <a:pt x="2682" y="982"/>
                  <a:pt x="2682" y="982"/>
                  <a:pt x="2682" y="982"/>
                </a:cubicBezTo>
                <a:cubicBezTo>
                  <a:pt x="2682" y="984"/>
                  <a:pt x="2682" y="984"/>
                  <a:pt x="2682" y="984"/>
                </a:cubicBezTo>
                <a:cubicBezTo>
                  <a:pt x="2680" y="984"/>
                  <a:pt x="2680" y="984"/>
                  <a:pt x="2680" y="984"/>
                </a:cubicBezTo>
                <a:cubicBezTo>
                  <a:pt x="2680" y="985"/>
                  <a:pt x="2680" y="985"/>
                  <a:pt x="2680" y="985"/>
                </a:cubicBezTo>
                <a:cubicBezTo>
                  <a:pt x="2679" y="986"/>
                  <a:pt x="2679" y="986"/>
                  <a:pt x="2679" y="986"/>
                </a:cubicBezTo>
                <a:cubicBezTo>
                  <a:pt x="2678" y="986"/>
                  <a:pt x="2678" y="986"/>
                  <a:pt x="2678" y="986"/>
                </a:cubicBezTo>
                <a:cubicBezTo>
                  <a:pt x="2678" y="986"/>
                  <a:pt x="2678" y="986"/>
                  <a:pt x="2678" y="986"/>
                </a:cubicBezTo>
                <a:cubicBezTo>
                  <a:pt x="2678" y="985"/>
                  <a:pt x="2678" y="985"/>
                  <a:pt x="2678" y="985"/>
                </a:cubicBezTo>
                <a:cubicBezTo>
                  <a:pt x="2678" y="985"/>
                  <a:pt x="2678" y="985"/>
                  <a:pt x="2678" y="985"/>
                </a:cubicBezTo>
                <a:cubicBezTo>
                  <a:pt x="2678" y="983"/>
                  <a:pt x="2678" y="983"/>
                  <a:pt x="2678" y="983"/>
                </a:cubicBezTo>
                <a:cubicBezTo>
                  <a:pt x="2676" y="983"/>
                  <a:pt x="2676" y="983"/>
                  <a:pt x="2676" y="983"/>
                </a:cubicBezTo>
                <a:cubicBezTo>
                  <a:pt x="2673" y="985"/>
                  <a:pt x="2673" y="985"/>
                  <a:pt x="2673" y="985"/>
                </a:cubicBezTo>
                <a:cubicBezTo>
                  <a:pt x="2670" y="986"/>
                  <a:pt x="2670" y="986"/>
                  <a:pt x="2670" y="986"/>
                </a:cubicBezTo>
                <a:cubicBezTo>
                  <a:pt x="2669" y="987"/>
                  <a:pt x="2669" y="987"/>
                  <a:pt x="2669" y="987"/>
                </a:cubicBezTo>
                <a:cubicBezTo>
                  <a:pt x="2668" y="989"/>
                  <a:pt x="2668" y="989"/>
                  <a:pt x="2668" y="989"/>
                </a:cubicBezTo>
                <a:cubicBezTo>
                  <a:pt x="2668" y="991"/>
                  <a:pt x="2668" y="991"/>
                  <a:pt x="2668" y="991"/>
                </a:cubicBezTo>
                <a:cubicBezTo>
                  <a:pt x="2665" y="993"/>
                  <a:pt x="2665" y="993"/>
                  <a:pt x="2665" y="993"/>
                </a:cubicBezTo>
                <a:cubicBezTo>
                  <a:pt x="2664" y="995"/>
                  <a:pt x="2664" y="995"/>
                  <a:pt x="2664" y="995"/>
                </a:cubicBezTo>
                <a:cubicBezTo>
                  <a:pt x="2661" y="998"/>
                  <a:pt x="2661" y="998"/>
                  <a:pt x="2661" y="998"/>
                </a:cubicBezTo>
                <a:cubicBezTo>
                  <a:pt x="2661" y="1000"/>
                  <a:pt x="2661" y="1000"/>
                  <a:pt x="2661" y="1000"/>
                </a:cubicBezTo>
                <a:cubicBezTo>
                  <a:pt x="2658" y="1003"/>
                  <a:pt x="2658" y="1003"/>
                  <a:pt x="2658" y="1003"/>
                </a:cubicBezTo>
                <a:cubicBezTo>
                  <a:pt x="2656" y="1005"/>
                  <a:pt x="2656" y="1005"/>
                  <a:pt x="2656" y="1005"/>
                </a:cubicBezTo>
                <a:cubicBezTo>
                  <a:pt x="2647" y="1007"/>
                  <a:pt x="2647" y="1007"/>
                  <a:pt x="2647" y="1007"/>
                </a:cubicBezTo>
                <a:cubicBezTo>
                  <a:pt x="2646" y="1008"/>
                  <a:pt x="2646" y="1008"/>
                  <a:pt x="2646" y="1008"/>
                </a:cubicBezTo>
                <a:cubicBezTo>
                  <a:pt x="2647" y="1010"/>
                  <a:pt x="2647" y="1010"/>
                  <a:pt x="2647" y="1010"/>
                </a:cubicBezTo>
                <a:cubicBezTo>
                  <a:pt x="2648" y="1011"/>
                  <a:pt x="2648" y="1011"/>
                  <a:pt x="2648" y="1011"/>
                </a:cubicBezTo>
                <a:cubicBezTo>
                  <a:pt x="2647" y="1011"/>
                  <a:pt x="2647" y="1011"/>
                  <a:pt x="2647" y="1011"/>
                </a:cubicBezTo>
                <a:cubicBezTo>
                  <a:pt x="2645" y="1012"/>
                  <a:pt x="2645" y="1012"/>
                  <a:pt x="2645" y="1012"/>
                </a:cubicBezTo>
                <a:cubicBezTo>
                  <a:pt x="2643" y="1012"/>
                  <a:pt x="2643" y="1012"/>
                  <a:pt x="2643" y="1012"/>
                </a:cubicBezTo>
                <a:cubicBezTo>
                  <a:pt x="2642" y="1013"/>
                  <a:pt x="2642" y="1013"/>
                  <a:pt x="2642" y="1013"/>
                </a:cubicBezTo>
                <a:cubicBezTo>
                  <a:pt x="2641" y="1015"/>
                  <a:pt x="2641" y="1015"/>
                  <a:pt x="2641" y="1015"/>
                </a:cubicBezTo>
                <a:cubicBezTo>
                  <a:pt x="2641" y="1018"/>
                  <a:pt x="2641" y="1018"/>
                  <a:pt x="2641" y="1018"/>
                </a:cubicBezTo>
                <a:cubicBezTo>
                  <a:pt x="2639" y="1021"/>
                  <a:pt x="2639" y="1021"/>
                  <a:pt x="2639" y="1021"/>
                </a:cubicBezTo>
                <a:cubicBezTo>
                  <a:pt x="2639" y="1021"/>
                  <a:pt x="2639" y="1021"/>
                  <a:pt x="2639" y="1021"/>
                </a:cubicBezTo>
                <a:cubicBezTo>
                  <a:pt x="2635" y="1021"/>
                  <a:pt x="2635" y="1021"/>
                  <a:pt x="2635" y="1021"/>
                </a:cubicBezTo>
                <a:cubicBezTo>
                  <a:pt x="2631" y="1019"/>
                  <a:pt x="2631" y="1019"/>
                  <a:pt x="2631" y="1019"/>
                </a:cubicBezTo>
                <a:cubicBezTo>
                  <a:pt x="2628" y="1020"/>
                  <a:pt x="2628" y="1020"/>
                  <a:pt x="2628" y="1020"/>
                </a:cubicBezTo>
                <a:cubicBezTo>
                  <a:pt x="2627" y="1018"/>
                  <a:pt x="2627" y="1018"/>
                  <a:pt x="2627" y="1018"/>
                </a:cubicBezTo>
                <a:cubicBezTo>
                  <a:pt x="2625" y="1016"/>
                  <a:pt x="2625" y="1016"/>
                  <a:pt x="2625" y="1016"/>
                </a:cubicBezTo>
                <a:cubicBezTo>
                  <a:pt x="2625" y="1016"/>
                  <a:pt x="2625" y="1016"/>
                  <a:pt x="2625" y="1016"/>
                </a:cubicBezTo>
                <a:cubicBezTo>
                  <a:pt x="2623" y="1017"/>
                  <a:pt x="2623" y="1017"/>
                  <a:pt x="2623" y="1017"/>
                </a:cubicBezTo>
                <a:cubicBezTo>
                  <a:pt x="2622" y="1018"/>
                  <a:pt x="2622" y="1018"/>
                  <a:pt x="2622" y="1018"/>
                </a:cubicBezTo>
                <a:cubicBezTo>
                  <a:pt x="2620" y="1021"/>
                  <a:pt x="2620" y="1021"/>
                  <a:pt x="2620" y="1021"/>
                </a:cubicBezTo>
                <a:cubicBezTo>
                  <a:pt x="2618" y="1024"/>
                  <a:pt x="2618" y="1024"/>
                  <a:pt x="2618" y="1024"/>
                </a:cubicBezTo>
                <a:cubicBezTo>
                  <a:pt x="2618" y="1026"/>
                  <a:pt x="2618" y="1026"/>
                  <a:pt x="2618" y="1026"/>
                </a:cubicBezTo>
                <a:cubicBezTo>
                  <a:pt x="2618" y="1027"/>
                  <a:pt x="2618" y="1027"/>
                  <a:pt x="2618" y="1027"/>
                </a:cubicBezTo>
                <a:cubicBezTo>
                  <a:pt x="2618" y="1028"/>
                  <a:pt x="2618" y="1028"/>
                  <a:pt x="2618" y="1028"/>
                </a:cubicBezTo>
                <a:cubicBezTo>
                  <a:pt x="2617" y="1029"/>
                  <a:pt x="2617" y="1029"/>
                  <a:pt x="2617" y="1029"/>
                </a:cubicBezTo>
                <a:cubicBezTo>
                  <a:pt x="2617" y="1033"/>
                  <a:pt x="2617" y="1033"/>
                  <a:pt x="2617" y="1033"/>
                </a:cubicBezTo>
                <a:cubicBezTo>
                  <a:pt x="2620" y="1037"/>
                  <a:pt x="2620" y="1037"/>
                  <a:pt x="2620" y="1037"/>
                </a:cubicBezTo>
                <a:cubicBezTo>
                  <a:pt x="2621" y="1038"/>
                  <a:pt x="2621" y="1038"/>
                  <a:pt x="2621" y="1038"/>
                </a:cubicBezTo>
                <a:cubicBezTo>
                  <a:pt x="2620" y="1038"/>
                  <a:pt x="2620" y="1038"/>
                  <a:pt x="2620" y="1038"/>
                </a:cubicBezTo>
                <a:cubicBezTo>
                  <a:pt x="2619" y="1038"/>
                  <a:pt x="2619" y="1038"/>
                  <a:pt x="2619" y="1038"/>
                </a:cubicBezTo>
                <a:cubicBezTo>
                  <a:pt x="2621" y="1040"/>
                  <a:pt x="2621" y="1040"/>
                  <a:pt x="2621" y="1040"/>
                </a:cubicBezTo>
                <a:cubicBezTo>
                  <a:pt x="2623" y="1041"/>
                  <a:pt x="2623" y="1041"/>
                  <a:pt x="2623" y="1041"/>
                </a:cubicBezTo>
                <a:cubicBezTo>
                  <a:pt x="2624" y="1041"/>
                  <a:pt x="2624" y="1041"/>
                  <a:pt x="2624" y="1041"/>
                </a:cubicBezTo>
                <a:cubicBezTo>
                  <a:pt x="2627" y="1040"/>
                  <a:pt x="2627" y="1040"/>
                  <a:pt x="2627" y="1040"/>
                </a:cubicBezTo>
                <a:cubicBezTo>
                  <a:pt x="2630" y="1039"/>
                  <a:pt x="2630" y="1039"/>
                  <a:pt x="2630" y="1039"/>
                </a:cubicBezTo>
                <a:cubicBezTo>
                  <a:pt x="2632" y="1039"/>
                  <a:pt x="2632" y="1039"/>
                  <a:pt x="2632" y="1039"/>
                </a:cubicBezTo>
                <a:cubicBezTo>
                  <a:pt x="2630" y="1039"/>
                  <a:pt x="2630" y="1039"/>
                  <a:pt x="2630" y="1039"/>
                </a:cubicBezTo>
                <a:cubicBezTo>
                  <a:pt x="2627" y="1041"/>
                  <a:pt x="2627" y="1041"/>
                  <a:pt x="2627" y="1041"/>
                </a:cubicBezTo>
                <a:cubicBezTo>
                  <a:pt x="2624" y="1042"/>
                  <a:pt x="2624" y="1042"/>
                  <a:pt x="2624" y="1042"/>
                </a:cubicBezTo>
                <a:cubicBezTo>
                  <a:pt x="2622" y="1043"/>
                  <a:pt x="2622" y="1043"/>
                  <a:pt x="2622" y="1043"/>
                </a:cubicBezTo>
                <a:cubicBezTo>
                  <a:pt x="2620" y="1043"/>
                  <a:pt x="2620" y="1043"/>
                  <a:pt x="2620" y="1043"/>
                </a:cubicBezTo>
                <a:cubicBezTo>
                  <a:pt x="2620" y="1044"/>
                  <a:pt x="2620" y="1044"/>
                  <a:pt x="2620" y="1044"/>
                </a:cubicBezTo>
                <a:cubicBezTo>
                  <a:pt x="2623" y="1045"/>
                  <a:pt x="2623" y="1045"/>
                  <a:pt x="2623" y="1045"/>
                </a:cubicBezTo>
                <a:cubicBezTo>
                  <a:pt x="2625" y="1046"/>
                  <a:pt x="2625" y="1046"/>
                  <a:pt x="2625" y="1046"/>
                </a:cubicBezTo>
                <a:cubicBezTo>
                  <a:pt x="2628" y="1049"/>
                  <a:pt x="2628" y="1049"/>
                  <a:pt x="2628" y="1049"/>
                </a:cubicBezTo>
                <a:cubicBezTo>
                  <a:pt x="2629" y="1051"/>
                  <a:pt x="2629" y="1051"/>
                  <a:pt x="2629" y="1051"/>
                </a:cubicBezTo>
                <a:cubicBezTo>
                  <a:pt x="2629" y="1053"/>
                  <a:pt x="2629" y="1053"/>
                  <a:pt x="2629" y="1053"/>
                </a:cubicBezTo>
                <a:cubicBezTo>
                  <a:pt x="2628" y="1055"/>
                  <a:pt x="2628" y="1055"/>
                  <a:pt x="2628" y="1055"/>
                </a:cubicBezTo>
                <a:cubicBezTo>
                  <a:pt x="2627" y="1056"/>
                  <a:pt x="2627" y="1056"/>
                  <a:pt x="2627" y="1056"/>
                </a:cubicBezTo>
                <a:cubicBezTo>
                  <a:pt x="2627" y="1057"/>
                  <a:pt x="2627" y="1057"/>
                  <a:pt x="2627" y="1057"/>
                </a:cubicBezTo>
                <a:cubicBezTo>
                  <a:pt x="2629" y="1058"/>
                  <a:pt x="2629" y="1058"/>
                  <a:pt x="2629" y="1058"/>
                </a:cubicBezTo>
                <a:cubicBezTo>
                  <a:pt x="2630" y="1063"/>
                  <a:pt x="2630" y="1063"/>
                  <a:pt x="2630" y="1063"/>
                </a:cubicBezTo>
                <a:cubicBezTo>
                  <a:pt x="2630" y="1065"/>
                  <a:pt x="2630" y="1065"/>
                  <a:pt x="2630" y="1065"/>
                </a:cubicBezTo>
                <a:cubicBezTo>
                  <a:pt x="2631" y="1068"/>
                  <a:pt x="2631" y="1068"/>
                  <a:pt x="2631" y="1068"/>
                </a:cubicBezTo>
                <a:cubicBezTo>
                  <a:pt x="2632" y="1068"/>
                  <a:pt x="2632" y="1068"/>
                  <a:pt x="2632" y="1068"/>
                </a:cubicBezTo>
                <a:cubicBezTo>
                  <a:pt x="2634" y="1067"/>
                  <a:pt x="2634" y="1067"/>
                  <a:pt x="2634" y="1067"/>
                </a:cubicBezTo>
                <a:cubicBezTo>
                  <a:pt x="2634" y="1068"/>
                  <a:pt x="2634" y="1068"/>
                  <a:pt x="2634" y="1068"/>
                </a:cubicBezTo>
                <a:cubicBezTo>
                  <a:pt x="2636" y="1068"/>
                  <a:pt x="2636" y="1068"/>
                  <a:pt x="2636" y="1068"/>
                </a:cubicBezTo>
                <a:cubicBezTo>
                  <a:pt x="2638" y="1069"/>
                  <a:pt x="2638" y="1069"/>
                  <a:pt x="2638" y="1069"/>
                </a:cubicBezTo>
                <a:cubicBezTo>
                  <a:pt x="2640" y="1069"/>
                  <a:pt x="2640" y="1069"/>
                  <a:pt x="2640" y="1069"/>
                </a:cubicBezTo>
                <a:cubicBezTo>
                  <a:pt x="2642" y="1067"/>
                  <a:pt x="2642" y="1067"/>
                  <a:pt x="2642" y="1067"/>
                </a:cubicBezTo>
                <a:cubicBezTo>
                  <a:pt x="2643" y="1068"/>
                  <a:pt x="2643" y="1068"/>
                  <a:pt x="2643" y="1068"/>
                </a:cubicBezTo>
                <a:cubicBezTo>
                  <a:pt x="2645" y="1067"/>
                  <a:pt x="2645" y="1067"/>
                  <a:pt x="2645" y="1067"/>
                </a:cubicBezTo>
                <a:cubicBezTo>
                  <a:pt x="2646" y="1065"/>
                  <a:pt x="2646" y="1065"/>
                  <a:pt x="2646" y="1065"/>
                </a:cubicBezTo>
                <a:cubicBezTo>
                  <a:pt x="2645" y="1064"/>
                  <a:pt x="2645" y="1064"/>
                  <a:pt x="2645" y="1064"/>
                </a:cubicBezTo>
                <a:cubicBezTo>
                  <a:pt x="2646" y="1066"/>
                  <a:pt x="2646" y="1066"/>
                  <a:pt x="2646" y="1066"/>
                </a:cubicBezTo>
                <a:cubicBezTo>
                  <a:pt x="2646" y="1067"/>
                  <a:pt x="2646" y="1067"/>
                  <a:pt x="2646" y="1067"/>
                </a:cubicBezTo>
                <a:cubicBezTo>
                  <a:pt x="2647" y="1070"/>
                  <a:pt x="2647" y="1070"/>
                  <a:pt x="2647" y="1070"/>
                </a:cubicBezTo>
                <a:cubicBezTo>
                  <a:pt x="2647" y="1073"/>
                  <a:pt x="2647" y="1073"/>
                  <a:pt x="2647" y="1073"/>
                </a:cubicBezTo>
                <a:cubicBezTo>
                  <a:pt x="2647" y="1075"/>
                  <a:pt x="2647" y="1075"/>
                  <a:pt x="2647" y="1075"/>
                </a:cubicBezTo>
                <a:cubicBezTo>
                  <a:pt x="2648" y="1075"/>
                  <a:pt x="2648" y="1075"/>
                  <a:pt x="2648" y="1075"/>
                </a:cubicBezTo>
                <a:cubicBezTo>
                  <a:pt x="2650" y="1072"/>
                  <a:pt x="2650" y="1072"/>
                  <a:pt x="2650" y="1072"/>
                </a:cubicBezTo>
                <a:cubicBezTo>
                  <a:pt x="2652" y="1072"/>
                  <a:pt x="2652" y="1072"/>
                  <a:pt x="2652" y="1072"/>
                </a:cubicBezTo>
                <a:cubicBezTo>
                  <a:pt x="2653" y="1073"/>
                  <a:pt x="2653" y="1073"/>
                  <a:pt x="2653" y="1073"/>
                </a:cubicBezTo>
                <a:cubicBezTo>
                  <a:pt x="2654" y="1072"/>
                  <a:pt x="2654" y="1072"/>
                  <a:pt x="2654" y="1072"/>
                </a:cubicBezTo>
                <a:cubicBezTo>
                  <a:pt x="2655" y="1071"/>
                  <a:pt x="2655" y="1071"/>
                  <a:pt x="2655" y="1071"/>
                </a:cubicBezTo>
                <a:cubicBezTo>
                  <a:pt x="2657" y="1071"/>
                  <a:pt x="2657" y="1071"/>
                  <a:pt x="2657" y="1071"/>
                </a:cubicBezTo>
                <a:cubicBezTo>
                  <a:pt x="2659" y="1069"/>
                  <a:pt x="2659" y="1069"/>
                  <a:pt x="2659" y="1069"/>
                </a:cubicBezTo>
                <a:cubicBezTo>
                  <a:pt x="2660" y="1069"/>
                  <a:pt x="2660" y="1069"/>
                  <a:pt x="2660" y="1069"/>
                </a:cubicBezTo>
                <a:cubicBezTo>
                  <a:pt x="2661" y="1070"/>
                  <a:pt x="2661" y="1070"/>
                  <a:pt x="2661" y="1070"/>
                </a:cubicBezTo>
                <a:cubicBezTo>
                  <a:pt x="2663" y="1070"/>
                  <a:pt x="2663" y="1070"/>
                  <a:pt x="2663" y="1070"/>
                </a:cubicBezTo>
                <a:cubicBezTo>
                  <a:pt x="2664" y="1071"/>
                  <a:pt x="2664" y="1071"/>
                  <a:pt x="2664" y="1071"/>
                </a:cubicBezTo>
                <a:cubicBezTo>
                  <a:pt x="2664" y="1072"/>
                  <a:pt x="2664" y="1072"/>
                  <a:pt x="2664" y="1072"/>
                </a:cubicBezTo>
                <a:cubicBezTo>
                  <a:pt x="2665" y="1073"/>
                  <a:pt x="2665" y="1073"/>
                  <a:pt x="2665" y="1073"/>
                </a:cubicBezTo>
                <a:cubicBezTo>
                  <a:pt x="2666" y="1074"/>
                  <a:pt x="2666" y="1074"/>
                  <a:pt x="2666" y="1074"/>
                </a:cubicBezTo>
                <a:cubicBezTo>
                  <a:pt x="2666" y="1072"/>
                  <a:pt x="2666" y="1072"/>
                  <a:pt x="2666" y="1072"/>
                </a:cubicBezTo>
                <a:cubicBezTo>
                  <a:pt x="2666" y="1071"/>
                  <a:pt x="2666" y="1071"/>
                  <a:pt x="2666" y="1071"/>
                </a:cubicBezTo>
                <a:cubicBezTo>
                  <a:pt x="2667" y="1072"/>
                  <a:pt x="2667" y="1072"/>
                  <a:pt x="2667" y="1072"/>
                </a:cubicBezTo>
                <a:cubicBezTo>
                  <a:pt x="2669" y="1073"/>
                  <a:pt x="2669" y="1073"/>
                  <a:pt x="2669" y="1073"/>
                </a:cubicBezTo>
                <a:cubicBezTo>
                  <a:pt x="2670" y="1072"/>
                  <a:pt x="2670" y="1072"/>
                  <a:pt x="2670" y="1072"/>
                </a:cubicBezTo>
                <a:cubicBezTo>
                  <a:pt x="2671" y="1074"/>
                  <a:pt x="2671" y="1074"/>
                  <a:pt x="2671" y="1074"/>
                </a:cubicBezTo>
                <a:cubicBezTo>
                  <a:pt x="2672" y="1073"/>
                  <a:pt x="2672" y="1073"/>
                  <a:pt x="2672" y="1073"/>
                </a:cubicBezTo>
                <a:cubicBezTo>
                  <a:pt x="2672" y="1074"/>
                  <a:pt x="2672" y="1074"/>
                  <a:pt x="2672" y="1074"/>
                </a:cubicBezTo>
                <a:cubicBezTo>
                  <a:pt x="2673" y="1076"/>
                  <a:pt x="2673" y="1076"/>
                  <a:pt x="2673" y="1076"/>
                </a:cubicBezTo>
                <a:cubicBezTo>
                  <a:pt x="2673" y="1077"/>
                  <a:pt x="2673" y="1077"/>
                  <a:pt x="2673" y="1077"/>
                </a:cubicBezTo>
                <a:cubicBezTo>
                  <a:pt x="2674" y="1080"/>
                  <a:pt x="2674" y="1080"/>
                  <a:pt x="2674" y="1080"/>
                </a:cubicBezTo>
                <a:cubicBezTo>
                  <a:pt x="2675" y="1080"/>
                  <a:pt x="2675" y="1080"/>
                  <a:pt x="2675" y="1080"/>
                </a:cubicBezTo>
                <a:cubicBezTo>
                  <a:pt x="2680" y="1078"/>
                  <a:pt x="2680" y="1078"/>
                  <a:pt x="2680" y="1078"/>
                </a:cubicBezTo>
                <a:cubicBezTo>
                  <a:pt x="2683" y="1077"/>
                  <a:pt x="2683" y="1077"/>
                  <a:pt x="2683" y="1077"/>
                </a:cubicBezTo>
                <a:cubicBezTo>
                  <a:pt x="2686" y="1075"/>
                  <a:pt x="2686" y="1075"/>
                  <a:pt x="2686" y="1075"/>
                </a:cubicBezTo>
                <a:cubicBezTo>
                  <a:pt x="2688" y="1071"/>
                  <a:pt x="2688" y="1071"/>
                  <a:pt x="2688" y="1071"/>
                </a:cubicBezTo>
                <a:cubicBezTo>
                  <a:pt x="2688" y="1070"/>
                  <a:pt x="2688" y="1070"/>
                  <a:pt x="2688" y="1070"/>
                </a:cubicBezTo>
                <a:cubicBezTo>
                  <a:pt x="2689" y="1067"/>
                  <a:pt x="2689" y="1067"/>
                  <a:pt x="2689" y="1067"/>
                </a:cubicBezTo>
                <a:cubicBezTo>
                  <a:pt x="2689" y="1068"/>
                  <a:pt x="2689" y="1068"/>
                  <a:pt x="2689" y="1068"/>
                </a:cubicBezTo>
                <a:cubicBezTo>
                  <a:pt x="2690" y="1068"/>
                  <a:pt x="2690" y="1068"/>
                  <a:pt x="2690" y="1068"/>
                </a:cubicBezTo>
                <a:cubicBezTo>
                  <a:pt x="2692" y="1065"/>
                  <a:pt x="2692" y="1065"/>
                  <a:pt x="2692" y="1065"/>
                </a:cubicBezTo>
                <a:cubicBezTo>
                  <a:pt x="2691" y="1064"/>
                  <a:pt x="2691" y="1064"/>
                  <a:pt x="2691" y="1064"/>
                </a:cubicBezTo>
                <a:cubicBezTo>
                  <a:pt x="2690" y="1063"/>
                  <a:pt x="2690" y="1063"/>
                  <a:pt x="2690" y="1063"/>
                </a:cubicBezTo>
                <a:cubicBezTo>
                  <a:pt x="2690" y="1062"/>
                  <a:pt x="2690" y="1062"/>
                  <a:pt x="2690" y="1062"/>
                </a:cubicBezTo>
                <a:lnTo>
                  <a:pt x="2691" y="1063"/>
                </a:lnTo>
                <a:close/>
                <a:moveTo>
                  <a:pt x="2643" y="1011"/>
                </a:moveTo>
                <a:cubicBezTo>
                  <a:pt x="2644" y="1011"/>
                  <a:pt x="2644" y="1011"/>
                  <a:pt x="2644" y="1011"/>
                </a:cubicBezTo>
                <a:cubicBezTo>
                  <a:pt x="2645" y="1011"/>
                  <a:pt x="2645" y="1011"/>
                  <a:pt x="2645" y="1011"/>
                </a:cubicBezTo>
                <a:cubicBezTo>
                  <a:pt x="2644" y="1010"/>
                  <a:pt x="2644" y="1010"/>
                  <a:pt x="2644" y="1010"/>
                </a:cubicBezTo>
                <a:lnTo>
                  <a:pt x="2643" y="1011"/>
                </a:lnTo>
                <a:close/>
                <a:moveTo>
                  <a:pt x="2623" y="809"/>
                </a:moveTo>
                <a:cubicBezTo>
                  <a:pt x="2621" y="808"/>
                  <a:pt x="2621" y="808"/>
                  <a:pt x="2621" y="808"/>
                </a:cubicBezTo>
                <a:cubicBezTo>
                  <a:pt x="2619" y="809"/>
                  <a:pt x="2619" y="809"/>
                  <a:pt x="2619" y="809"/>
                </a:cubicBezTo>
                <a:cubicBezTo>
                  <a:pt x="2620" y="810"/>
                  <a:pt x="2620" y="810"/>
                  <a:pt x="2620" y="810"/>
                </a:cubicBezTo>
                <a:cubicBezTo>
                  <a:pt x="2621" y="809"/>
                  <a:pt x="2621" y="809"/>
                  <a:pt x="2621" y="809"/>
                </a:cubicBezTo>
                <a:cubicBezTo>
                  <a:pt x="2623" y="810"/>
                  <a:pt x="2623" y="810"/>
                  <a:pt x="2623" y="810"/>
                </a:cubicBezTo>
                <a:lnTo>
                  <a:pt x="2623" y="809"/>
                </a:lnTo>
                <a:close/>
                <a:moveTo>
                  <a:pt x="2609" y="990"/>
                </a:moveTo>
                <a:cubicBezTo>
                  <a:pt x="2608" y="991"/>
                  <a:pt x="2608" y="991"/>
                  <a:pt x="2608" y="991"/>
                </a:cubicBezTo>
                <a:cubicBezTo>
                  <a:pt x="2607" y="993"/>
                  <a:pt x="2607" y="993"/>
                  <a:pt x="2607" y="993"/>
                </a:cubicBezTo>
                <a:cubicBezTo>
                  <a:pt x="2609" y="994"/>
                  <a:pt x="2609" y="994"/>
                  <a:pt x="2609" y="994"/>
                </a:cubicBezTo>
                <a:cubicBezTo>
                  <a:pt x="2610" y="994"/>
                  <a:pt x="2610" y="994"/>
                  <a:pt x="2610" y="994"/>
                </a:cubicBezTo>
                <a:cubicBezTo>
                  <a:pt x="2609" y="996"/>
                  <a:pt x="2609" y="996"/>
                  <a:pt x="2609" y="996"/>
                </a:cubicBezTo>
                <a:cubicBezTo>
                  <a:pt x="2611" y="996"/>
                  <a:pt x="2611" y="996"/>
                  <a:pt x="2611" y="996"/>
                </a:cubicBezTo>
                <a:cubicBezTo>
                  <a:pt x="2612" y="993"/>
                  <a:pt x="2612" y="993"/>
                  <a:pt x="2612" y="993"/>
                </a:cubicBezTo>
                <a:lnTo>
                  <a:pt x="2609" y="990"/>
                </a:lnTo>
                <a:close/>
                <a:moveTo>
                  <a:pt x="2597" y="1068"/>
                </a:moveTo>
                <a:cubicBezTo>
                  <a:pt x="2596" y="1067"/>
                  <a:pt x="2596" y="1067"/>
                  <a:pt x="2596" y="1067"/>
                </a:cubicBezTo>
                <a:cubicBezTo>
                  <a:pt x="2596" y="1069"/>
                  <a:pt x="2596" y="1069"/>
                  <a:pt x="2596" y="1069"/>
                </a:cubicBezTo>
                <a:lnTo>
                  <a:pt x="2597" y="1068"/>
                </a:lnTo>
                <a:close/>
                <a:moveTo>
                  <a:pt x="2605" y="1071"/>
                </a:moveTo>
                <a:cubicBezTo>
                  <a:pt x="2607" y="1068"/>
                  <a:pt x="2607" y="1068"/>
                  <a:pt x="2607" y="1068"/>
                </a:cubicBezTo>
                <a:cubicBezTo>
                  <a:pt x="2608" y="1070"/>
                  <a:pt x="2608" y="1070"/>
                  <a:pt x="2608" y="1070"/>
                </a:cubicBezTo>
                <a:cubicBezTo>
                  <a:pt x="2609" y="1070"/>
                  <a:pt x="2609" y="1070"/>
                  <a:pt x="2609" y="1070"/>
                </a:cubicBezTo>
                <a:cubicBezTo>
                  <a:pt x="2610" y="1069"/>
                  <a:pt x="2610" y="1069"/>
                  <a:pt x="2610" y="1069"/>
                </a:cubicBezTo>
                <a:cubicBezTo>
                  <a:pt x="2612" y="1068"/>
                  <a:pt x="2612" y="1068"/>
                  <a:pt x="2612" y="1068"/>
                </a:cubicBezTo>
                <a:cubicBezTo>
                  <a:pt x="2611" y="1066"/>
                  <a:pt x="2611" y="1066"/>
                  <a:pt x="2611" y="1066"/>
                </a:cubicBezTo>
                <a:cubicBezTo>
                  <a:pt x="2607" y="1064"/>
                  <a:pt x="2607" y="1064"/>
                  <a:pt x="2607" y="1064"/>
                </a:cubicBezTo>
                <a:cubicBezTo>
                  <a:pt x="2604" y="1063"/>
                  <a:pt x="2604" y="1063"/>
                  <a:pt x="2604" y="1063"/>
                </a:cubicBezTo>
                <a:cubicBezTo>
                  <a:pt x="2603" y="1064"/>
                  <a:pt x="2603" y="1064"/>
                  <a:pt x="2603" y="1064"/>
                </a:cubicBezTo>
                <a:cubicBezTo>
                  <a:pt x="2604" y="1065"/>
                  <a:pt x="2604" y="1065"/>
                  <a:pt x="2604" y="1065"/>
                </a:cubicBezTo>
                <a:cubicBezTo>
                  <a:pt x="2604" y="1066"/>
                  <a:pt x="2604" y="1066"/>
                  <a:pt x="2604" y="1066"/>
                </a:cubicBezTo>
                <a:cubicBezTo>
                  <a:pt x="2601" y="1067"/>
                  <a:pt x="2601" y="1067"/>
                  <a:pt x="2601" y="1067"/>
                </a:cubicBezTo>
                <a:cubicBezTo>
                  <a:pt x="2601" y="1068"/>
                  <a:pt x="2601" y="1068"/>
                  <a:pt x="2601" y="1068"/>
                </a:cubicBezTo>
                <a:cubicBezTo>
                  <a:pt x="2602" y="1068"/>
                  <a:pt x="2602" y="1068"/>
                  <a:pt x="2602" y="1068"/>
                </a:cubicBezTo>
                <a:cubicBezTo>
                  <a:pt x="2602" y="1067"/>
                  <a:pt x="2602" y="1067"/>
                  <a:pt x="2602" y="1067"/>
                </a:cubicBezTo>
                <a:cubicBezTo>
                  <a:pt x="2604" y="1067"/>
                  <a:pt x="2604" y="1067"/>
                  <a:pt x="2604" y="1067"/>
                </a:cubicBezTo>
                <a:cubicBezTo>
                  <a:pt x="2604" y="1069"/>
                  <a:pt x="2604" y="1069"/>
                  <a:pt x="2604" y="1069"/>
                </a:cubicBezTo>
                <a:lnTo>
                  <a:pt x="2605" y="1071"/>
                </a:lnTo>
                <a:close/>
                <a:moveTo>
                  <a:pt x="2647" y="1010"/>
                </a:moveTo>
                <a:cubicBezTo>
                  <a:pt x="2646" y="1008"/>
                  <a:pt x="2646" y="1008"/>
                  <a:pt x="2646" y="1008"/>
                </a:cubicBezTo>
                <a:cubicBezTo>
                  <a:pt x="2645" y="1008"/>
                  <a:pt x="2645" y="1008"/>
                  <a:pt x="2645" y="1008"/>
                </a:cubicBezTo>
                <a:cubicBezTo>
                  <a:pt x="2644" y="1008"/>
                  <a:pt x="2644" y="1008"/>
                  <a:pt x="2644" y="1008"/>
                </a:cubicBezTo>
                <a:cubicBezTo>
                  <a:pt x="2644" y="1008"/>
                  <a:pt x="2644" y="1008"/>
                  <a:pt x="2644" y="1008"/>
                </a:cubicBezTo>
                <a:cubicBezTo>
                  <a:pt x="2644" y="1009"/>
                  <a:pt x="2644" y="1009"/>
                  <a:pt x="2644" y="1009"/>
                </a:cubicBezTo>
                <a:cubicBezTo>
                  <a:pt x="2645" y="1011"/>
                  <a:pt x="2645" y="1011"/>
                  <a:pt x="2645" y="1011"/>
                </a:cubicBezTo>
                <a:lnTo>
                  <a:pt x="2647" y="1010"/>
                </a:lnTo>
                <a:close/>
                <a:moveTo>
                  <a:pt x="2706" y="755"/>
                </a:moveTo>
                <a:cubicBezTo>
                  <a:pt x="2706" y="754"/>
                  <a:pt x="2706" y="754"/>
                  <a:pt x="2706" y="754"/>
                </a:cubicBezTo>
                <a:cubicBezTo>
                  <a:pt x="2705" y="753"/>
                  <a:pt x="2705" y="753"/>
                  <a:pt x="2705" y="753"/>
                </a:cubicBezTo>
                <a:cubicBezTo>
                  <a:pt x="2704" y="753"/>
                  <a:pt x="2704" y="753"/>
                  <a:pt x="2704" y="753"/>
                </a:cubicBezTo>
                <a:cubicBezTo>
                  <a:pt x="2705" y="756"/>
                  <a:pt x="2705" y="756"/>
                  <a:pt x="2705" y="756"/>
                </a:cubicBezTo>
                <a:lnTo>
                  <a:pt x="2706" y="755"/>
                </a:lnTo>
                <a:close/>
                <a:moveTo>
                  <a:pt x="2702" y="941"/>
                </a:moveTo>
                <a:cubicBezTo>
                  <a:pt x="2699" y="944"/>
                  <a:pt x="2699" y="944"/>
                  <a:pt x="2699" y="944"/>
                </a:cubicBezTo>
                <a:cubicBezTo>
                  <a:pt x="2698" y="945"/>
                  <a:pt x="2698" y="945"/>
                  <a:pt x="2698" y="945"/>
                </a:cubicBezTo>
                <a:cubicBezTo>
                  <a:pt x="2699" y="946"/>
                  <a:pt x="2699" y="946"/>
                  <a:pt x="2699" y="946"/>
                </a:cubicBezTo>
                <a:cubicBezTo>
                  <a:pt x="2701" y="945"/>
                  <a:pt x="2701" y="945"/>
                  <a:pt x="2701" y="945"/>
                </a:cubicBezTo>
                <a:cubicBezTo>
                  <a:pt x="2702" y="944"/>
                  <a:pt x="2702" y="944"/>
                  <a:pt x="2702" y="944"/>
                </a:cubicBezTo>
                <a:cubicBezTo>
                  <a:pt x="2703" y="943"/>
                  <a:pt x="2703" y="943"/>
                  <a:pt x="2703" y="943"/>
                </a:cubicBezTo>
                <a:cubicBezTo>
                  <a:pt x="2705" y="942"/>
                  <a:pt x="2705" y="942"/>
                  <a:pt x="2705" y="942"/>
                </a:cubicBezTo>
                <a:cubicBezTo>
                  <a:pt x="2708" y="939"/>
                  <a:pt x="2708" y="939"/>
                  <a:pt x="2708" y="939"/>
                </a:cubicBezTo>
                <a:cubicBezTo>
                  <a:pt x="2710" y="938"/>
                  <a:pt x="2710" y="938"/>
                  <a:pt x="2710" y="938"/>
                </a:cubicBezTo>
                <a:cubicBezTo>
                  <a:pt x="2712" y="936"/>
                  <a:pt x="2712" y="936"/>
                  <a:pt x="2712" y="936"/>
                </a:cubicBezTo>
                <a:cubicBezTo>
                  <a:pt x="2712" y="935"/>
                  <a:pt x="2712" y="935"/>
                  <a:pt x="2712" y="935"/>
                </a:cubicBezTo>
                <a:cubicBezTo>
                  <a:pt x="2713" y="934"/>
                  <a:pt x="2713" y="934"/>
                  <a:pt x="2713" y="934"/>
                </a:cubicBezTo>
                <a:cubicBezTo>
                  <a:pt x="2713" y="931"/>
                  <a:pt x="2713" y="931"/>
                  <a:pt x="2713" y="931"/>
                </a:cubicBezTo>
                <a:cubicBezTo>
                  <a:pt x="2714" y="929"/>
                  <a:pt x="2714" y="929"/>
                  <a:pt x="2714" y="929"/>
                </a:cubicBezTo>
                <a:cubicBezTo>
                  <a:pt x="2717" y="929"/>
                  <a:pt x="2717" y="929"/>
                  <a:pt x="2717" y="929"/>
                </a:cubicBezTo>
                <a:cubicBezTo>
                  <a:pt x="2718" y="927"/>
                  <a:pt x="2718" y="927"/>
                  <a:pt x="2718" y="927"/>
                </a:cubicBezTo>
                <a:cubicBezTo>
                  <a:pt x="2720" y="926"/>
                  <a:pt x="2720" y="926"/>
                  <a:pt x="2720" y="926"/>
                </a:cubicBezTo>
                <a:cubicBezTo>
                  <a:pt x="2721" y="925"/>
                  <a:pt x="2721" y="925"/>
                  <a:pt x="2721" y="925"/>
                </a:cubicBezTo>
                <a:cubicBezTo>
                  <a:pt x="2722" y="924"/>
                  <a:pt x="2722" y="924"/>
                  <a:pt x="2722" y="924"/>
                </a:cubicBezTo>
                <a:cubicBezTo>
                  <a:pt x="2721" y="921"/>
                  <a:pt x="2721" y="921"/>
                  <a:pt x="2721" y="921"/>
                </a:cubicBezTo>
                <a:cubicBezTo>
                  <a:pt x="2719" y="919"/>
                  <a:pt x="2719" y="919"/>
                  <a:pt x="2719" y="919"/>
                </a:cubicBezTo>
                <a:cubicBezTo>
                  <a:pt x="2720" y="917"/>
                  <a:pt x="2720" y="917"/>
                  <a:pt x="2720" y="917"/>
                </a:cubicBezTo>
                <a:cubicBezTo>
                  <a:pt x="2719" y="915"/>
                  <a:pt x="2719" y="915"/>
                  <a:pt x="2719" y="915"/>
                </a:cubicBezTo>
                <a:cubicBezTo>
                  <a:pt x="2718" y="915"/>
                  <a:pt x="2718" y="915"/>
                  <a:pt x="2718" y="915"/>
                </a:cubicBezTo>
                <a:cubicBezTo>
                  <a:pt x="2718" y="918"/>
                  <a:pt x="2718" y="918"/>
                  <a:pt x="2718" y="918"/>
                </a:cubicBezTo>
                <a:cubicBezTo>
                  <a:pt x="2718" y="921"/>
                  <a:pt x="2718" y="921"/>
                  <a:pt x="2718" y="921"/>
                </a:cubicBezTo>
                <a:cubicBezTo>
                  <a:pt x="2717" y="920"/>
                  <a:pt x="2717" y="920"/>
                  <a:pt x="2717" y="920"/>
                </a:cubicBezTo>
                <a:cubicBezTo>
                  <a:pt x="2718" y="922"/>
                  <a:pt x="2718" y="922"/>
                  <a:pt x="2718" y="922"/>
                </a:cubicBezTo>
                <a:cubicBezTo>
                  <a:pt x="2718" y="923"/>
                  <a:pt x="2718" y="923"/>
                  <a:pt x="2718" y="923"/>
                </a:cubicBezTo>
                <a:cubicBezTo>
                  <a:pt x="2716" y="925"/>
                  <a:pt x="2716" y="925"/>
                  <a:pt x="2716" y="925"/>
                </a:cubicBezTo>
                <a:cubicBezTo>
                  <a:pt x="2715" y="925"/>
                  <a:pt x="2715" y="925"/>
                  <a:pt x="2715" y="925"/>
                </a:cubicBezTo>
                <a:cubicBezTo>
                  <a:pt x="2713" y="927"/>
                  <a:pt x="2713" y="927"/>
                  <a:pt x="2713" y="927"/>
                </a:cubicBezTo>
                <a:cubicBezTo>
                  <a:pt x="2713" y="929"/>
                  <a:pt x="2713" y="929"/>
                  <a:pt x="2713" y="929"/>
                </a:cubicBezTo>
                <a:cubicBezTo>
                  <a:pt x="2711" y="930"/>
                  <a:pt x="2711" y="930"/>
                  <a:pt x="2711" y="930"/>
                </a:cubicBezTo>
                <a:cubicBezTo>
                  <a:pt x="2709" y="934"/>
                  <a:pt x="2709" y="934"/>
                  <a:pt x="2709" y="934"/>
                </a:cubicBezTo>
                <a:cubicBezTo>
                  <a:pt x="2706" y="937"/>
                  <a:pt x="2706" y="937"/>
                  <a:pt x="2706" y="937"/>
                </a:cubicBezTo>
                <a:cubicBezTo>
                  <a:pt x="2704" y="937"/>
                  <a:pt x="2704" y="937"/>
                  <a:pt x="2704" y="937"/>
                </a:cubicBezTo>
                <a:cubicBezTo>
                  <a:pt x="2703" y="940"/>
                  <a:pt x="2703" y="940"/>
                  <a:pt x="2703" y="940"/>
                </a:cubicBezTo>
                <a:lnTo>
                  <a:pt x="2702" y="941"/>
                </a:lnTo>
                <a:close/>
                <a:moveTo>
                  <a:pt x="2515" y="957"/>
                </a:moveTo>
                <a:cubicBezTo>
                  <a:pt x="2515" y="956"/>
                  <a:pt x="2515" y="956"/>
                  <a:pt x="2515" y="956"/>
                </a:cubicBezTo>
                <a:cubicBezTo>
                  <a:pt x="2515" y="955"/>
                  <a:pt x="2515" y="955"/>
                  <a:pt x="2515" y="955"/>
                </a:cubicBezTo>
                <a:cubicBezTo>
                  <a:pt x="2514" y="955"/>
                  <a:pt x="2514" y="955"/>
                  <a:pt x="2514" y="955"/>
                </a:cubicBezTo>
                <a:lnTo>
                  <a:pt x="2515" y="957"/>
                </a:lnTo>
                <a:close/>
                <a:moveTo>
                  <a:pt x="2643" y="1010"/>
                </a:moveTo>
                <a:cubicBezTo>
                  <a:pt x="2643" y="1010"/>
                  <a:pt x="2643" y="1010"/>
                  <a:pt x="2643" y="1010"/>
                </a:cubicBezTo>
                <a:cubicBezTo>
                  <a:pt x="2643" y="1008"/>
                  <a:pt x="2643" y="1008"/>
                  <a:pt x="2643" y="1008"/>
                </a:cubicBezTo>
                <a:cubicBezTo>
                  <a:pt x="2644" y="1008"/>
                  <a:pt x="2644" y="1008"/>
                  <a:pt x="2644" y="1008"/>
                </a:cubicBezTo>
                <a:cubicBezTo>
                  <a:pt x="2643" y="1009"/>
                  <a:pt x="2643" y="1009"/>
                  <a:pt x="2643" y="1009"/>
                </a:cubicBezTo>
                <a:lnTo>
                  <a:pt x="2643" y="1010"/>
                </a:lnTo>
                <a:close/>
                <a:moveTo>
                  <a:pt x="2685" y="781"/>
                </a:moveTo>
                <a:cubicBezTo>
                  <a:pt x="2685" y="780"/>
                  <a:pt x="2685" y="780"/>
                  <a:pt x="2685" y="780"/>
                </a:cubicBezTo>
                <a:cubicBezTo>
                  <a:pt x="2684" y="779"/>
                  <a:pt x="2684" y="779"/>
                  <a:pt x="2684" y="779"/>
                </a:cubicBezTo>
                <a:cubicBezTo>
                  <a:pt x="2682" y="779"/>
                  <a:pt x="2682" y="779"/>
                  <a:pt x="2682" y="779"/>
                </a:cubicBezTo>
                <a:cubicBezTo>
                  <a:pt x="2683" y="780"/>
                  <a:pt x="2683" y="780"/>
                  <a:pt x="2683" y="780"/>
                </a:cubicBezTo>
                <a:lnTo>
                  <a:pt x="2685" y="781"/>
                </a:lnTo>
                <a:close/>
                <a:moveTo>
                  <a:pt x="2641" y="1123"/>
                </a:moveTo>
                <a:cubicBezTo>
                  <a:pt x="2643" y="1124"/>
                  <a:pt x="2643" y="1124"/>
                  <a:pt x="2643" y="1124"/>
                </a:cubicBezTo>
                <a:cubicBezTo>
                  <a:pt x="2646" y="1122"/>
                  <a:pt x="2646" y="1122"/>
                  <a:pt x="2646" y="1122"/>
                </a:cubicBezTo>
                <a:cubicBezTo>
                  <a:pt x="2648" y="1123"/>
                  <a:pt x="2648" y="1123"/>
                  <a:pt x="2648" y="1123"/>
                </a:cubicBezTo>
                <a:cubicBezTo>
                  <a:pt x="2651" y="1124"/>
                  <a:pt x="2651" y="1124"/>
                  <a:pt x="2651" y="1124"/>
                </a:cubicBezTo>
                <a:cubicBezTo>
                  <a:pt x="2654" y="1124"/>
                  <a:pt x="2654" y="1124"/>
                  <a:pt x="2654" y="1124"/>
                </a:cubicBezTo>
                <a:cubicBezTo>
                  <a:pt x="2657" y="1123"/>
                  <a:pt x="2657" y="1123"/>
                  <a:pt x="2657" y="1123"/>
                </a:cubicBezTo>
                <a:cubicBezTo>
                  <a:pt x="2658" y="1123"/>
                  <a:pt x="2658" y="1123"/>
                  <a:pt x="2658" y="1123"/>
                </a:cubicBezTo>
                <a:cubicBezTo>
                  <a:pt x="2660" y="1125"/>
                  <a:pt x="2660" y="1125"/>
                  <a:pt x="2660" y="1125"/>
                </a:cubicBezTo>
                <a:cubicBezTo>
                  <a:pt x="2662" y="1125"/>
                  <a:pt x="2662" y="1125"/>
                  <a:pt x="2662" y="1125"/>
                </a:cubicBezTo>
                <a:cubicBezTo>
                  <a:pt x="2665" y="1128"/>
                  <a:pt x="2665" y="1128"/>
                  <a:pt x="2665" y="1128"/>
                </a:cubicBezTo>
                <a:cubicBezTo>
                  <a:pt x="2667" y="1127"/>
                  <a:pt x="2667" y="1127"/>
                  <a:pt x="2667" y="1127"/>
                </a:cubicBezTo>
                <a:cubicBezTo>
                  <a:pt x="2669" y="1129"/>
                  <a:pt x="2669" y="1129"/>
                  <a:pt x="2669" y="1129"/>
                </a:cubicBezTo>
                <a:cubicBezTo>
                  <a:pt x="2670" y="1129"/>
                  <a:pt x="2670" y="1129"/>
                  <a:pt x="2670" y="1129"/>
                </a:cubicBezTo>
                <a:cubicBezTo>
                  <a:pt x="2669" y="1126"/>
                  <a:pt x="2669" y="1126"/>
                  <a:pt x="2669" y="1126"/>
                </a:cubicBezTo>
                <a:cubicBezTo>
                  <a:pt x="2668" y="1125"/>
                  <a:pt x="2668" y="1125"/>
                  <a:pt x="2668" y="1125"/>
                </a:cubicBezTo>
                <a:cubicBezTo>
                  <a:pt x="2669" y="1123"/>
                  <a:pt x="2669" y="1123"/>
                  <a:pt x="2669" y="1123"/>
                </a:cubicBezTo>
                <a:cubicBezTo>
                  <a:pt x="2670" y="1119"/>
                  <a:pt x="2670" y="1119"/>
                  <a:pt x="2670" y="1119"/>
                </a:cubicBezTo>
                <a:cubicBezTo>
                  <a:pt x="2669" y="1118"/>
                  <a:pt x="2669" y="1118"/>
                  <a:pt x="2669" y="1118"/>
                </a:cubicBezTo>
                <a:cubicBezTo>
                  <a:pt x="2667" y="1118"/>
                  <a:pt x="2667" y="1118"/>
                  <a:pt x="2667" y="1118"/>
                </a:cubicBezTo>
                <a:cubicBezTo>
                  <a:pt x="2667" y="1117"/>
                  <a:pt x="2667" y="1117"/>
                  <a:pt x="2667" y="1117"/>
                </a:cubicBezTo>
                <a:cubicBezTo>
                  <a:pt x="2665" y="1117"/>
                  <a:pt x="2665" y="1117"/>
                  <a:pt x="2665" y="1117"/>
                </a:cubicBezTo>
                <a:cubicBezTo>
                  <a:pt x="2664" y="1118"/>
                  <a:pt x="2664" y="1118"/>
                  <a:pt x="2664" y="1118"/>
                </a:cubicBezTo>
                <a:cubicBezTo>
                  <a:pt x="2662" y="1118"/>
                  <a:pt x="2662" y="1118"/>
                  <a:pt x="2662" y="1118"/>
                </a:cubicBezTo>
                <a:cubicBezTo>
                  <a:pt x="2660" y="1117"/>
                  <a:pt x="2660" y="1117"/>
                  <a:pt x="2660" y="1117"/>
                </a:cubicBezTo>
                <a:cubicBezTo>
                  <a:pt x="2658" y="1118"/>
                  <a:pt x="2658" y="1118"/>
                  <a:pt x="2658" y="1118"/>
                </a:cubicBezTo>
                <a:cubicBezTo>
                  <a:pt x="2656" y="1117"/>
                  <a:pt x="2656" y="1117"/>
                  <a:pt x="2656" y="1117"/>
                </a:cubicBezTo>
                <a:cubicBezTo>
                  <a:pt x="2655" y="1115"/>
                  <a:pt x="2655" y="1115"/>
                  <a:pt x="2655" y="1115"/>
                </a:cubicBezTo>
                <a:cubicBezTo>
                  <a:pt x="2654" y="1114"/>
                  <a:pt x="2654" y="1114"/>
                  <a:pt x="2654" y="1114"/>
                </a:cubicBezTo>
                <a:cubicBezTo>
                  <a:pt x="2652" y="1111"/>
                  <a:pt x="2652" y="1111"/>
                  <a:pt x="2652" y="1111"/>
                </a:cubicBezTo>
                <a:cubicBezTo>
                  <a:pt x="2652" y="1108"/>
                  <a:pt x="2652" y="1108"/>
                  <a:pt x="2652" y="1108"/>
                </a:cubicBezTo>
                <a:cubicBezTo>
                  <a:pt x="2650" y="1108"/>
                  <a:pt x="2650" y="1108"/>
                  <a:pt x="2650" y="1108"/>
                </a:cubicBezTo>
                <a:cubicBezTo>
                  <a:pt x="2648" y="1109"/>
                  <a:pt x="2648" y="1109"/>
                  <a:pt x="2648" y="1109"/>
                </a:cubicBezTo>
                <a:cubicBezTo>
                  <a:pt x="2647" y="1107"/>
                  <a:pt x="2647" y="1107"/>
                  <a:pt x="2647" y="1107"/>
                </a:cubicBezTo>
                <a:cubicBezTo>
                  <a:pt x="2645" y="1107"/>
                  <a:pt x="2645" y="1107"/>
                  <a:pt x="2645" y="1107"/>
                </a:cubicBezTo>
                <a:cubicBezTo>
                  <a:pt x="2643" y="1106"/>
                  <a:pt x="2643" y="1106"/>
                  <a:pt x="2643" y="1106"/>
                </a:cubicBezTo>
                <a:cubicBezTo>
                  <a:pt x="2642" y="1105"/>
                  <a:pt x="2642" y="1105"/>
                  <a:pt x="2642" y="1105"/>
                </a:cubicBezTo>
                <a:cubicBezTo>
                  <a:pt x="2640" y="1105"/>
                  <a:pt x="2640" y="1105"/>
                  <a:pt x="2640" y="1105"/>
                </a:cubicBezTo>
                <a:cubicBezTo>
                  <a:pt x="2638" y="1105"/>
                  <a:pt x="2638" y="1105"/>
                  <a:pt x="2638" y="1105"/>
                </a:cubicBezTo>
                <a:cubicBezTo>
                  <a:pt x="2636" y="1102"/>
                  <a:pt x="2636" y="1102"/>
                  <a:pt x="2636" y="1102"/>
                </a:cubicBezTo>
                <a:cubicBezTo>
                  <a:pt x="2634" y="1103"/>
                  <a:pt x="2634" y="1103"/>
                  <a:pt x="2634" y="1103"/>
                </a:cubicBezTo>
                <a:cubicBezTo>
                  <a:pt x="2633" y="1107"/>
                  <a:pt x="2633" y="1107"/>
                  <a:pt x="2633" y="1107"/>
                </a:cubicBezTo>
                <a:cubicBezTo>
                  <a:pt x="2632" y="1108"/>
                  <a:pt x="2632" y="1108"/>
                  <a:pt x="2632" y="1108"/>
                </a:cubicBezTo>
                <a:cubicBezTo>
                  <a:pt x="2627" y="1109"/>
                  <a:pt x="2627" y="1109"/>
                  <a:pt x="2627" y="1109"/>
                </a:cubicBezTo>
                <a:cubicBezTo>
                  <a:pt x="2622" y="1108"/>
                  <a:pt x="2622" y="1108"/>
                  <a:pt x="2622" y="1108"/>
                </a:cubicBezTo>
                <a:cubicBezTo>
                  <a:pt x="2616" y="1108"/>
                  <a:pt x="2616" y="1108"/>
                  <a:pt x="2616" y="1108"/>
                </a:cubicBezTo>
                <a:cubicBezTo>
                  <a:pt x="2612" y="1107"/>
                  <a:pt x="2612" y="1107"/>
                  <a:pt x="2612" y="1107"/>
                </a:cubicBezTo>
                <a:cubicBezTo>
                  <a:pt x="2612" y="1106"/>
                  <a:pt x="2612" y="1106"/>
                  <a:pt x="2612" y="1106"/>
                </a:cubicBezTo>
                <a:cubicBezTo>
                  <a:pt x="2612" y="1104"/>
                  <a:pt x="2612" y="1104"/>
                  <a:pt x="2612" y="1104"/>
                </a:cubicBezTo>
                <a:cubicBezTo>
                  <a:pt x="2611" y="1102"/>
                  <a:pt x="2611" y="1102"/>
                  <a:pt x="2611" y="1102"/>
                </a:cubicBezTo>
                <a:cubicBezTo>
                  <a:pt x="2606" y="1101"/>
                  <a:pt x="2606" y="1101"/>
                  <a:pt x="2606" y="1101"/>
                </a:cubicBezTo>
                <a:cubicBezTo>
                  <a:pt x="2603" y="1100"/>
                  <a:pt x="2603" y="1100"/>
                  <a:pt x="2603" y="1100"/>
                </a:cubicBezTo>
                <a:cubicBezTo>
                  <a:pt x="2601" y="1099"/>
                  <a:pt x="2601" y="1099"/>
                  <a:pt x="2601" y="1099"/>
                </a:cubicBezTo>
                <a:cubicBezTo>
                  <a:pt x="2598" y="1099"/>
                  <a:pt x="2598" y="1099"/>
                  <a:pt x="2598" y="1099"/>
                </a:cubicBezTo>
                <a:cubicBezTo>
                  <a:pt x="2597" y="1100"/>
                  <a:pt x="2597" y="1100"/>
                  <a:pt x="2597" y="1100"/>
                </a:cubicBezTo>
                <a:cubicBezTo>
                  <a:pt x="2596" y="1100"/>
                  <a:pt x="2596" y="1100"/>
                  <a:pt x="2596" y="1100"/>
                </a:cubicBezTo>
                <a:cubicBezTo>
                  <a:pt x="2594" y="1099"/>
                  <a:pt x="2594" y="1099"/>
                  <a:pt x="2594" y="1099"/>
                </a:cubicBezTo>
                <a:cubicBezTo>
                  <a:pt x="2591" y="1099"/>
                  <a:pt x="2591" y="1099"/>
                  <a:pt x="2591" y="1099"/>
                </a:cubicBezTo>
                <a:cubicBezTo>
                  <a:pt x="2589" y="1099"/>
                  <a:pt x="2589" y="1099"/>
                  <a:pt x="2589" y="1099"/>
                </a:cubicBezTo>
                <a:cubicBezTo>
                  <a:pt x="2588" y="1098"/>
                  <a:pt x="2588" y="1098"/>
                  <a:pt x="2588" y="1098"/>
                </a:cubicBezTo>
                <a:cubicBezTo>
                  <a:pt x="2586" y="1100"/>
                  <a:pt x="2586" y="1100"/>
                  <a:pt x="2586" y="1100"/>
                </a:cubicBezTo>
                <a:cubicBezTo>
                  <a:pt x="2586" y="1102"/>
                  <a:pt x="2586" y="1102"/>
                  <a:pt x="2586" y="1102"/>
                </a:cubicBezTo>
                <a:cubicBezTo>
                  <a:pt x="2585" y="1104"/>
                  <a:pt x="2585" y="1104"/>
                  <a:pt x="2585" y="1104"/>
                </a:cubicBezTo>
                <a:cubicBezTo>
                  <a:pt x="2583" y="1105"/>
                  <a:pt x="2583" y="1105"/>
                  <a:pt x="2583" y="1105"/>
                </a:cubicBezTo>
                <a:cubicBezTo>
                  <a:pt x="2583" y="1107"/>
                  <a:pt x="2583" y="1107"/>
                  <a:pt x="2583" y="1107"/>
                </a:cubicBezTo>
                <a:cubicBezTo>
                  <a:pt x="2581" y="1107"/>
                  <a:pt x="2581" y="1107"/>
                  <a:pt x="2581" y="1107"/>
                </a:cubicBezTo>
                <a:cubicBezTo>
                  <a:pt x="2580" y="1106"/>
                  <a:pt x="2580" y="1106"/>
                  <a:pt x="2580" y="1106"/>
                </a:cubicBezTo>
                <a:cubicBezTo>
                  <a:pt x="2580" y="1106"/>
                  <a:pt x="2580" y="1106"/>
                  <a:pt x="2580" y="1106"/>
                </a:cubicBezTo>
                <a:cubicBezTo>
                  <a:pt x="2580" y="1108"/>
                  <a:pt x="2580" y="1108"/>
                  <a:pt x="2580" y="1108"/>
                </a:cubicBezTo>
                <a:cubicBezTo>
                  <a:pt x="2581" y="1108"/>
                  <a:pt x="2581" y="1108"/>
                  <a:pt x="2581" y="1108"/>
                </a:cubicBezTo>
                <a:cubicBezTo>
                  <a:pt x="2585" y="1108"/>
                  <a:pt x="2585" y="1108"/>
                  <a:pt x="2585" y="1108"/>
                </a:cubicBezTo>
                <a:cubicBezTo>
                  <a:pt x="2587" y="1108"/>
                  <a:pt x="2587" y="1108"/>
                  <a:pt x="2587" y="1108"/>
                </a:cubicBezTo>
                <a:cubicBezTo>
                  <a:pt x="2588" y="1109"/>
                  <a:pt x="2588" y="1109"/>
                  <a:pt x="2588" y="1109"/>
                </a:cubicBezTo>
                <a:cubicBezTo>
                  <a:pt x="2590" y="1110"/>
                  <a:pt x="2590" y="1110"/>
                  <a:pt x="2590" y="1110"/>
                </a:cubicBezTo>
                <a:cubicBezTo>
                  <a:pt x="2591" y="1109"/>
                  <a:pt x="2591" y="1109"/>
                  <a:pt x="2591" y="1109"/>
                </a:cubicBezTo>
                <a:cubicBezTo>
                  <a:pt x="2592" y="1110"/>
                  <a:pt x="2592" y="1110"/>
                  <a:pt x="2592" y="1110"/>
                </a:cubicBezTo>
                <a:cubicBezTo>
                  <a:pt x="2591" y="1110"/>
                  <a:pt x="2591" y="1110"/>
                  <a:pt x="2591" y="1110"/>
                </a:cubicBezTo>
                <a:cubicBezTo>
                  <a:pt x="2590" y="1113"/>
                  <a:pt x="2590" y="1113"/>
                  <a:pt x="2590" y="1113"/>
                </a:cubicBezTo>
                <a:cubicBezTo>
                  <a:pt x="2591" y="1114"/>
                  <a:pt x="2591" y="1114"/>
                  <a:pt x="2591" y="1114"/>
                </a:cubicBezTo>
                <a:cubicBezTo>
                  <a:pt x="2594" y="1114"/>
                  <a:pt x="2594" y="1114"/>
                  <a:pt x="2594" y="1114"/>
                </a:cubicBezTo>
                <a:cubicBezTo>
                  <a:pt x="2596" y="1115"/>
                  <a:pt x="2596" y="1115"/>
                  <a:pt x="2596" y="1115"/>
                </a:cubicBezTo>
                <a:cubicBezTo>
                  <a:pt x="2598" y="1114"/>
                  <a:pt x="2598" y="1114"/>
                  <a:pt x="2598" y="1114"/>
                </a:cubicBezTo>
                <a:cubicBezTo>
                  <a:pt x="2599" y="1115"/>
                  <a:pt x="2599" y="1115"/>
                  <a:pt x="2599" y="1115"/>
                </a:cubicBezTo>
                <a:cubicBezTo>
                  <a:pt x="2602" y="1115"/>
                  <a:pt x="2602" y="1115"/>
                  <a:pt x="2602" y="1115"/>
                </a:cubicBezTo>
                <a:cubicBezTo>
                  <a:pt x="2605" y="1117"/>
                  <a:pt x="2605" y="1117"/>
                  <a:pt x="2605" y="1117"/>
                </a:cubicBezTo>
                <a:cubicBezTo>
                  <a:pt x="2610" y="1119"/>
                  <a:pt x="2610" y="1119"/>
                  <a:pt x="2610" y="1119"/>
                </a:cubicBezTo>
                <a:cubicBezTo>
                  <a:pt x="2612" y="1116"/>
                  <a:pt x="2612" y="1116"/>
                  <a:pt x="2612" y="1116"/>
                </a:cubicBezTo>
                <a:cubicBezTo>
                  <a:pt x="2613" y="1116"/>
                  <a:pt x="2613" y="1116"/>
                  <a:pt x="2613" y="1116"/>
                </a:cubicBezTo>
                <a:cubicBezTo>
                  <a:pt x="2615" y="1118"/>
                  <a:pt x="2615" y="1118"/>
                  <a:pt x="2615" y="1118"/>
                </a:cubicBezTo>
                <a:cubicBezTo>
                  <a:pt x="2617" y="1118"/>
                  <a:pt x="2617" y="1118"/>
                  <a:pt x="2617" y="1118"/>
                </a:cubicBezTo>
                <a:cubicBezTo>
                  <a:pt x="2618" y="1117"/>
                  <a:pt x="2618" y="1117"/>
                  <a:pt x="2618" y="1117"/>
                </a:cubicBezTo>
                <a:cubicBezTo>
                  <a:pt x="2619" y="1117"/>
                  <a:pt x="2619" y="1117"/>
                  <a:pt x="2619" y="1117"/>
                </a:cubicBezTo>
                <a:cubicBezTo>
                  <a:pt x="2622" y="1118"/>
                  <a:pt x="2622" y="1118"/>
                  <a:pt x="2622" y="1118"/>
                </a:cubicBezTo>
                <a:cubicBezTo>
                  <a:pt x="2625" y="1118"/>
                  <a:pt x="2625" y="1118"/>
                  <a:pt x="2625" y="1118"/>
                </a:cubicBezTo>
                <a:cubicBezTo>
                  <a:pt x="2630" y="1121"/>
                  <a:pt x="2630" y="1121"/>
                  <a:pt x="2630" y="1121"/>
                </a:cubicBezTo>
                <a:cubicBezTo>
                  <a:pt x="2635" y="1124"/>
                  <a:pt x="2635" y="1124"/>
                  <a:pt x="2635" y="1124"/>
                </a:cubicBezTo>
                <a:cubicBezTo>
                  <a:pt x="2637" y="1122"/>
                  <a:pt x="2637" y="1122"/>
                  <a:pt x="2637" y="1122"/>
                </a:cubicBezTo>
                <a:lnTo>
                  <a:pt x="2641" y="1123"/>
                </a:lnTo>
                <a:close/>
                <a:moveTo>
                  <a:pt x="2642" y="1012"/>
                </a:moveTo>
                <a:cubicBezTo>
                  <a:pt x="2643" y="1011"/>
                  <a:pt x="2643" y="1011"/>
                  <a:pt x="2643" y="1011"/>
                </a:cubicBezTo>
                <a:cubicBezTo>
                  <a:pt x="2643" y="1010"/>
                  <a:pt x="2643" y="1010"/>
                  <a:pt x="2643" y="1010"/>
                </a:cubicBezTo>
                <a:lnTo>
                  <a:pt x="2642" y="1012"/>
                </a:lnTo>
                <a:close/>
                <a:moveTo>
                  <a:pt x="2716" y="766"/>
                </a:moveTo>
                <a:cubicBezTo>
                  <a:pt x="2714" y="770"/>
                  <a:pt x="2714" y="770"/>
                  <a:pt x="2714" y="770"/>
                </a:cubicBezTo>
                <a:cubicBezTo>
                  <a:pt x="2713" y="774"/>
                  <a:pt x="2713" y="774"/>
                  <a:pt x="2713" y="774"/>
                </a:cubicBezTo>
                <a:cubicBezTo>
                  <a:pt x="2712" y="775"/>
                  <a:pt x="2712" y="775"/>
                  <a:pt x="2712" y="775"/>
                </a:cubicBezTo>
                <a:cubicBezTo>
                  <a:pt x="2713" y="776"/>
                  <a:pt x="2713" y="776"/>
                  <a:pt x="2713" y="776"/>
                </a:cubicBezTo>
                <a:cubicBezTo>
                  <a:pt x="2713" y="780"/>
                  <a:pt x="2713" y="780"/>
                  <a:pt x="2713" y="780"/>
                </a:cubicBezTo>
                <a:cubicBezTo>
                  <a:pt x="2713" y="784"/>
                  <a:pt x="2713" y="784"/>
                  <a:pt x="2713" y="784"/>
                </a:cubicBezTo>
                <a:cubicBezTo>
                  <a:pt x="2715" y="784"/>
                  <a:pt x="2715" y="784"/>
                  <a:pt x="2715" y="784"/>
                </a:cubicBezTo>
                <a:cubicBezTo>
                  <a:pt x="2715" y="786"/>
                  <a:pt x="2715" y="786"/>
                  <a:pt x="2715" y="786"/>
                </a:cubicBezTo>
                <a:cubicBezTo>
                  <a:pt x="2714" y="786"/>
                  <a:pt x="2714" y="786"/>
                  <a:pt x="2714" y="786"/>
                </a:cubicBezTo>
                <a:cubicBezTo>
                  <a:pt x="2714" y="787"/>
                  <a:pt x="2714" y="787"/>
                  <a:pt x="2714" y="787"/>
                </a:cubicBezTo>
                <a:cubicBezTo>
                  <a:pt x="2715" y="789"/>
                  <a:pt x="2715" y="789"/>
                  <a:pt x="2715" y="789"/>
                </a:cubicBezTo>
                <a:cubicBezTo>
                  <a:pt x="2716" y="789"/>
                  <a:pt x="2716" y="789"/>
                  <a:pt x="2716" y="789"/>
                </a:cubicBezTo>
                <a:cubicBezTo>
                  <a:pt x="2717" y="790"/>
                  <a:pt x="2717" y="790"/>
                  <a:pt x="2717" y="790"/>
                </a:cubicBezTo>
                <a:cubicBezTo>
                  <a:pt x="2720" y="791"/>
                  <a:pt x="2720" y="791"/>
                  <a:pt x="2720" y="791"/>
                </a:cubicBezTo>
                <a:cubicBezTo>
                  <a:pt x="2721" y="793"/>
                  <a:pt x="2721" y="793"/>
                  <a:pt x="2721" y="793"/>
                </a:cubicBezTo>
                <a:cubicBezTo>
                  <a:pt x="2721" y="796"/>
                  <a:pt x="2721" y="796"/>
                  <a:pt x="2721" y="796"/>
                </a:cubicBezTo>
                <a:cubicBezTo>
                  <a:pt x="2721" y="797"/>
                  <a:pt x="2721" y="797"/>
                  <a:pt x="2721" y="797"/>
                </a:cubicBezTo>
                <a:cubicBezTo>
                  <a:pt x="2723" y="797"/>
                  <a:pt x="2723" y="797"/>
                  <a:pt x="2723" y="797"/>
                </a:cubicBezTo>
                <a:cubicBezTo>
                  <a:pt x="2724" y="797"/>
                  <a:pt x="2724" y="797"/>
                  <a:pt x="2724" y="797"/>
                </a:cubicBezTo>
                <a:cubicBezTo>
                  <a:pt x="2724" y="795"/>
                  <a:pt x="2724" y="795"/>
                  <a:pt x="2724" y="795"/>
                </a:cubicBezTo>
                <a:cubicBezTo>
                  <a:pt x="2724" y="793"/>
                  <a:pt x="2724" y="793"/>
                  <a:pt x="2724" y="793"/>
                </a:cubicBezTo>
                <a:cubicBezTo>
                  <a:pt x="2723" y="790"/>
                  <a:pt x="2723" y="790"/>
                  <a:pt x="2723" y="790"/>
                </a:cubicBezTo>
                <a:cubicBezTo>
                  <a:pt x="2725" y="788"/>
                  <a:pt x="2725" y="788"/>
                  <a:pt x="2725" y="788"/>
                </a:cubicBezTo>
                <a:cubicBezTo>
                  <a:pt x="2727" y="784"/>
                  <a:pt x="2727" y="784"/>
                  <a:pt x="2727" y="784"/>
                </a:cubicBezTo>
                <a:cubicBezTo>
                  <a:pt x="2727" y="781"/>
                  <a:pt x="2727" y="781"/>
                  <a:pt x="2727" y="781"/>
                </a:cubicBezTo>
                <a:cubicBezTo>
                  <a:pt x="2728" y="781"/>
                  <a:pt x="2728" y="781"/>
                  <a:pt x="2728" y="781"/>
                </a:cubicBezTo>
                <a:cubicBezTo>
                  <a:pt x="2727" y="780"/>
                  <a:pt x="2727" y="780"/>
                  <a:pt x="2727" y="780"/>
                </a:cubicBezTo>
                <a:cubicBezTo>
                  <a:pt x="2728" y="776"/>
                  <a:pt x="2728" y="776"/>
                  <a:pt x="2728" y="776"/>
                </a:cubicBezTo>
                <a:cubicBezTo>
                  <a:pt x="2728" y="774"/>
                  <a:pt x="2728" y="774"/>
                  <a:pt x="2728" y="774"/>
                </a:cubicBezTo>
                <a:cubicBezTo>
                  <a:pt x="2727" y="771"/>
                  <a:pt x="2727" y="771"/>
                  <a:pt x="2727" y="771"/>
                </a:cubicBezTo>
                <a:cubicBezTo>
                  <a:pt x="2729" y="769"/>
                  <a:pt x="2729" y="769"/>
                  <a:pt x="2729" y="769"/>
                </a:cubicBezTo>
                <a:cubicBezTo>
                  <a:pt x="2729" y="763"/>
                  <a:pt x="2729" y="763"/>
                  <a:pt x="2729" y="763"/>
                </a:cubicBezTo>
                <a:cubicBezTo>
                  <a:pt x="2730" y="761"/>
                  <a:pt x="2730" y="761"/>
                  <a:pt x="2730" y="761"/>
                </a:cubicBezTo>
                <a:cubicBezTo>
                  <a:pt x="2730" y="761"/>
                  <a:pt x="2730" y="761"/>
                  <a:pt x="2730" y="761"/>
                </a:cubicBezTo>
                <a:cubicBezTo>
                  <a:pt x="2730" y="759"/>
                  <a:pt x="2730" y="759"/>
                  <a:pt x="2730" y="759"/>
                </a:cubicBezTo>
                <a:cubicBezTo>
                  <a:pt x="2728" y="758"/>
                  <a:pt x="2728" y="758"/>
                  <a:pt x="2728" y="758"/>
                </a:cubicBezTo>
                <a:cubicBezTo>
                  <a:pt x="2728" y="758"/>
                  <a:pt x="2728" y="758"/>
                  <a:pt x="2728" y="758"/>
                </a:cubicBezTo>
                <a:cubicBezTo>
                  <a:pt x="2727" y="755"/>
                  <a:pt x="2727" y="755"/>
                  <a:pt x="2727" y="755"/>
                </a:cubicBezTo>
                <a:cubicBezTo>
                  <a:pt x="2724" y="755"/>
                  <a:pt x="2724" y="755"/>
                  <a:pt x="2724" y="755"/>
                </a:cubicBezTo>
                <a:cubicBezTo>
                  <a:pt x="2723" y="755"/>
                  <a:pt x="2723" y="755"/>
                  <a:pt x="2723" y="755"/>
                </a:cubicBezTo>
                <a:cubicBezTo>
                  <a:pt x="2723" y="757"/>
                  <a:pt x="2723" y="757"/>
                  <a:pt x="2723" y="757"/>
                </a:cubicBezTo>
                <a:cubicBezTo>
                  <a:pt x="2721" y="757"/>
                  <a:pt x="2721" y="757"/>
                  <a:pt x="2721" y="757"/>
                </a:cubicBezTo>
                <a:cubicBezTo>
                  <a:pt x="2719" y="760"/>
                  <a:pt x="2719" y="760"/>
                  <a:pt x="2719" y="760"/>
                </a:cubicBezTo>
                <a:cubicBezTo>
                  <a:pt x="2717" y="763"/>
                  <a:pt x="2717" y="763"/>
                  <a:pt x="2717" y="763"/>
                </a:cubicBezTo>
                <a:cubicBezTo>
                  <a:pt x="2718" y="764"/>
                  <a:pt x="2718" y="764"/>
                  <a:pt x="2718" y="764"/>
                </a:cubicBezTo>
                <a:cubicBezTo>
                  <a:pt x="2717" y="766"/>
                  <a:pt x="2717" y="766"/>
                  <a:pt x="2717" y="766"/>
                </a:cubicBezTo>
                <a:lnTo>
                  <a:pt x="2716" y="766"/>
                </a:lnTo>
                <a:close/>
                <a:moveTo>
                  <a:pt x="2556" y="1029"/>
                </a:moveTo>
                <a:cubicBezTo>
                  <a:pt x="2558" y="1030"/>
                  <a:pt x="2558" y="1030"/>
                  <a:pt x="2558" y="1030"/>
                </a:cubicBezTo>
                <a:cubicBezTo>
                  <a:pt x="2559" y="1029"/>
                  <a:pt x="2559" y="1029"/>
                  <a:pt x="2559" y="1029"/>
                </a:cubicBezTo>
                <a:cubicBezTo>
                  <a:pt x="2558" y="1026"/>
                  <a:pt x="2558" y="1026"/>
                  <a:pt x="2558" y="1026"/>
                </a:cubicBezTo>
                <a:cubicBezTo>
                  <a:pt x="2556" y="1025"/>
                  <a:pt x="2556" y="1025"/>
                  <a:pt x="2556" y="1025"/>
                </a:cubicBezTo>
                <a:cubicBezTo>
                  <a:pt x="2553" y="1024"/>
                  <a:pt x="2553" y="1024"/>
                  <a:pt x="2553" y="1024"/>
                </a:cubicBezTo>
                <a:cubicBezTo>
                  <a:pt x="2552" y="1027"/>
                  <a:pt x="2552" y="1027"/>
                  <a:pt x="2552" y="1027"/>
                </a:cubicBezTo>
                <a:cubicBezTo>
                  <a:pt x="2552" y="1029"/>
                  <a:pt x="2552" y="1029"/>
                  <a:pt x="2552" y="1029"/>
                </a:cubicBezTo>
                <a:lnTo>
                  <a:pt x="2556" y="1029"/>
                </a:lnTo>
                <a:close/>
                <a:moveTo>
                  <a:pt x="2569" y="1026"/>
                </a:moveTo>
                <a:cubicBezTo>
                  <a:pt x="2569" y="1024"/>
                  <a:pt x="2569" y="1024"/>
                  <a:pt x="2569" y="1024"/>
                </a:cubicBezTo>
                <a:cubicBezTo>
                  <a:pt x="2569" y="1023"/>
                  <a:pt x="2569" y="1023"/>
                  <a:pt x="2569" y="1023"/>
                </a:cubicBezTo>
                <a:cubicBezTo>
                  <a:pt x="2566" y="1026"/>
                  <a:pt x="2566" y="1026"/>
                  <a:pt x="2566" y="1026"/>
                </a:cubicBezTo>
                <a:lnTo>
                  <a:pt x="2569" y="1026"/>
                </a:lnTo>
                <a:close/>
                <a:moveTo>
                  <a:pt x="2549" y="1021"/>
                </a:moveTo>
                <a:cubicBezTo>
                  <a:pt x="2548" y="1021"/>
                  <a:pt x="2548" y="1021"/>
                  <a:pt x="2548" y="1021"/>
                </a:cubicBezTo>
                <a:cubicBezTo>
                  <a:pt x="2550" y="1025"/>
                  <a:pt x="2550" y="1025"/>
                  <a:pt x="2550" y="1025"/>
                </a:cubicBezTo>
                <a:cubicBezTo>
                  <a:pt x="2551" y="1026"/>
                  <a:pt x="2551" y="1026"/>
                  <a:pt x="2551" y="1026"/>
                </a:cubicBezTo>
                <a:cubicBezTo>
                  <a:pt x="2553" y="1023"/>
                  <a:pt x="2553" y="1023"/>
                  <a:pt x="2553" y="1023"/>
                </a:cubicBezTo>
                <a:cubicBezTo>
                  <a:pt x="2551" y="1022"/>
                  <a:pt x="2551" y="1022"/>
                  <a:pt x="2551" y="1022"/>
                </a:cubicBezTo>
                <a:lnTo>
                  <a:pt x="2549" y="1021"/>
                </a:lnTo>
                <a:close/>
                <a:moveTo>
                  <a:pt x="2542" y="1016"/>
                </a:moveTo>
                <a:cubicBezTo>
                  <a:pt x="2541" y="1016"/>
                  <a:pt x="2541" y="1016"/>
                  <a:pt x="2541" y="1016"/>
                </a:cubicBezTo>
                <a:cubicBezTo>
                  <a:pt x="2542" y="1019"/>
                  <a:pt x="2542" y="1019"/>
                  <a:pt x="2542" y="1019"/>
                </a:cubicBezTo>
                <a:cubicBezTo>
                  <a:pt x="2544" y="1019"/>
                  <a:pt x="2544" y="1019"/>
                  <a:pt x="2544" y="1019"/>
                </a:cubicBezTo>
                <a:cubicBezTo>
                  <a:pt x="2546" y="1017"/>
                  <a:pt x="2546" y="1017"/>
                  <a:pt x="2546" y="1017"/>
                </a:cubicBezTo>
                <a:cubicBezTo>
                  <a:pt x="2544" y="1015"/>
                  <a:pt x="2544" y="1015"/>
                  <a:pt x="2544" y="1015"/>
                </a:cubicBezTo>
                <a:lnTo>
                  <a:pt x="2542" y="1016"/>
                </a:lnTo>
                <a:close/>
                <a:moveTo>
                  <a:pt x="2574" y="1023"/>
                </a:moveTo>
                <a:cubicBezTo>
                  <a:pt x="2573" y="1024"/>
                  <a:pt x="2573" y="1024"/>
                  <a:pt x="2573" y="1024"/>
                </a:cubicBezTo>
                <a:cubicBezTo>
                  <a:pt x="2571" y="1024"/>
                  <a:pt x="2571" y="1024"/>
                  <a:pt x="2571" y="1024"/>
                </a:cubicBezTo>
                <a:cubicBezTo>
                  <a:pt x="2570" y="1026"/>
                  <a:pt x="2570" y="1026"/>
                  <a:pt x="2570" y="1026"/>
                </a:cubicBezTo>
                <a:cubicBezTo>
                  <a:pt x="2573" y="1026"/>
                  <a:pt x="2573" y="1026"/>
                  <a:pt x="2573" y="1026"/>
                </a:cubicBezTo>
                <a:cubicBezTo>
                  <a:pt x="2573" y="1029"/>
                  <a:pt x="2573" y="1029"/>
                  <a:pt x="2573" y="1029"/>
                </a:cubicBezTo>
                <a:cubicBezTo>
                  <a:pt x="2575" y="1029"/>
                  <a:pt x="2575" y="1029"/>
                  <a:pt x="2575" y="1029"/>
                </a:cubicBezTo>
                <a:cubicBezTo>
                  <a:pt x="2575" y="1025"/>
                  <a:pt x="2575" y="1025"/>
                  <a:pt x="2575" y="1025"/>
                </a:cubicBezTo>
                <a:cubicBezTo>
                  <a:pt x="2574" y="1024"/>
                  <a:pt x="2574" y="1024"/>
                  <a:pt x="2574" y="1024"/>
                </a:cubicBezTo>
                <a:cubicBezTo>
                  <a:pt x="2575" y="1023"/>
                  <a:pt x="2575" y="1023"/>
                  <a:pt x="2575" y="1023"/>
                </a:cubicBezTo>
                <a:lnTo>
                  <a:pt x="2574" y="1023"/>
                </a:lnTo>
                <a:close/>
                <a:moveTo>
                  <a:pt x="2521" y="965"/>
                </a:moveTo>
                <a:cubicBezTo>
                  <a:pt x="2521" y="967"/>
                  <a:pt x="2521" y="967"/>
                  <a:pt x="2521" y="967"/>
                </a:cubicBezTo>
                <a:cubicBezTo>
                  <a:pt x="2522" y="967"/>
                  <a:pt x="2522" y="967"/>
                  <a:pt x="2522" y="967"/>
                </a:cubicBezTo>
                <a:cubicBezTo>
                  <a:pt x="2522" y="965"/>
                  <a:pt x="2522" y="965"/>
                  <a:pt x="2522" y="965"/>
                </a:cubicBezTo>
                <a:cubicBezTo>
                  <a:pt x="2521" y="965"/>
                  <a:pt x="2521" y="965"/>
                  <a:pt x="2521" y="965"/>
                </a:cubicBezTo>
                <a:close/>
                <a:moveTo>
                  <a:pt x="2580" y="1105"/>
                </a:moveTo>
                <a:cubicBezTo>
                  <a:pt x="2579" y="1105"/>
                  <a:pt x="2579" y="1105"/>
                  <a:pt x="2579" y="1105"/>
                </a:cubicBezTo>
                <a:cubicBezTo>
                  <a:pt x="2579" y="1106"/>
                  <a:pt x="2579" y="1106"/>
                  <a:pt x="2579" y="1106"/>
                </a:cubicBezTo>
                <a:cubicBezTo>
                  <a:pt x="2580" y="1106"/>
                  <a:pt x="2580" y="1106"/>
                  <a:pt x="2580" y="1106"/>
                </a:cubicBezTo>
                <a:lnTo>
                  <a:pt x="2580" y="1105"/>
                </a:lnTo>
                <a:close/>
                <a:moveTo>
                  <a:pt x="2526" y="977"/>
                </a:moveTo>
                <a:cubicBezTo>
                  <a:pt x="2526" y="979"/>
                  <a:pt x="2526" y="979"/>
                  <a:pt x="2526" y="979"/>
                </a:cubicBezTo>
                <a:cubicBezTo>
                  <a:pt x="2528" y="980"/>
                  <a:pt x="2528" y="980"/>
                  <a:pt x="2528" y="980"/>
                </a:cubicBezTo>
                <a:cubicBezTo>
                  <a:pt x="2528" y="980"/>
                  <a:pt x="2528" y="980"/>
                  <a:pt x="2528" y="980"/>
                </a:cubicBezTo>
                <a:cubicBezTo>
                  <a:pt x="2528" y="978"/>
                  <a:pt x="2528" y="978"/>
                  <a:pt x="2528" y="978"/>
                </a:cubicBezTo>
                <a:cubicBezTo>
                  <a:pt x="2527" y="977"/>
                  <a:pt x="2527" y="977"/>
                  <a:pt x="2527" y="977"/>
                </a:cubicBezTo>
                <a:lnTo>
                  <a:pt x="2526" y="977"/>
                </a:lnTo>
                <a:close/>
                <a:moveTo>
                  <a:pt x="2591" y="1003"/>
                </a:moveTo>
                <a:cubicBezTo>
                  <a:pt x="2590" y="1002"/>
                  <a:pt x="2590" y="1002"/>
                  <a:pt x="2590" y="1002"/>
                </a:cubicBezTo>
                <a:cubicBezTo>
                  <a:pt x="2589" y="1003"/>
                  <a:pt x="2589" y="1003"/>
                  <a:pt x="2589" y="1003"/>
                </a:cubicBezTo>
                <a:lnTo>
                  <a:pt x="2591" y="1003"/>
                </a:lnTo>
                <a:close/>
                <a:moveTo>
                  <a:pt x="2590" y="999"/>
                </a:moveTo>
                <a:cubicBezTo>
                  <a:pt x="2590" y="1001"/>
                  <a:pt x="2590" y="1001"/>
                  <a:pt x="2590" y="1001"/>
                </a:cubicBezTo>
                <a:cubicBezTo>
                  <a:pt x="2591" y="999"/>
                  <a:pt x="2591" y="999"/>
                  <a:pt x="2591" y="999"/>
                </a:cubicBezTo>
                <a:lnTo>
                  <a:pt x="2590" y="999"/>
                </a:lnTo>
                <a:close/>
                <a:moveTo>
                  <a:pt x="2590" y="1007"/>
                </a:moveTo>
                <a:cubicBezTo>
                  <a:pt x="2591" y="1006"/>
                  <a:pt x="2591" y="1006"/>
                  <a:pt x="2591" y="1006"/>
                </a:cubicBezTo>
                <a:cubicBezTo>
                  <a:pt x="2590" y="1005"/>
                  <a:pt x="2590" y="1005"/>
                  <a:pt x="2590" y="1005"/>
                </a:cubicBezTo>
                <a:lnTo>
                  <a:pt x="2590" y="1007"/>
                </a:lnTo>
                <a:close/>
                <a:moveTo>
                  <a:pt x="2592" y="1063"/>
                </a:moveTo>
                <a:cubicBezTo>
                  <a:pt x="2589" y="1061"/>
                  <a:pt x="2589" y="1061"/>
                  <a:pt x="2589" y="1061"/>
                </a:cubicBezTo>
                <a:cubicBezTo>
                  <a:pt x="2589" y="1056"/>
                  <a:pt x="2589" y="1056"/>
                  <a:pt x="2589" y="1056"/>
                </a:cubicBezTo>
                <a:cubicBezTo>
                  <a:pt x="2588" y="1055"/>
                  <a:pt x="2588" y="1055"/>
                  <a:pt x="2588" y="1055"/>
                </a:cubicBezTo>
                <a:cubicBezTo>
                  <a:pt x="2588" y="1054"/>
                  <a:pt x="2588" y="1054"/>
                  <a:pt x="2588" y="1054"/>
                </a:cubicBezTo>
                <a:cubicBezTo>
                  <a:pt x="2586" y="1053"/>
                  <a:pt x="2586" y="1053"/>
                  <a:pt x="2586" y="1053"/>
                </a:cubicBezTo>
                <a:cubicBezTo>
                  <a:pt x="2585" y="1053"/>
                  <a:pt x="2585" y="1053"/>
                  <a:pt x="2585" y="1053"/>
                </a:cubicBezTo>
                <a:cubicBezTo>
                  <a:pt x="2585" y="1055"/>
                  <a:pt x="2585" y="1055"/>
                  <a:pt x="2585" y="1055"/>
                </a:cubicBezTo>
                <a:cubicBezTo>
                  <a:pt x="2586" y="1056"/>
                  <a:pt x="2586" y="1056"/>
                  <a:pt x="2586" y="1056"/>
                </a:cubicBezTo>
                <a:cubicBezTo>
                  <a:pt x="2584" y="1055"/>
                  <a:pt x="2584" y="1055"/>
                  <a:pt x="2584" y="1055"/>
                </a:cubicBezTo>
                <a:cubicBezTo>
                  <a:pt x="2582" y="1054"/>
                  <a:pt x="2582" y="1054"/>
                  <a:pt x="2582" y="1054"/>
                </a:cubicBezTo>
                <a:cubicBezTo>
                  <a:pt x="2582" y="1054"/>
                  <a:pt x="2582" y="1054"/>
                  <a:pt x="2582" y="1054"/>
                </a:cubicBezTo>
                <a:cubicBezTo>
                  <a:pt x="2582" y="1056"/>
                  <a:pt x="2582" y="1056"/>
                  <a:pt x="2582" y="1056"/>
                </a:cubicBezTo>
                <a:cubicBezTo>
                  <a:pt x="2580" y="1058"/>
                  <a:pt x="2580" y="1058"/>
                  <a:pt x="2580" y="1058"/>
                </a:cubicBezTo>
                <a:cubicBezTo>
                  <a:pt x="2581" y="1059"/>
                  <a:pt x="2581" y="1059"/>
                  <a:pt x="2581" y="1059"/>
                </a:cubicBezTo>
                <a:cubicBezTo>
                  <a:pt x="2585" y="1059"/>
                  <a:pt x="2585" y="1059"/>
                  <a:pt x="2585" y="1059"/>
                </a:cubicBezTo>
                <a:cubicBezTo>
                  <a:pt x="2586" y="1060"/>
                  <a:pt x="2586" y="1060"/>
                  <a:pt x="2586" y="1060"/>
                </a:cubicBezTo>
                <a:cubicBezTo>
                  <a:pt x="2586" y="1062"/>
                  <a:pt x="2586" y="1062"/>
                  <a:pt x="2586" y="1062"/>
                </a:cubicBezTo>
                <a:cubicBezTo>
                  <a:pt x="2587" y="1063"/>
                  <a:pt x="2587" y="1063"/>
                  <a:pt x="2587" y="1063"/>
                </a:cubicBezTo>
                <a:cubicBezTo>
                  <a:pt x="2588" y="1066"/>
                  <a:pt x="2588" y="1066"/>
                  <a:pt x="2588" y="1066"/>
                </a:cubicBezTo>
                <a:cubicBezTo>
                  <a:pt x="2590" y="1067"/>
                  <a:pt x="2590" y="1067"/>
                  <a:pt x="2590" y="1067"/>
                </a:cubicBezTo>
                <a:cubicBezTo>
                  <a:pt x="2592" y="1067"/>
                  <a:pt x="2592" y="1067"/>
                  <a:pt x="2592" y="1067"/>
                </a:cubicBezTo>
                <a:cubicBezTo>
                  <a:pt x="2593" y="1069"/>
                  <a:pt x="2593" y="1069"/>
                  <a:pt x="2593" y="1069"/>
                </a:cubicBezTo>
                <a:cubicBezTo>
                  <a:pt x="2594" y="1070"/>
                  <a:pt x="2594" y="1070"/>
                  <a:pt x="2594" y="1070"/>
                </a:cubicBezTo>
                <a:cubicBezTo>
                  <a:pt x="2595" y="1068"/>
                  <a:pt x="2595" y="1068"/>
                  <a:pt x="2595" y="1068"/>
                </a:cubicBezTo>
                <a:cubicBezTo>
                  <a:pt x="2594" y="1066"/>
                  <a:pt x="2594" y="1066"/>
                  <a:pt x="2594" y="1066"/>
                </a:cubicBezTo>
                <a:cubicBezTo>
                  <a:pt x="2595" y="1064"/>
                  <a:pt x="2595" y="1064"/>
                  <a:pt x="2595" y="1064"/>
                </a:cubicBezTo>
                <a:lnTo>
                  <a:pt x="2592" y="1063"/>
                </a:lnTo>
                <a:close/>
                <a:moveTo>
                  <a:pt x="2587" y="1004"/>
                </a:moveTo>
                <a:cubicBezTo>
                  <a:pt x="2585" y="1003"/>
                  <a:pt x="2585" y="1003"/>
                  <a:pt x="2585" y="1003"/>
                </a:cubicBezTo>
                <a:cubicBezTo>
                  <a:pt x="2584" y="1003"/>
                  <a:pt x="2584" y="1003"/>
                  <a:pt x="2584" y="1003"/>
                </a:cubicBezTo>
                <a:cubicBezTo>
                  <a:pt x="2584" y="1005"/>
                  <a:pt x="2584" y="1005"/>
                  <a:pt x="2584" y="1005"/>
                </a:cubicBezTo>
                <a:cubicBezTo>
                  <a:pt x="2585" y="1006"/>
                  <a:pt x="2585" y="1006"/>
                  <a:pt x="2585" y="1006"/>
                </a:cubicBezTo>
                <a:lnTo>
                  <a:pt x="2587" y="1004"/>
                </a:lnTo>
                <a:close/>
                <a:moveTo>
                  <a:pt x="2574" y="1044"/>
                </a:moveTo>
                <a:cubicBezTo>
                  <a:pt x="2574" y="1042"/>
                  <a:pt x="2574" y="1042"/>
                  <a:pt x="2574" y="1042"/>
                </a:cubicBezTo>
                <a:cubicBezTo>
                  <a:pt x="2572" y="1042"/>
                  <a:pt x="2572" y="1042"/>
                  <a:pt x="2572" y="1042"/>
                </a:cubicBezTo>
                <a:cubicBezTo>
                  <a:pt x="2571" y="1043"/>
                  <a:pt x="2571" y="1043"/>
                  <a:pt x="2571" y="1043"/>
                </a:cubicBezTo>
                <a:cubicBezTo>
                  <a:pt x="2573" y="1045"/>
                  <a:pt x="2573" y="1045"/>
                  <a:pt x="2573" y="1045"/>
                </a:cubicBezTo>
                <a:lnTo>
                  <a:pt x="2574" y="1044"/>
                </a:lnTo>
                <a:close/>
                <a:moveTo>
                  <a:pt x="2578" y="1042"/>
                </a:moveTo>
                <a:cubicBezTo>
                  <a:pt x="2578" y="1041"/>
                  <a:pt x="2578" y="1041"/>
                  <a:pt x="2578" y="1041"/>
                </a:cubicBezTo>
                <a:cubicBezTo>
                  <a:pt x="2575" y="1038"/>
                  <a:pt x="2575" y="1038"/>
                  <a:pt x="2575" y="1038"/>
                </a:cubicBezTo>
                <a:cubicBezTo>
                  <a:pt x="2574" y="1038"/>
                  <a:pt x="2574" y="1038"/>
                  <a:pt x="2574" y="1038"/>
                </a:cubicBezTo>
                <a:cubicBezTo>
                  <a:pt x="2573" y="1040"/>
                  <a:pt x="2573" y="1040"/>
                  <a:pt x="2573" y="1040"/>
                </a:cubicBezTo>
                <a:cubicBezTo>
                  <a:pt x="2574" y="1041"/>
                  <a:pt x="2574" y="1041"/>
                  <a:pt x="2574" y="1041"/>
                </a:cubicBezTo>
                <a:cubicBezTo>
                  <a:pt x="2575" y="1040"/>
                  <a:pt x="2575" y="1040"/>
                  <a:pt x="2575" y="1040"/>
                </a:cubicBezTo>
                <a:lnTo>
                  <a:pt x="2578" y="1042"/>
                </a:lnTo>
                <a:close/>
                <a:moveTo>
                  <a:pt x="2764" y="903"/>
                </a:moveTo>
                <a:cubicBezTo>
                  <a:pt x="2765" y="903"/>
                  <a:pt x="2765" y="903"/>
                  <a:pt x="2765" y="903"/>
                </a:cubicBezTo>
                <a:cubicBezTo>
                  <a:pt x="2763" y="901"/>
                  <a:pt x="2763" y="901"/>
                  <a:pt x="2763" y="901"/>
                </a:cubicBezTo>
                <a:cubicBezTo>
                  <a:pt x="2761" y="901"/>
                  <a:pt x="2761" y="901"/>
                  <a:pt x="2761" y="901"/>
                </a:cubicBezTo>
                <a:cubicBezTo>
                  <a:pt x="2762" y="902"/>
                  <a:pt x="2762" y="902"/>
                  <a:pt x="2762" y="902"/>
                </a:cubicBezTo>
                <a:lnTo>
                  <a:pt x="2764" y="903"/>
                </a:lnTo>
                <a:close/>
                <a:moveTo>
                  <a:pt x="1616" y="399"/>
                </a:moveTo>
                <a:cubicBezTo>
                  <a:pt x="1615" y="401"/>
                  <a:pt x="1615" y="401"/>
                  <a:pt x="1615" y="401"/>
                </a:cubicBezTo>
                <a:cubicBezTo>
                  <a:pt x="1617" y="402"/>
                  <a:pt x="1617" y="402"/>
                  <a:pt x="1617" y="402"/>
                </a:cubicBezTo>
                <a:lnTo>
                  <a:pt x="1616" y="399"/>
                </a:lnTo>
                <a:close/>
                <a:moveTo>
                  <a:pt x="1612" y="410"/>
                </a:moveTo>
                <a:cubicBezTo>
                  <a:pt x="1613" y="410"/>
                  <a:pt x="1613" y="410"/>
                  <a:pt x="1613" y="410"/>
                </a:cubicBezTo>
                <a:cubicBezTo>
                  <a:pt x="1614" y="409"/>
                  <a:pt x="1614" y="409"/>
                  <a:pt x="1614" y="409"/>
                </a:cubicBezTo>
                <a:cubicBezTo>
                  <a:pt x="1615" y="409"/>
                  <a:pt x="1615" y="409"/>
                  <a:pt x="1615" y="409"/>
                </a:cubicBezTo>
                <a:cubicBezTo>
                  <a:pt x="1615" y="408"/>
                  <a:pt x="1615" y="408"/>
                  <a:pt x="1615" y="408"/>
                </a:cubicBezTo>
                <a:cubicBezTo>
                  <a:pt x="1613" y="408"/>
                  <a:pt x="1613" y="408"/>
                  <a:pt x="1613" y="408"/>
                </a:cubicBezTo>
                <a:lnTo>
                  <a:pt x="1612" y="410"/>
                </a:lnTo>
                <a:close/>
                <a:moveTo>
                  <a:pt x="1600" y="376"/>
                </a:moveTo>
                <a:cubicBezTo>
                  <a:pt x="1601" y="376"/>
                  <a:pt x="1601" y="376"/>
                  <a:pt x="1601" y="376"/>
                </a:cubicBezTo>
                <a:cubicBezTo>
                  <a:pt x="1603" y="375"/>
                  <a:pt x="1603" y="375"/>
                  <a:pt x="1603" y="375"/>
                </a:cubicBezTo>
                <a:cubicBezTo>
                  <a:pt x="1601" y="375"/>
                  <a:pt x="1601" y="375"/>
                  <a:pt x="1601" y="375"/>
                </a:cubicBezTo>
                <a:lnTo>
                  <a:pt x="1600" y="376"/>
                </a:lnTo>
                <a:close/>
                <a:moveTo>
                  <a:pt x="1604" y="412"/>
                </a:moveTo>
                <a:cubicBezTo>
                  <a:pt x="1603" y="412"/>
                  <a:pt x="1603" y="412"/>
                  <a:pt x="1603" y="412"/>
                </a:cubicBezTo>
                <a:cubicBezTo>
                  <a:pt x="1603" y="413"/>
                  <a:pt x="1603" y="413"/>
                  <a:pt x="1603" y="413"/>
                </a:cubicBezTo>
                <a:cubicBezTo>
                  <a:pt x="1606" y="414"/>
                  <a:pt x="1606" y="414"/>
                  <a:pt x="1606" y="414"/>
                </a:cubicBezTo>
                <a:cubicBezTo>
                  <a:pt x="1609" y="414"/>
                  <a:pt x="1609" y="414"/>
                  <a:pt x="1609" y="414"/>
                </a:cubicBezTo>
                <a:cubicBezTo>
                  <a:pt x="1610" y="413"/>
                  <a:pt x="1610" y="413"/>
                  <a:pt x="1610" y="413"/>
                </a:cubicBezTo>
                <a:cubicBezTo>
                  <a:pt x="1611" y="414"/>
                  <a:pt x="1611" y="414"/>
                  <a:pt x="1611" y="414"/>
                </a:cubicBezTo>
                <a:cubicBezTo>
                  <a:pt x="1611" y="415"/>
                  <a:pt x="1611" y="415"/>
                  <a:pt x="1611" y="415"/>
                </a:cubicBezTo>
                <a:cubicBezTo>
                  <a:pt x="1611" y="413"/>
                  <a:pt x="1611" y="413"/>
                  <a:pt x="1611" y="413"/>
                </a:cubicBezTo>
                <a:cubicBezTo>
                  <a:pt x="1612" y="411"/>
                  <a:pt x="1612" y="411"/>
                  <a:pt x="1612" y="411"/>
                </a:cubicBezTo>
                <a:cubicBezTo>
                  <a:pt x="1612" y="410"/>
                  <a:pt x="1612" y="410"/>
                  <a:pt x="1612" y="410"/>
                </a:cubicBezTo>
                <a:cubicBezTo>
                  <a:pt x="1611" y="410"/>
                  <a:pt x="1611" y="410"/>
                  <a:pt x="1611" y="410"/>
                </a:cubicBezTo>
                <a:cubicBezTo>
                  <a:pt x="1610" y="410"/>
                  <a:pt x="1610" y="410"/>
                  <a:pt x="1610" y="410"/>
                </a:cubicBezTo>
                <a:cubicBezTo>
                  <a:pt x="1609" y="412"/>
                  <a:pt x="1609" y="412"/>
                  <a:pt x="1609" y="412"/>
                </a:cubicBezTo>
                <a:cubicBezTo>
                  <a:pt x="1608" y="412"/>
                  <a:pt x="1608" y="412"/>
                  <a:pt x="1608" y="412"/>
                </a:cubicBezTo>
                <a:cubicBezTo>
                  <a:pt x="1607" y="412"/>
                  <a:pt x="1607" y="412"/>
                  <a:pt x="1607" y="412"/>
                </a:cubicBezTo>
                <a:cubicBezTo>
                  <a:pt x="1605" y="409"/>
                  <a:pt x="1605" y="409"/>
                  <a:pt x="1605" y="409"/>
                </a:cubicBezTo>
                <a:cubicBezTo>
                  <a:pt x="1604" y="410"/>
                  <a:pt x="1604" y="410"/>
                  <a:pt x="1604" y="410"/>
                </a:cubicBezTo>
                <a:cubicBezTo>
                  <a:pt x="1603" y="411"/>
                  <a:pt x="1603" y="411"/>
                  <a:pt x="1603" y="411"/>
                </a:cubicBezTo>
                <a:lnTo>
                  <a:pt x="1604" y="412"/>
                </a:lnTo>
                <a:close/>
                <a:moveTo>
                  <a:pt x="1582" y="384"/>
                </a:moveTo>
                <a:cubicBezTo>
                  <a:pt x="1582" y="386"/>
                  <a:pt x="1582" y="386"/>
                  <a:pt x="1582" y="386"/>
                </a:cubicBezTo>
                <a:cubicBezTo>
                  <a:pt x="1583" y="385"/>
                  <a:pt x="1583" y="385"/>
                  <a:pt x="1583" y="385"/>
                </a:cubicBezTo>
                <a:cubicBezTo>
                  <a:pt x="1585" y="384"/>
                  <a:pt x="1585" y="384"/>
                  <a:pt x="1585" y="384"/>
                </a:cubicBezTo>
                <a:cubicBezTo>
                  <a:pt x="1585" y="382"/>
                  <a:pt x="1585" y="382"/>
                  <a:pt x="1585" y="382"/>
                </a:cubicBezTo>
                <a:cubicBezTo>
                  <a:pt x="1583" y="382"/>
                  <a:pt x="1583" y="382"/>
                  <a:pt x="1583" y="382"/>
                </a:cubicBezTo>
                <a:lnTo>
                  <a:pt x="1582" y="384"/>
                </a:lnTo>
                <a:close/>
                <a:moveTo>
                  <a:pt x="1604" y="401"/>
                </a:moveTo>
                <a:cubicBezTo>
                  <a:pt x="1605" y="402"/>
                  <a:pt x="1605" y="402"/>
                  <a:pt x="1605" y="402"/>
                </a:cubicBezTo>
                <a:cubicBezTo>
                  <a:pt x="1605" y="404"/>
                  <a:pt x="1605" y="404"/>
                  <a:pt x="1605" y="404"/>
                </a:cubicBezTo>
                <a:cubicBezTo>
                  <a:pt x="1606" y="406"/>
                  <a:pt x="1606" y="406"/>
                  <a:pt x="1606" y="406"/>
                </a:cubicBezTo>
                <a:cubicBezTo>
                  <a:pt x="1607" y="406"/>
                  <a:pt x="1607" y="406"/>
                  <a:pt x="1607" y="406"/>
                </a:cubicBezTo>
                <a:cubicBezTo>
                  <a:pt x="1609" y="406"/>
                  <a:pt x="1609" y="406"/>
                  <a:pt x="1609" y="406"/>
                </a:cubicBezTo>
                <a:cubicBezTo>
                  <a:pt x="1610" y="407"/>
                  <a:pt x="1610" y="407"/>
                  <a:pt x="1610" y="407"/>
                </a:cubicBezTo>
                <a:cubicBezTo>
                  <a:pt x="1609" y="408"/>
                  <a:pt x="1609" y="408"/>
                  <a:pt x="1609" y="408"/>
                </a:cubicBezTo>
                <a:cubicBezTo>
                  <a:pt x="1610" y="409"/>
                  <a:pt x="1610" y="409"/>
                  <a:pt x="1610" y="409"/>
                </a:cubicBezTo>
                <a:cubicBezTo>
                  <a:pt x="1611" y="409"/>
                  <a:pt x="1611" y="409"/>
                  <a:pt x="1611" y="409"/>
                </a:cubicBezTo>
                <a:cubicBezTo>
                  <a:pt x="1612" y="408"/>
                  <a:pt x="1612" y="408"/>
                  <a:pt x="1612" y="408"/>
                </a:cubicBezTo>
                <a:cubicBezTo>
                  <a:pt x="1612" y="407"/>
                  <a:pt x="1612" y="407"/>
                  <a:pt x="1612" y="407"/>
                </a:cubicBezTo>
                <a:cubicBezTo>
                  <a:pt x="1614" y="406"/>
                  <a:pt x="1614" y="406"/>
                  <a:pt x="1614" y="406"/>
                </a:cubicBezTo>
                <a:cubicBezTo>
                  <a:pt x="1615" y="405"/>
                  <a:pt x="1615" y="405"/>
                  <a:pt x="1615" y="405"/>
                </a:cubicBezTo>
                <a:cubicBezTo>
                  <a:pt x="1615" y="404"/>
                  <a:pt x="1615" y="404"/>
                  <a:pt x="1615" y="404"/>
                </a:cubicBezTo>
                <a:cubicBezTo>
                  <a:pt x="1613" y="402"/>
                  <a:pt x="1613" y="402"/>
                  <a:pt x="1613" y="402"/>
                </a:cubicBezTo>
                <a:cubicBezTo>
                  <a:pt x="1613" y="402"/>
                  <a:pt x="1613" y="402"/>
                  <a:pt x="1613" y="402"/>
                </a:cubicBezTo>
                <a:cubicBezTo>
                  <a:pt x="1615" y="401"/>
                  <a:pt x="1615" y="401"/>
                  <a:pt x="1615" y="401"/>
                </a:cubicBezTo>
                <a:cubicBezTo>
                  <a:pt x="1616" y="398"/>
                  <a:pt x="1616" y="398"/>
                  <a:pt x="1616" y="398"/>
                </a:cubicBezTo>
                <a:cubicBezTo>
                  <a:pt x="1615" y="396"/>
                  <a:pt x="1615" y="396"/>
                  <a:pt x="1615" y="396"/>
                </a:cubicBezTo>
                <a:cubicBezTo>
                  <a:pt x="1615" y="394"/>
                  <a:pt x="1615" y="394"/>
                  <a:pt x="1615" y="394"/>
                </a:cubicBezTo>
                <a:cubicBezTo>
                  <a:pt x="1612" y="394"/>
                  <a:pt x="1612" y="394"/>
                  <a:pt x="1612" y="394"/>
                </a:cubicBezTo>
                <a:cubicBezTo>
                  <a:pt x="1610" y="395"/>
                  <a:pt x="1610" y="395"/>
                  <a:pt x="1610" y="395"/>
                </a:cubicBezTo>
                <a:cubicBezTo>
                  <a:pt x="1609" y="397"/>
                  <a:pt x="1609" y="397"/>
                  <a:pt x="1609" y="397"/>
                </a:cubicBezTo>
                <a:cubicBezTo>
                  <a:pt x="1610" y="398"/>
                  <a:pt x="1610" y="398"/>
                  <a:pt x="1610" y="398"/>
                </a:cubicBezTo>
                <a:cubicBezTo>
                  <a:pt x="1611" y="399"/>
                  <a:pt x="1611" y="399"/>
                  <a:pt x="1611" y="399"/>
                </a:cubicBezTo>
                <a:cubicBezTo>
                  <a:pt x="1611" y="400"/>
                  <a:pt x="1611" y="400"/>
                  <a:pt x="1611" y="400"/>
                </a:cubicBezTo>
                <a:cubicBezTo>
                  <a:pt x="1610" y="400"/>
                  <a:pt x="1610" y="400"/>
                  <a:pt x="1610" y="400"/>
                </a:cubicBezTo>
                <a:cubicBezTo>
                  <a:pt x="1609" y="400"/>
                  <a:pt x="1609" y="400"/>
                  <a:pt x="1609" y="400"/>
                </a:cubicBezTo>
                <a:cubicBezTo>
                  <a:pt x="1608" y="399"/>
                  <a:pt x="1608" y="399"/>
                  <a:pt x="1608" y="399"/>
                </a:cubicBezTo>
                <a:cubicBezTo>
                  <a:pt x="1608" y="398"/>
                  <a:pt x="1608" y="398"/>
                  <a:pt x="1608" y="398"/>
                </a:cubicBezTo>
                <a:cubicBezTo>
                  <a:pt x="1607" y="397"/>
                  <a:pt x="1607" y="397"/>
                  <a:pt x="1607" y="397"/>
                </a:cubicBezTo>
                <a:cubicBezTo>
                  <a:pt x="1606" y="397"/>
                  <a:pt x="1606" y="397"/>
                  <a:pt x="1606" y="397"/>
                </a:cubicBezTo>
                <a:cubicBezTo>
                  <a:pt x="1605" y="399"/>
                  <a:pt x="1605" y="399"/>
                  <a:pt x="1605" y="399"/>
                </a:cubicBezTo>
                <a:cubicBezTo>
                  <a:pt x="1604" y="399"/>
                  <a:pt x="1604" y="399"/>
                  <a:pt x="1604" y="399"/>
                </a:cubicBezTo>
                <a:lnTo>
                  <a:pt x="1604" y="401"/>
                </a:lnTo>
                <a:close/>
                <a:moveTo>
                  <a:pt x="1606" y="363"/>
                </a:moveTo>
                <a:cubicBezTo>
                  <a:pt x="1604" y="364"/>
                  <a:pt x="1604" y="364"/>
                  <a:pt x="1604" y="364"/>
                </a:cubicBezTo>
                <a:cubicBezTo>
                  <a:pt x="1604" y="365"/>
                  <a:pt x="1604" y="365"/>
                  <a:pt x="1604" y="365"/>
                </a:cubicBezTo>
                <a:cubicBezTo>
                  <a:pt x="1605" y="365"/>
                  <a:pt x="1605" y="365"/>
                  <a:pt x="1605" y="365"/>
                </a:cubicBezTo>
                <a:lnTo>
                  <a:pt x="1606" y="363"/>
                </a:lnTo>
                <a:close/>
                <a:moveTo>
                  <a:pt x="1622" y="416"/>
                </a:moveTo>
                <a:cubicBezTo>
                  <a:pt x="1621" y="418"/>
                  <a:pt x="1621" y="418"/>
                  <a:pt x="1621" y="418"/>
                </a:cubicBezTo>
                <a:cubicBezTo>
                  <a:pt x="1622" y="418"/>
                  <a:pt x="1622" y="418"/>
                  <a:pt x="1622" y="418"/>
                </a:cubicBezTo>
                <a:cubicBezTo>
                  <a:pt x="1624" y="419"/>
                  <a:pt x="1624" y="419"/>
                  <a:pt x="1624" y="419"/>
                </a:cubicBezTo>
                <a:cubicBezTo>
                  <a:pt x="1625" y="417"/>
                  <a:pt x="1625" y="417"/>
                  <a:pt x="1625" y="417"/>
                </a:cubicBezTo>
                <a:cubicBezTo>
                  <a:pt x="1627" y="418"/>
                  <a:pt x="1627" y="418"/>
                  <a:pt x="1627" y="418"/>
                </a:cubicBezTo>
                <a:cubicBezTo>
                  <a:pt x="1627" y="417"/>
                  <a:pt x="1627" y="417"/>
                  <a:pt x="1627" y="417"/>
                </a:cubicBezTo>
                <a:cubicBezTo>
                  <a:pt x="1626" y="415"/>
                  <a:pt x="1626" y="415"/>
                  <a:pt x="1626" y="415"/>
                </a:cubicBezTo>
                <a:cubicBezTo>
                  <a:pt x="1626" y="414"/>
                  <a:pt x="1626" y="414"/>
                  <a:pt x="1626" y="414"/>
                </a:cubicBezTo>
                <a:cubicBezTo>
                  <a:pt x="1625" y="413"/>
                  <a:pt x="1625" y="413"/>
                  <a:pt x="1625" y="413"/>
                </a:cubicBezTo>
                <a:cubicBezTo>
                  <a:pt x="1624" y="414"/>
                  <a:pt x="1624" y="414"/>
                  <a:pt x="1624" y="414"/>
                </a:cubicBezTo>
                <a:cubicBezTo>
                  <a:pt x="1623" y="413"/>
                  <a:pt x="1623" y="413"/>
                  <a:pt x="1623" y="413"/>
                </a:cubicBezTo>
                <a:cubicBezTo>
                  <a:pt x="1622" y="414"/>
                  <a:pt x="1622" y="414"/>
                  <a:pt x="1622" y="414"/>
                </a:cubicBezTo>
                <a:cubicBezTo>
                  <a:pt x="1622" y="415"/>
                  <a:pt x="1622" y="415"/>
                  <a:pt x="1622" y="415"/>
                </a:cubicBezTo>
                <a:cubicBezTo>
                  <a:pt x="1624" y="415"/>
                  <a:pt x="1624" y="415"/>
                  <a:pt x="1624" y="415"/>
                </a:cubicBezTo>
                <a:cubicBezTo>
                  <a:pt x="1623" y="416"/>
                  <a:pt x="1623" y="416"/>
                  <a:pt x="1623" y="416"/>
                </a:cubicBezTo>
                <a:lnTo>
                  <a:pt x="1622" y="416"/>
                </a:lnTo>
                <a:close/>
                <a:moveTo>
                  <a:pt x="1600" y="407"/>
                </a:moveTo>
                <a:cubicBezTo>
                  <a:pt x="1600" y="405"/>
                  <a:pt x="1600" y="405"/>
                  <a:pt x="1600" y="405"/>
                </a:cubicBezTo>
                <a:cubicBezTo>
                  <a:pt x="1599" y="402"/>
                  <a:pt x="1599" y="402"/>
                  <a:pt x="1599" y="402"/>
                </a:cubicBezTo>
                <a:cubicBezTo>
                  <a:pt x="1597" y="402"/>
                  <a:pt x="1597" y="402"/>
                  <a:pt x="1597" y="402"/>
                </a:cubicBezTo>
                <a:cubicBezTo>
                  <a:pt x="1595" y="401"/>
                  <a:pt x="1595" y="401"/>
                  <a:pt x="1595" y="401"/>
                </a:cubicBezTo>
                <a:cubicBezTo>
                  <a:pt x="1592" y="402"/>
                  <a:pt x="1592" y="402"/>
                  <a:pt x="1592" y="402"/>
                </a:cubicBezTo>
                <a:cubicBezTo>
                  <a:pt x="1591" y="404"/>
                  <a:pt x="1591" y="404"/>
                  <a:pt x="1591" y="404"/>
                </a:cubicBezTo>
                <a:cubicBezTo>
                  <a:pt x="1592" y="406"/>
                  <a:pt x="1592" y="406"/>
                  <a:pt x="1592" y="406"/>
                </a:cubicBezTo>
                <a:cubicBezTo>
                  <a:pt x="1594" y="408"/>
                  <a:pt x="1594" y="408"/>
                  <a:pt x="1594" y="408"/>
                </a:cubicBezTo>
                <a:cubicBezTo>
                  <a:pt x="1596" y="409"/>
                  <a:pt x="1596" y="409"/>
                  <a:pt x="1596" y="409"/>
                </a:cubicBezTo>
                <a:cubicBezTo>
                  <a:pt x="1597" y="409"/>
                  <a:pt x="1597" y="409"/>
                  <a:pt x="1597" y="409"/>
                </a:cubicBezTo>
                <a:cubicBezTo>
                  <a:pt x="1599" y="409"/>
                  <a:pt x="1599" y="409"/>
                  <a:pt x="1599" y="409"/>
                </a:cubicBezTo>
                <a:lnTo>
                  <a:pt x="1600" y="407"/>
                </a:lnTo>
                <a:close/>
                <a:moveTo>
                  <a:pt x="1640" y="408"/>
                </a:moveTo>
                <a:cubicBezTo>
                  <a:pt x="1638" y="405"/>
                  <a:pt x="1638" y="405"/>
                  <a:pt x="1638" y="405"/>
                </a:cubicBezTo>
                <a:cubicBezTo>
                  <a:pt x="1636" y="404"/>
                  <a:pt x="1636" y="404"/>
                  <a:pt x="1636" y="404"/>
                </a:cubicBezTo>
                <a:cubicBezTo>
                  <a:pt x="1635" y="406"/>
                  <a:pt x="1635" y="406"/>
                  <a:pt x="1635" y="406"/>
                </a:cubicBezTo>
                <a:cubicBezTo>
                  <a:pt x="1636" y="408"/>
                  <a:pt x="1636" y="408"/>
                  <a:pt x="1636" y="408"/>
                </a:cubicBezTo>
                <a:cubicBezTo>
                  <a:pt x="1639" y="409"/>
                  <a:pt x="1639" y="409"/>
                  <a:pt x="1639" y="409"/>
                </a:cubicBezTo>
                <a:lnTo>
                  <a:pt x="1640" y="408"/>
                </a:lnTo>
                <a:close/>
                <a:moveTo>
                  <a:pt x="1601" y="411"/>
                </a:moveTo>
                <a:cubicBezTo>
                  <a:pt x="1602" y="408"/>
                  <a:pt x="1602" y="408"/>
                  <a:pt x="1602" y="408"/>
                </a:cubicBezTo>
                <a:cubicBezTo>
                  <a:pt x="1602" y="408"/>
                  <a:pt x="1601" y="407"/>
                  <a:pt x="1601" y="407"/>
                </a:cubicBezTo>
                <a:cubicBezTo>
                  <a:pt x="1601" y="410"/>
                  <a:pt x="1601" y="410"/>
                  <a:pt x="1601" y="410"/>
                </a:cubicBezTo>
                <a:cubicBezTo>
                  <a:pt x="1600" y="411"/>
                  <a:pt x="1600" y="411"/>
                  <a:pt x="1600" y="411"/>
                </a:cubicBezTo>
                <a:cubicBezTo>
                  <a:pt x="1600" y="412"/>
                  <a:pt x="1600" y="412"/>
                  <a:pt x="1600" y="412"/>
                </a:cubicBezTo>
                <a:lnTo>
                  <a:pt x="1601" y="411"/>
                </a:lnTo>
                <a:close/>
                <a:moveTo>
                  <a:pt x="1651" y="383"/>
                </a:moveTo>
                <a:cubicBezTo>
                  <a:pt x="1650" y="388"/>
                  <a:pt x="1650" y="388"/>
                  <a:pt x="1650" y="388"/>
                </a:cubicBezTo>
                <a:cubicBezTo>
                  <a:pt x="1651" y="390"/>
                  <a:pt x="1651" y="390"/>
                  <a:pt x="1651" y="390"/>
                </a:cubicBezTo>
                <a:cubicBezTo>
                  <a:pt x="1651" y="392"/>
                  <a:pt x="1651" y="392"/>
                  <a:pt x="1651" y="392"/>
                </a:cubicBezTo>
                <a:cubicBezTo>
                  <a:pt x="1651" y="392"/>
                  <a:pt x="1651" y="392"/>
                  <a:pt x="1651" y="392"/>
                </a:cubicBezTo>
                <a:cubicBezTo>
                  <a:pt x="1652" y="391"/>
                  <a:pt x="1652" y="391"/>
                  <a:pt x="1652" y="391"/>
                </a:cubicBezTo>
                <a:cubicBezTo>
                  <a:pt x="1653" y="387"/>
                  <a:pt x="1653" y="387"/>
                  <a:pt x="1653" y="387"/>
                </a:cubicBezTo>
                <a:cubicBezTo>
                  <a:pt x="1653" y="384"/>
                  <a:pt x="1653" y="384"/>
                  <a:pt x="1653" y="384"/>
                </a:cubicBezTo>
                <a:cubicBezTo>
                  <a:pt x="1655" y="381"/>
                  <a:pt x="1655" y="381"/>
                  <a:pt x="1655" y="381"/>
                </a:cubicBezTo>
                <a:cubicBezTo>
                  <a:pt x="1655" y="378"/>
                  <a:pt x="1655" y="378"/>
                  <a:pt x="1655" y="378"/>
                </a:cubicBezTo>
                <a:cubicBezTo>
                  <a:pt x="1654" y="377"/>
                  <a:pt x="1654" y="377"/>
                  <a:pt x="1654" y="377"/>
                </a:cubicBezTo>
                <a:cubicBezTo>
                  <a:pt x="1653" y="378"/>
                  <a:pt x="1653" y="378"/>
                  <a:pt x="1653" y="378"/>
                </a:cubicBezTo>
                <a:cubicBezTo>
                  <a:pt x="1653" y="379"/>
                  <a:pt x="1653" y="379"/>
                  <a:pt x="1653" y="379"/>
                </a:cubicBezTo>
                <a:cubicBezTo>
                  <a:pt x="1652" y="382"/>
                  <a:pt x="1652" y="382"/>
                  <a:pt x="1652" y="382"/>
                </a:cubicBezTo>
                <a:lnTo>
                  <a:pt x="1651" y="383"/>
                </a:lnTo>
                <a:close/>
                <a:moveTo>
                  <a:pt x="1598" y="412"/>
                </a:moveTo>
                <a:cubicBezTo>
                  <a:pt x="1599" y="411"/>
                  <a:pt x="1599" y="411"/>
                  <a:pt x="1599" y="411"/>
                </a:cubicBezTo>
                <a:cubicBezTo>
                  <a:pt x="1597" y="410"/>
                  <a:pt x="1597" y="410"/>
                  <a:pt x="1597" y="410"/>
                </a:cubicBezTo>
                <a:lnTo>
                  <a:pt x="1598" y="412"/>
                </a:lnTo>
                <a:close/>
                <a:moveTo>
                  <a:pt x="1599" y="398"/>
                </a:moveTo>
                <a:cubicBezTo>
                  <a:pt x="1599" y="395"/>
                  <a:pt x="1599" y="395"/>
                  <a:pt x="1599" y="395"/>
                </a:cubicBezTo>
                <a:cubicBezTo>
                  <a:pt x="1599" y="398"/>
                  <a:pt x="1599" y="398"/>
                  <a:pt x="1599" y="398"/>
                </a:cubicBezTo>
                <a:cubicBezTo>
                  <a:pt x="1598" y="399"/>
                  <a:pt x="1598" y="399"/>
                  <a:pt x="1598" y="399"/>
                </a:cubicBezTo>
                <a:cubicBezTo>
                  <a:pt x="1599" y="399"/>
                  <a:pt x="1599" y="399"/>
                  <a:pt x="1599" y="399"/>
                </a:cubicBezTo>
                <a:lnTo>
                  <a:pt x="1599" y="398"/>
                </a:lnTo>
                <a:close/>
                <a:moveTo>
                  <a:pt x="1545" y="301"/>
                </a:moveTo>
                <a:cubicBezTo>
                  <a:pt x="1546" y="303"/>
                  <a:pt x="1546" y="303"/>
                  <a:pt x="1546" y="303"/>
                </a:cubicBezTo>
                <a:cubicBezTo>
                  <a:pt x="1547" y="302"/>
                  <a:pt x="1547" y="302"/>
                  <a:pt x="1547" y="302"/>
                </a:cubicBezTo>
                <a:lnTo>
                  <a:pt x="1545" y="301"/>
                </a:lnTo>
                <a:close/>
                <a:moveTo>
                  <a:pt x="1546" y="320"/>
                </a:moveTo>
                <a:cubicBezTo>
                  <a:pt x="1545" y="319"/>
                  <a:pt x="1545" y="319"/>
                  <a:pt x="1545" y="319"/>
                </a:cubicBezTo>
                <a:cubicBezTo>
                  <a:pt x="1543" y="320"/>
                  <a:pt x="1543" y="320"/>
                  <a:pt x="1543" y="320"/>
                </a:cubicBezTo>
                <a:cubicBezTo>
                  <a:pt x="1544" y="321"/>
                  <a:pt x="1544" y="321"/>
                  <a:pt x="1544" y="321"/>
                </a:cubicBezTo>
                <a:lnTo>
                  <a:pt x="1546" y="320"/>
                </a:lnTo>
                <a:close/>
                <a:moveTo>
                  <a:pt x="1546" y="330"/>
                </a:moveTo>
                <a:cubicBezTo>
                  <a:pt x="1547" y="328"/>
                  <a:pt x="1547" y="328"/>
                  <a:pt x="1547" y="328"/>
                </a:cubicBezTo>
                <a:cubicBezTo>
                  <a:pt x="1545" y="329"/>
                  <a:pt x="1545" y="329"/>
                  <a:pt x="1545" y="329"/>
                </a:cubicBezTo>
                <a:lnTo>
                  <a:pt x="1546" y="330"/>
                </a:lnTo>
                <a:close/>
                <a:moveTo>
                  <a:pt x="1452" y="382"/>
                </a:moveTo>
                <a:cubicBezTo>
                  <a:pt x="1453" y="383"/>
                  <a:pt x="1453" y="383"/>
                  <a:pt x="1453" y="383"/>
                </a:cubicBezTo>
                <a:cubicBezTo>
                  <a:pt x="1453" y="382"/>
                  <a:pt x="1453" y="382"/>
                  <a:pt x="1453" y="382"/>
                </a:cubicBezTo>
                <a:lnTo>
                  <a:pt x="1452" y="382"/>
                </a:lnTo>
                <a:close/>
                <a:moveTo>
                  <a:pt x="1598" y="369"/>
                </a:moveTo>
                <a:cubicBezTo>
                  <a:pt x="1595" y="372"/>
                  <a:pt x="1595" y="372"/>
                  <a:pt x="1595" y="372"/>
                </a:cubicBezTo>
                <a:cubicBezTo>
                  <a:pt x="1593" y="373"/>
                  <a:pt x="1593" y="373"/>
                  <a:pt x="1593" y="373"/>
                </a:cubicBezTo>
                <a:cubicBezTo>
                  <a:pt x="1591" y="373"/>
                  <a:pt x="1591" y="373"/>
                  <a:pt x="1591" y="373"/>
                </a:cubicBezTo>
                <a:cubicBezTo>
                  <a:pt x="1589" y="375"/>
                  <a:pt x="1589" y="375"/>
                  <a:pt x="1589" y="375"/>
                </a:cubicBezTo>
                <a:cubicBezTo>
                  <a:pt x="1588" y="377"/>
                  <a:pt x="1588" y="377"/>
                  <a:pt x="1588" y="377"/>
                </a:cubicBezTo>
                <a:cubicBezTo>
                  <a:pt x="1586" y="379"/>
                  <a:pt x="1586" y="379"/>
                  <a:pt x="1586" y="379"/>
                </a:cubicBezTo>
                <a:cubicBezTo>
                  <a:pt x="1584" y="379"/>
                  <a:pt x="1584" y="379"/>
                  <a:pt x="1584" y="379"/>
                </a:cubicBezTo>
                <a:cubicBezTo>
                  <a:pt x="1582" y="381"/>
                  <a:pt x="1582" y="381"/>
                  <a:pt x="1582" y="381"/>
                </a:cubicBezTo>
                <a:cubicBezTo>
                  <a:pt x="1581" y="380"/>
                  <a:pt x="1581" y="380"/>
                  <a:pt x="1581" y="380"/>
                </a:cubicBezTo>
                <a:cubicBezTo>
                  <a:pt x="1580" y="380"/>
                  <a:pt x="1580" y="380"/>
                  <a:pt x="1580" y="380"/>
                </a:cubicBezTo>
                <a:cubicBezTo>
                  <a:pt x="1579" y="383"/>
                  <a:pt x="1579" y="383"/>
                  <a:pt x="1579" y="383"/>
                </a:cubicBezTo>
                <a:cubicBezTo>
                  <a:pt x="1577" y="384"/>
                  <a:pt x="1577" y="384"/>
                  <a:pt x="1577" y="384"/>
                </a:cubicBezTo>
                <a:cubicBezTo>
                  <a:pt x="1578" y="385"/>
                  <a:pt x="1578" y="385"/>
                  <a:pt x="1578" y="385"/>
                </a:cubicBezTo>
                <a:cubicBezTo>
                  <a:pt x="1579" y="384"/>
                  <a:pt x="1579" y="384"/>
                  <a:pt x="1579" y="384"/>
                </a:cubicBezTo>
                <a:cubicBezTo>
                  <a:pt x="1581" y="387"/>
                  <a:pt x="1581" y="387"/>
                  <a:pt x="1581" y="387"/>
                </a:cubicBezTo>
                <a:cubicBezTo>
                  <a:pt x="1581" y="384"/>
                  <a:pt x="1581" y="384"/>
                  <a:pt x="1581" y="384"/>
                </a:cubicBezTo>
                <a:cubicBezTo>
                  <a:pt x="1581" y="383"/>
                  <a:pt x="1581" y="383"/>
                  <a:pt x="1581" y="383"/>
                </a:cubicBezTo>
                <a:cubicBezTo>
                  <a:pt x="1585" y="381"/>
                  <a:pt x="1585" y="381"/>
                  <a:pt x="1585" y="381"/>
                </a:cubicBezTo>
                <a:cubicBezTo>
                  <a:pt x="1585" y="381"/>
                  <a:pt x="1585" y="381"/>
                  <a:pt x="1585" y="381"/>
                </a:cubicBezTo>
                <a:cubicBezTo>
                  <a:pt x="1587" y="381"/>
                  <a:pt x="1587" y="381"/>
                  <a:pt x="1587" y="381"/>
                </a:cubicBezTo>
                <a:cubicBezTo>
                  <a:pt x="1589" y="381"/>
                  <a:pt x="1589" y="381"/>
                  <a:pt x="1589" y="381"/>
                </a:cubicBezTo>
                <a:cubicBezTo>
                  <a:pt x="1590" y="381"/>
                  <a:pt x="1590" y="381"/>
                  <a:pt x="1590" y="381"/>
                </a:cubicBezTo>
                <a:cubicBezTo>
                  <a:pt x="1592" y="381"/>
                  <a:pt x="1592" y="381"/>
                  <a:pt x="1592" y="381"/>
                </a:cubicBezTo>
                <a:cubicBezTo>
                  <a:pt x="1594" y="381"/>
                  <a:pt x="1594" y="381"/>
                  <a:pt x="1594" y="381"/>
                </a:cubicBezTo>
                <a:cubicBezTo>
                  <a:pt x="1595" y="381"/>
                  <a:pt x="1595" y="381"/>
                  <a:pt x="1595" y="381"/>
                </a:cubicBezTo>
                <a:cubicBezTo>
                  <a:pt x="1597" y="378"/>
                  <a:pt x="1597" y="378"/>
                  <a:pt x="1597" y="378"/>
                </a:cubicBezTo>
                <a:cubicBezTo>
                  <a:pt x="1597" y="375"/>
                  <a:pt x="1597" y="375"/>
                  <a:pt x="1597" y="375"/>
                </a:cubicBezTo>
                <a:cubicBezTo>
                  <a:pt x="1597" y="375"/>
                  <a:pt x="1597" y="375"/>
                  <a:pt x="1597" y="375"/>
                </a:cubicBezTo>
                <a:cubicBezTo>
                  <a:pt x="1597" y="373"/>
                  <a:pt x="1597" y="373"/>
                  <a:pt x="1597" y="373"/>
                </a:cubicBezTo>
                <a:cubicBezTo>
                  <a:pt x="1598" y="370"/>
                  <a:pt x="1598" y="370"/>
                  <a:pt x="1598" y="370"/>
                </a:cubicBezTo>
                <a:lnTo>
                  <a:pt x="1598" y="369"/>
                </a:lnTo>
                <a:close/>
                <a:moveTo>
                  <a:pt x="1547" y="306"/>
                </a:moveTo>
                <a:cubicBezTo>
                  <a:pt x="1544" y="304"/>
                  <a:pt x="1544" y="304"/>
                  <a:pt x="1544" y="304"/>
                </a:cubicBezTo>
                <a:cubicBezTo>
                  <a:pt x="1545" y="306"/>
                  <a:pt x="1545" y="306"/>
                  <a:pt x="1545" y="306"/>
                </a:cubicBezTo>
                <a:lnTo>
                  <a:pt x="1547" y="306"/>
                </a:lnTo>
                <a:close/>
                <a:moveTo>
                  <a:pt x="1541" y="455"/>
                </a:moveTo>
                <a:cubicBezTo>
                  <a:pt x="1541" y="455"/>
                  <a:pt x="1541" y="455"/>
                  <a:pt x="1541" y="455"/>
                </a:cubicBezTo>
                <a:cubicBezTo>
                  <a:pt x="1542" y="455"/>
                  <a:pt x="1542" y="455"/>
                  <a:pt x="1542" y="455"/>
                </a:cubicBezTo>
                <a:cubicBezTo>
                  <a:pt x="1542" y="455"/>
                  <a:pt x="1542" y="455"/>
                  <a:pt x="1542" y="455"/>
                </a:cubicBezTo>
                <a:cubicBezTo>
                  <a:pt x="1541" y="454"/>
                  <a:pt x="1541" y="454"/>
                  <a:pt x="1541" y="454"/>
                </a:cubicBezTo>
                <a:cubicBezTo>
                  <a:pt x="1539" y="454"/>
                  <a:pt x="1539" y="454"/>
                  <a:pt x="1539" y="454"/>
                </a:cubicBezTo>
                <a:cubicBezTo>
                  <a:pt x="1539" y="455"/>
                  <a:pt x="1539" y="455"/>
                  <a:pt x="1539" y="455"/>
                </a:cubicBezTo>
                <a:lnTo>
                  <a:pt x="1541" y="455"/>
                </a:lnTo>
                <a:close/>
                <a:moveTo>
                  <a:pt x="1549" y="334"/>
                </a:moveTo>
                <a:cubicBezTo>
                  <a:pt x="1550" y="332"/>
                  <a:pt x="1550" y="332"/>
                  <a:pt x="1550" y="332"/>
                </a:cubicBezTo>
                <a:cubicBezTo>
                  <a:pt x="1548" y="333"/>
                  <a:pt x="1548" y="333"/>
                  <a:pt x="1548" y="333"/>
                </a:cubicBezTo>
                <a:lnTo>
                  <a:pt x="1549" y="334"/>
                </a:lnTo>
                <a:close/>
                <a:moveTo>
                  <a:pt x="1545" y="323"/>
                </a:moveTo>
                <a:cubicBezTo>
                  <a:pt x="1546" y="324"/>
                  <a:pt x="1546" y="324"/>
                  <a:pt x="1546" y="324"/>
                </a:cubicBezTo>
                <a:cubicBezTo>
                  <a:pt x="1546" y="324"/>
                  <a:pt x="1546" y="322"/>
                  <a:pt x="1546" y="322"/>
                </a:cubicBezTo>
                <a:lnTo>
                  <a:pt x="1545" y="323"/>
                </a:lnTo>
                <a:close/>
                <a:moveTo>
                  <a:pt x="1548" y="337"/>
                </a:moveTo>
                <a:cubicBezTo>
                  <a:pt x="1550" y="339"/>
                  <a:pt x="1550" y="339"/>
                  <a:pt x="1550" y="339"/>
                </a:cubicBezTo>
                <a:cubicBezTo>
                  <a:pt x="1550" y="338"/>
                  <a:pt x="1550" y="338"/>
                  <a:pt x="1550" y="338"/>
                </a:cubicBezTo>
                <a:cubicBezTo>
                  <a:pt x="1549" y="337"/>
                  <a:pt x="1549" y="337"/>
                  <a:pt x="1549" y="337"/>
                </a:cubicBezTo>
                <a:cubicBezTo>
                  <a:pt x="1549" y="337"/>
                  <a:pt x="1548" y="337"/>
                  <a:pt x="1548" y="337"/>
                </a:cubicBezTo>
                <a:close/>
                <a:moveTo>
                  <a:pt x="1551" y="333"/>
                </a:moveTo>
                <a:cubicBezTo>
                  <a:pt x="1551" y="335"/>
                  <a:pt x="1551" y="335"/>
                  <a:pt x="1551" y="335"/>
                </a:cubicBezTo>
                <a:cubicBezTo>
                  <a:pt x="1551" y="335"/>
                  <a:pt x="1551" y="335"/>
                  <a:pt x="1551" y="335"/>
                </a:cubicBezTo>
                <a:lnTo>
                  <a:pt x="1551" y="333"/>
                </a:lnTo>
                <a:close/>
                <a:moveTo>
                  <a:pt x="1550" y="332"/>
                </a:moveTo>
                <a:cubicBezTo>
                  <a:pt x="1551" y="330"/>
                  <a:pt x="1551" y="330"/>
                  <a:pt x="1551" y="330"/>
                </a:cubicBezTo>
                <a:cubicBezTo>
                  <a:pt x="1551" y="330"/>
                  <a:pt x="1549" y="328"/>
                  <a:pt x="1549" y="328"/>
                </a:cubicBezTo>
                <a:lnTo>
                  <a:pt x="1550" y="332"/>
                </a:lnTo>
                <a:close/>
                <a:moveTo>
                  <a:pt x="1540" y="457"/>
                </a:moveTo>
                <a:cubicBezTo>
                  <a:pt x="1541" y="456"/>
                  <a:pt x="1541" y="456"/>
                  <a:pt x="1541" y="456"/>
                </a:cubicBezTo>
                <a:cubicBezTo>
                  <a:pt x="1540" y="455"/>
                  <a:pt x="1540" y="455"/>
                  <a:pt x="1540" y="455"/>
                </a:cubicBezTo>
                <a:cubicBezTo>
                  <a:pt x="1538" y="456"/>
                  <a:pt x="1538" y="456"/>
                  <a:pt x="1538" y="456"/>
                </a:cubicBezTo>
                <a:cubicBezTo>
                  <a:pt x="1539" y="456"/>
                  <a:pt x="1539" y="456"/>
                  <a:pt x="1539" y="456"/>
                </a:cubicBezTo>
                <a:lnTo>
                  <a:pt x="1540" y="457"/>
                </a:lnTo>
                <a:close/>
                <a:moveTo>
                  <a:pt x="1753" y="326"/>
                </a:moveTo>
                <a:cubicBezTo>
                  <a:pt x="1751" y="325"/>
                  <a:pt x="1751" y="325"/>
                  <a:pt x="1751" y="325"/>
                </a:cubicBezTo>
                <a:cubicBezTo>
                  <a:pt x="1751" y="325"/>
                  <a:pt x="1750" y="326"/>
                  <a:pt x="1750" y="326"/>
                </a:cubicBezTo>
                <a:cubicBezTo>
                  <a:pt x="1752" y="327"/>
                  <a:pt x="1752" y="327"/>
                  <a:pt x="1752" y="327"/>
                </a:cubicBezTo>
                <a:lnTo>
                  <a:pt x="1753" y="326"/>
                </a:lnTo>
                <a:close/>
                <a:moveTo>
                  <a:pt x="1551" y="297"/>
                </a:moveTo>
                <a:cubicBezTo>
                  <a:pt x="1549" y="299"/>
                  <a:pt x="1549" y="299"/>
                  <a:pt x="1549" y="299"/>
                </a:cubicBezTo>
                <a:cubicBezTo>
                  <a:pt x="1551" y="298"/>
                  <a:pt x="1551" y="298"/>
                  <a:pt x="1551" y="298"/>
                </a:cubicBezTo>
                <a:lnTo>
                  <a:pt x="1551" y="297"/>
                </a:lnTo>
                <a:close/>
                <a:moveTo>
                  <a:pt x="1553" y="348"/>
                </a:moveTo>
                <a:cubicBezTo>
                  <a:pt x="1552" y="350"/>
                  <a:pt x="1552" y="350"/>
                  <a:pt x="1552" y="350"/>
                </a:cubicBezTo>
                <a:cubicBezTo>
                  <a:pt x="1554" y="349"/>
                  <a:pt x="1554" y="349"/>
                  <a:pt x="1554" y="349"/>
                </a:cubicBezTo>
                <a:lnTo>
                  <a:pt x="1553" y="348"/>
                </a:lnTo>
                <a:close/>
                <a:moveTo>
                  <a:pt x="1708" y="348"/>
                </a:moveTo>
                <a:cubicBezTo>
                  <a:pt x="1706" y="348"/>
                  <a:pt x="1706" y="348"/>
                  <a:pt x="1706" y="348"/>
                </a:cubicBezTo>
                <a:cubicBezTo>
                  <a:pt x="1706" y="349"/>
                  <a:pt x="1706" y="349"/>
                  <a:pt x="1706" y="349"/>
                </a:cubicBezTo>
                <a:cubicBezTo>
                  <a:pt x="1708" y="349"/>
                  <a:pt x="1708" y="349"/>
                  <a:pt x="1708" y="349"/>
                </a:cubicBezTo>
                <a:lnTo>
                  <a:pt x="1708" y="348"/>
                </a:lnTo>
                <a:close/>
                <a:moveTo>
                  <a:pt x="1702" y="354"/>
                </a:moveTo>
                <a:cubicBezTo>
                  <a:pt x="1701" y="354"/>
                  <a:pt x="1701" y="354"/>
                  <a:pt x="1701" y="354"/>
                </a:cubicBezTo>
                <a:cubicBezTo>
                  <a:pt x="1700" y="355"/>
                  <a:pt x="1700" y="355"/>
                  <a:pt x="1700" y="355"/>
                </a:cubicBezTo>
                <a:cubicBezTo>
                  <a:pt x="1699" y="355"/>
                  <a:pt x="1699" y="355"/>
                  <a:pt x="1699" y="355"/>
                </a:cubicBezTo>
                <a:cubicBezTo>
                  <a:pt x="1698" y="357"/>
                  <a:pt x="1698" y="357"/>
                  <a:pt x="1698" y="357"/>
                </a:cubicBezTo>
                <a:cubicBezTo>
                  <a:pt x="1698" y="356"/>
                  <a:pt x="1698" y="356"/>
                  <a:pt x="1698" y="356"/>
                </a:cubicBezTo>
                <a:cubicBezTo>
                  <a:pt x="1697" y="355"/>
                  <a:pt x="1697" y="355"/>
                  <a:pt x="1697" y="355"/>
                </a:cubicBezTo>
                <a:cubicBezTo>
                  <a:pt x="1697" y="356"/>
                  <a:pt x="1697" y="356"/>
                  <a:pt x="1697" y="356"/>
                </a:cubicBezTo>
                <a:cubicBezTo>
                  <a:pt x="1696" y="357"/>
                  <a:pt x="1696" y="357"/>
                  <a:pt x="1696" y="357"/>
                </a:cubicBezTo>
                <a:cubicBezTo>
                  <a:pt x="1697" y="357"/>
                  <a:pt x="1697" y="357"/>
                  <a:pt x="1697" y="357"/>
                </a:cubicBezTo>
                <a:cubicBezTo>
                  <a:pt x="1697" y="358"/>
                  <a:pt x="1697" y="358"/>
                  <a:pt x="1697" y="358"/>
                </a:cubicBezTo>
                <a:cubicBezTo>
                  <a:pt x="1696" y="359"/>
                  <a:pt x="1696" y="359"/>
                  <a:pt x="1696" y="359"/>
                </a:cubicBezTo>
                <a:cubicBezTo>
                  <a:pt x="1696" y="360"/>
                  <a:pt x="1696" y="360"/>
                  <a:pt x="1696" y="360"/>
                </a:cubicBezTo>
                <a:cubicBezTo>
                  <a:pt x="1698" y="360"/>
                  <a:pt x="1698" y="360"/>
                  <a:pt x="1698" y="360"/>
                </a:cubicBezTo>
                <a:cubicBezTo>
                  <a:pt x="1699" y="362"/>
                  <a:pt x="1699" y="362"/>
                  <a:pt x="1699" y="362"/>
                </a:cubicBezTo>
                <a:cubicBezTo>
                  <a:pt x="1699" y="363"/>
                  <a:pt x="1699" y="363"/>
                  <a:pt x="1699" y="363"/>
                </a:cubicBezTo>
                <a:cubicBezTo>
                  <a:pt x="1698" y="363"/>
                  <a:pt x="1698" y="363"/>
                  <a:pt x="1698" y="363"/>
                </a:cubicBezTo>
                <a:cubicBezTo>
                  <a:pt x="1697" y="366"/>
                  <a:pt x="1697" y="366"/>
                  <a:pt x="1697" y="366"/>
                </a:cubicBezTo>
                <a:cubicBezTo>
                  <a:pt x="1698" y="366"/>
                  <a:pt x="1698" y="366"/>
                  <a:pt x="1698" y="366"/>
                </a:cubicBezTo>
                <a:cubicBezTo>
                  <a:pt x="1700" y="365"/>
                  <a:pt x="1700" y="365"/>
                  <a:pt x="1700" y="365"/>
                </a:cubicBezTo>
                <a:cubicBezTo>
                  <a:pt x="1700" y="364"/>
                  <a:pt x="1700" y="364"/>
                  <a:pt x="1700" y="364"/>
                </a:cubicBezTo>
                <a:cubicBezTo>
                  <a:pt x="1701" y="361"/>
                  <a:pt x="1701" y="361"/>
                  <a:pt x="1701" y="361"/>
                </a:cubicBezTo>
                <a:cubicBezTo>
                  <a:pt x="1704" y="360"/>
                  <a:pt x="1704" y="360"/>
                  <a:pt x="1704" y="360"/>
                </a:cubicBezTo>
                <a:cubicBezTo>
                  <a:pt x="1705" y="359"/>
                  <a:pt x="1705" y="359"/>
                  <a:pt x="1705" y="359"/>
                </a:cubicBezTo>
                <a:cubicBezTo>
                  <a:pt x="1706" y="357"/>
                  <a:pt x="1706" y="357"/>
                  <a:pt x="1706" y="357"/>
                </a:cubicBezTo>
                <a:cubicBezTo>
                  <a:pt x="1708" y="357"/>
                  <a:pt x="1708" y="357"/>
                  <a:pt x="1708" y="357"/>
                </a:cubicBezTo>
                <a:cubicBezTo>
                  <a:pt x="1708" y="357"/>
                  <a:pt x="1708" y="357"/>
                  <a:pt x="1708" y="357"/>
                </a:cubicBezTo>
                <a:cubicBezTo>
                  <a:pt x="1708" y="356"/>
                  <a:pt x="1708" y="356"/>
                  <a:pt x="1708" y="356"/>
                </a:cubicBezTo>
                <a:cubicBezTo>
                  <a:pt x="1707" y="356"/>
                  <a:pt x="1707" y="356"/>
                  <a:pt x="1707" y="356"/>
                </a:cubicBezTo>
                <a:cubicBezTo>
                  <a:pt x="1705" y="355"/>
                  <a:pt x="1705" y="355"/>
                  <a:pt x="1705" y="355"/>
                </a:cubicBezTo>
                <a:lnTo>
                  <a:pt x="1702" y="354"/>
                </a:lnTo>
                <a:close/>
                <a:moveTo>
                  <a:pt x="1695" y="328"/>
                </a:moveTo>
                <a:cubicBezTo>
                  <a:pt x="1697" y="328"/>
                  <a:pt x="1697" y="328"/>
                  <a:pt x="1697" y="328"/>
                </a:cubicBezTo>
                <a:cubicBezTo>
                  <a:pt x="1698" y="327"/>
                  <a:pt x="1698" y="327"/>
                  <a:pt x="1698" y="327"/>
                </a:cubicBezTo>
                <a:cubicBezTo>
                  <a:pt x="1699" y="326"/>
                  <a:pt x="1699" y="326"/>
                  <a:pt x="1699" y="326"/>
                </a:cubicBezTo>
                <a:cubicBezTo>
                  <a:pt x="1696" y="326"/>
                  <a:pt x="1696" y="326"/>
                  <a:pt x="1696" y="326"/>
                </a:cubicBezTo>
                <a:lnTo>
                  <a:pt x="1695" y="328"/>
                </a:lnTo>
                <a:close/>
                <a:moveTo>
                  <a:pt x="1712" y="245"/>
                </a:moveTo>
                <a:cubicBezTo>
                  <a:pt x="1709" y="245"/>
                  <a:pt x="1709" y="245"/>
                  <a:pt x="1709" y="245"/>
                </a:cubicBezTo>
                <a:cubicBezTo>
                  <a:pt x="1707" y="246"/>
                  <a:pt x="1707" y="246"/>
                  <a:pt x="1707" y="246"/>
                </a:cubicBezTo>
                <a:cubicBezTo>
                  <a:pt x="1708" y="248"/>
                  <a:pt x="1708" y="248"/>
                  <a:pt x="1708" y="248"/>
                </a:cubicBezTo>
                <a:cubicBezTo>
                  <a:pt x="1710" y="248"/>
                  <a:pt x="1710" y="248"/>
                  <a:pt x="1710" y="248"/>
                </a:cubicBezTo>
                <a:cubicBezTo>
                  <a:pt x="1711" y="247"/>
                  <a:pt x="1711" y="247"/>
                  <a:pt x="1711" y="247"/>
                </a:cubicBezTo>
                <a:cubicBezTo>
                  <a:pt x="1710" y="246"/>
                  <a:pt x="1710" y="246"/>
                  <a:pt x="1710" y="246"/>
                </a:cubicBezTo>
                <a:cubicBezTo>
                  <a:pt x="1712" y="246"/>
                  <a:pt x="1712" y="246"/>
                  <a:pt x="1712" y="246"/>
                </a:cubicBezTo>
                <a:lnTo>
                  <a:pt x="1712" y="245"/>
                </a:lnTo>
                <a:close/>
                <a:moveTo>
                  <a:pt x="1578" y="274"/>
                </a:moveTo>
                <a:cubicBezTo>
                  <a:pt x="1576" y="273"/>
                  <a:pt x="1576" y="273"/>
                  <a:pt x="1576" y="273"/>
                </a:cubicBezTo>
                <a:cubicBezTo>
                  <a:pt x="1573" y="275"/>
                  <a:pt x="1573" y="275"/>
                  <a:pt x="1573" y="275"/>
                </a:cubicBezTo>
                <a:cubicBezTo>
                  <a:pt x="1576" y="275"/>
                  <a:pt x="1576" y="275"/>
                  <a:pt x="1576" y="275"/>
                </a:cubicBezTo>
                <a:lnTo>
                  <a:pt x="1578" y="274"/>
                </a:lnTo>
                <a:close/>
                <a:moveTo>
                  <a:pt x="1555" y="297"/>
                </a:moveTo>
                <a:cubicBezTo>
                  <a:pt x="1554" y="296"/>
                  <a:pt x="1554" y="296"/>
                  <a:pt x="1554" y="296"/>
                </a:cubicBezTo>
                <a:cubicBezTo>
                  <a:pt x="1553" y="296"/>
                  <a:pt x="1553" y="296"/>
                  <a:pt x="1553" y="296"/>
                </a:cubicBezTo>
                <a:cubicBezTo>
                  <a:pt x="1553" y="298"/>
                  <a:pt x="1553" y="298"/>
                  <a:pt x="1553" y="298"/>
                </a:cubicBezTo>
                <a:lnTo>
                  <a:pt x="1555" y="297"/>
                </a:lnTo>
                <a:close/>
                <a:moveTo>
                  <a:pt x="1577" y="277"/>
                </a:moveTo>
                <a:cubicBezTo>
                  <a:pt x="1575" y="277"/>
                  <a:pt x="1575" y="277"/>
                  <a:pt x="1575" y="277"/>
                </a:cubicBezTo>
                <a:cubicBezTo>
                  <a:pt x="1574" y="279"/>
                  <a:pt x="1574" y="279"/>
                  <a:pt x="1574" y="279"/>
                </a:cubicBezTo>
                <a:cubicBezTo>
                  <a:pt x="1575" y="279"/>
                  <a:pt x="1575" y="279"/>
                  <a:pt x="1575" y="279"/>
                </a:cubicBezTo>
                <a:cubicBezTo>
                  <a:pt x="1576" y="279"/>
                  <a:pt x="1576" y="279"/>
                  <a:pt x="1576" y="279"/>
                </a:cubicBezTo>
                <a:cubicBezTo>
                  <a:pt x="1579" y="279"/>
                  <a:pt x="1579" y="279"/>
                  <a:pt x="1579" y="279"/>
                </a:cubicBezTo>
                <a:cubicBezTo>
                  <a:pt x="1580" y="277"/>
                  <a:pt x="1580" y="277"/>
                  <a:pt x="1580" y="277"/>
                </a:cubicBezTo>
                <a:cubicBezTo>
                  <a:pt x="1579" y="276"/>
                  <a:pt x="1579" y="276"/>
                  <a:pt x="1579" y="276"/>
                </a:cubicBezTo>
                <a:cubicBezTo>
                  <a:pt x="1577" y="276"/>
                  <a:pt x="1577" y="276"/>
                  <a:pt x="1577" y="276"/>
                </a:cubicBezTo>
                <a:lnTo>
                  <a:pt x="1577" y="277"/>
                </a:lnTo>
                <a:close/>
                <a:moveTo>
                  <a:pt x="1571" y="280"/>
                </a:moveTo>
                <a:cubicBezTo>
                  <a:pt x="1571" y="278"/>
                  <a:pt x="1571" y="278"/>
                  <a:pt x="1571" y="278"/>
                </a:cubicBezTo>
                <a:cubicBezTo>
                  <a:pt x="1568" y="278"/>
                  <a:pt x="1568" y="278"/>
                  <a:pt x="1568" y="278"/>
                </a:cubicBezTo>
                <a:cubicBezTo>
                  <a:pt x="1570" y="281"/>
                  <a:pt x="1570" y="281"/>
                  <a:pt x="1570" y="281"/>
                </a:cubicBezTo>
                <a:cubicBezTo>
                  <a:pt x="1570" y="281"/>
                  <a:pt x="1571" y="280"/>
                  <a:pt x="1571" y="280"/>
                </a:cubicBezTo>
                <a:close/>
                <a:moveTo>
                  <a:pt x="1666" y="379"/>
                </a:moveTo>
                <a:cubicBezTo>
                  <a:pt x="1667" y="378"/>
                  <a:pt x="1667" y="378"/>
                  <a:pt x="1667" y="378"/>
                </a:cubicBezTo>
                <a:cubicBezTo>
                  <a:pt x="1666" y="380"/>
                  <a:pt x="1666" y="380"/>
                  <a:pt x="1666" y="380"/>
                </a:cubicBezTo>
                <a:cubicBezTo>
                  <a:pt x="1665" y="382"/>
                  <a:pt x="1665" y="382"/>
                  <a:pt x="1665" y="382"/>
                </a:cubicBezTo>
                <a:cubicBezTo>
                  <a:pt x="1665" y="382"/>
                  <a:pt x="1665" y="382"/>
                  <a:pt x="1665" y="382"/>
                </a:cubicBezTo>
                <a:cubicBezTo>
                  <a:pt x="1668" y="382"/>
                  <a:pt x="1668" y="382"/>
                  <a:pt x="1668" y="382"/>
                </a:cubicBezTo>
                <a:cubicBezTo>
                  <a:pt x="1668" y="381"/>
                  <a:pt x="1668" y="381"/>
                  <a:pt x="1668" y="381"/>
                </a:cubicBezTo>
                <a:cubicBezTo>
                  <a:pt x="1668" y="380"/>
                  <a:pt x="1668" y="380"/>
                  <a:pt x="1668" y="380"/>
                </a:cubicBezTo>
                <a:cubicBezTo>
                  <a:pt x="1668" y="379"/>
                  <a:pt x="1668" y="379"/>
                  <a:pt x="1668" y="379"/>
                </a:cubicBezTo>
                <a:cubicBezTo>
                  <a:pt x="1670" y="377"/>
                  <a:pt x="1670" y="377"/>
                  <a:pt x="1670" y="377"/>
                </a:cubicBezTo>
                <a:cubicBezTo>
                  <a:pt x="1671" y="376"/>
                  <a:pt x="1671" y="376"/>
                  <a:pt x="1671" y="376"/>
                </a:cubicBezTo>
                <a:cubicBezTo>
                  <a:pt x="1672" y="374"/>
                  <a:pt x="1672" y="374"/>
                  <a:pt x="1672" y="374"/>
                </a:cubicBezTo>
                <a:cubicBezTo>
                  <a:pt x="1672" y="373"/>
                  <a:pt x="1672" y="373"/>
                  <a:pt x="1672" y="373"/>
                </a:cubicBezTo>
                <a:cubicBezTo>
                  <a:pt x="1670" y="372"/>
                  <a:pt x="1670" y="372"/>
                  <a:pt x="1670" y="372"/>
                </a:cubicBezTo>
                <a:cubicBezTo>
                  <a:pt x="1671" y="370"/>
                  <a:pt x="1671" y="370"/>
                  <a:pt x="1671" y="370"/>
                </a:cubicBezTo>
                <a:cubicBezTo>
                  <a:pt x="1671" y="369"/>
                  <a:pt x="1671" y="369"/>
                  <a:pt x="1671" y="369"/>
                </a:cubicBezTo>
                <a:cubicBezTo>
                  <a:pt x="1672" y="368"/>
                  <a:pt x="1672" y="368"/>
                  <a:pt x="1672" y="368"/>
                </a:cubicBezTo>
                <a:cubicBezTo>
                  <a:pt x="1671" y="367"/>
                  <a:pt x="1671" y="367"/>
                  <a:pt x="1671" y="367"/>
                </a:cubicBezTo>
                <a:cubicBezTo>
                  <a:pt x="1670" y="368"/>
                  <a:pt x="1670" y="368"/>
                  <a:pt x="1670" y="368"/>
                </a:cubicBezTo>
                <a:cubicBezTo>
                  <a:pt x="1668" y="368"/>
                  <a:pt x="1668" y="368"/>
                  <a:pt x="1668" y="368"/>
                </a:cubicBezTo>
                <a:cubicBezTo>
                  <a:pt x="1666" y="370"/>
                  <a:pt x="1666" y="370"/>
                  <a:pt x="1666" y="370"/>
                </a:cubicBezTo>
                <a:cubicBezTo>
                  <a:pt x="1666" y="372"/>
                  <a:pt x="1666" y="372"/>
                  <a:pt x="1666" y="372"/>
                </a:cubicBezTo>
                <a:cubicBezTo>
                  <a:pt x="1664" y="373"/>
                  <a:pt x="1664" y="373"/>
                  <a:pt x="1664" y="373"/>
                </a:cubicBezTo>
                <a:cubicBezTo>
                  <a:pt x="1665" y="375"/>
                  <a:pt x="1665" y="375"/>
                  <a:pt x="1665" y="375"/>
                </a:cubicBezTo>
                <a:cubicBezTo>
                  <a:pt x="1664" y="376"/>
                  <a:pt x="1664" y="376"/>
                  <a:pt x="1664" y="376"/>
                </a:cubicBezTo>
                <a:lnTo>
                  <a:pt x="1666" y="379"/>
                </a:lnTo>
                <a:close/>
                <a:moveTo>
                  <a:pt x="1572" y="284"/>
                </a:moveTo>
                <a:cubicBezTo>
                  <a:pt x="1573" y="283"/>
                  <a:pt x="1573" y="283"/>
                  <a:pt x="1573" y="283"/>
                </a:cubicBezTo>
                <a:cubicBezTo>
                  <a:pt x="1572" y="281"/>
                  <a:pt x="1572" y="281"/>
                  <a:pt x="1572" y="281"/>
                </a:cubicBezTo>
                <a:cubicBezTo>
                  <a:pt x="1572" y="281"/>
                  <a:pt x="1571" y="283"/>
                  <a:pt x="1571" y="283"/>
                </a:cubicBezTo>
                <a:lnTo>
                  <a:pt x="1572" y="284"/>
                </a:lnTo>
                <a:close/>
                <a:moveTo>
                  <a:pt x="1706" y="354"/>
                </a:moveTo>
                <a:cubicBezTo>
                  <a:pt x="1709" y="356"/>
                  <a:pt x="1709" y="356"/>
                  <a:pt x="1709" y="356"/>
                </a:cubicBezTo>
                <a:cubicBezTo>
                  <a:pt x="1710" y="355"/>
                  <a:pt x="1710" y="355"/>
                  <a:pt x="1710" y="355"/>
                </a:cubicBezTo>
                <a:cubicBezTo>
                  <a:pt x="1709" y="353"/>
                  <a:pt x="1709" y="353"/>
                  <a:pt x="1709" y="353"/>
                </a:cubicBezTo>
                <a:cubicBezTo>
                  <a:pt x="1706" y="353"/>
                  <a:pt x="1706" y="353"/>
                  <a:pt x="1706" y="353"/>
                </a:cubicBezTo>
                <a:lnTo>
                  <a:pt x="1706" y="354"/>
                </a:lnTo>
                <a:close/>
                <a:moveTo>
                  <a:pt x="1672" y="357"/>
                </a:moveTo>
                <a:cubicBezTo>
                  <a:pt x="1672" y="359"/>
                  <a:pt x="1672" y="359"/>
                  <a:pt x="1672" y="359"/>
                </a:cubicBezTo>
                <a:cubicBezTo>
                  <a:pt x="1674" y="358"/>
                  <a:pt x="1674" y="358"/>
                  <a:pt x="1674" y="358"/>
                </a:cubicBezTo>
                <a:cubicBezTo>
                  <a:pt x="1672" y="357"/>
                  <a:pt x="1672" y="357"/>
                  <a:pt x="1672" y="357"/>
                </a:cubicBezTo>
                <a:close/>
                <a:moveTo>
                  <a:pt x="1681" y="279"/>
                </a:moveTo>
                <a:cubicBezTo>
                  <a:pt x="1682" y="280"/>
                  <a:pt x="1682" y="280"/>
                  <a:pt x="1682" y="280"/>
                </a:cubicBezTo>
                <a:cubicBezTo>
                  <a:pt x="1684" y="279"/>
                  <a:pt x="1684" y="279"/>
                  <a:pt x="1684" y="279"/>
                </a:cubicBezTo>
                <a:cubicBezTo>
                  <a:pt x="1684" y="278"/>
                  <a:pt x="1684" y="278"/>
                  <a:pt x="1684" y="278"/>
                </a:cubicBezTo>
                <a:cubicBezTo>
                  <a:pt x="1683" y="278"/>
                  <a:pt x="1683" y="278"/>
                  <a:pt x="1683" y="278"/>
                </a:cubicBezTo>
                <a:cubicBezTo>
                  <a:pt x="1681" y="277"/>
                  <a:pt x="1681" y="277"/>
                  <a:pt x="1681" y="277"/>
                </a:cubicBezTo>
                <a:lnTo>
                  <a:pt x="1681" y="279"/>
                </a:lnTo>
                <a:close/>
                <a:moveTo>
                  <a:pt x="1672" y="367"/>
                </a:moveTo>
                <a:cubicBezTo>
                  <a:pt x="1673" y="368"/>
                  <a:pt x="1673" y="368"/>
                  <a:pt x="1673" y="368"/>
                </a:cubicBezTo>
                <a:cubicBezTo>
                  <a:pt x="1674" y="367"/>
                  <a:pt x="1674" y="367"/>
                  <a:pt x="1674" y="367"/>
                </a:cubicBezTo>
                <a:cubicBezTo>
                  <a:pt x="1676" y="366"/>
                  <a:pt x="1676" y="366"/>
                  <a:pt x="1676" y="366"/>
                </a:cubicBezTo>
                <a:cubicBezTo>
                  <a:pt x="1676" y="366"/>
                  <a:pt x="1676" y="366"/>
                  <a:pt x="1676" y="366"/>
                </a:cubicBezTo>
                <a:cubicBezTo>
                  <a:pt x="1673" y="366"/>
                  <a:pt x="1673" y="366"/>
                  <a:pt x="1673" y="366"/>
                </a:cubicBezTo>
                <a:lnTo>
                  <a:pt x="1672" y="367"/>
                </a:lnTo>
                <a:close/>
                <a:moveTo>
                  <a:pt x="1665" y="347"/>
                </a:moveTo>
                <a:cubicBezTo>
                  <a:pt x="1665" y="344"/>
                  <a:pt x="1665" y="344"/>
                  <a:pt x="1665" y="344"/>
                </a:cubicBezTo>
                <a:cubicBezTo>
                  <a:pt x="1667" y="342"/>
                  <a:pt x="1667" y="342"/>
                  <a:pt x="1667" y="342"/>
                </a:cubicBezTo>
                <a:cubicBezTo>
                  <a:pt x="1667" y="341"/>
                  <a:pt x="1667" y="341"/>
                  <a:pt x="1667" y="341"/>
                </a:cubicBezTo>
                <a:cubicBezTo>
                  <a:pt x="1665" y="341"/>
                  <a:pt x="1665" y="341"/>
                  <a:pt x="1665" y="341"/>
                </a:cubicBezTo>
                <a:cubicBezTo>
                  <a:pt x="1663" y="343"/>
                  <a:pt x="1663" y="343"/>
                  <a:pt x="1663" y="343"/>
                </a:cubicBezTo>
                <a:cubicBezTo>
                  <a:pt x="1664" y="346"/>
                  <a:pt x="1664" y="346"/>
                  <a:pt x="1664" y="346"/>
                </a:cubicBezTo>
                <a:lnTo>
                  <a:pt x="1665" y="347"/>
                </a:lnTo>
                <a:close/>
                <a:moveTo>
                  <a:pt x="1673" y="327"/>
                </a:moveTo>
                <a:cubicBezTo>
                  <a:pt x="1673" y="328"/>
                  <a:pt x="1673" y="328"/>
                  <a:pt x="1673" y="328"/>
                </a:cubicBezTo>
                <a:cubicBezTo>
                  <a:pt x="1674" y="329"/>
                  <a:pt x="1674" y="329"/>
                  <a:pt x="1674" y="329"/>
                </a:cubicBezTo>
                <a:cubicBezTo>
                  <a:pt x="1675" y="330"/>
                  <a:pt x="1675" y="330"/>
                  <a:pt x="1675" y="330"/>
                </a:cubicBezTo>
                <a:cubicBezTo>
                  <a:pt x="1677" y="331"/>
                  <a:pt x="1677" y="331"/>
                  <a:pt x="1677" y="331"/>
                </a:cubicBezTo>
                <a:cubicBezTo>
                  <a:pt x="1679" y="332"/>
                  <a:pt x="1679" y="332"/>
                  <a:pt x="1679" y="332"/>
                </a:cubicBezTo>
                <a:cubicBezTo>
                  <a:pt x="1680" y="331"/>
                  <a:pt x="1680" y="331"/>
                  <a:pt x="1680" y="331"/>
                </a:cubicBezTo>
                <a:cubicBezTo>
                  <a:pt x="1680" y="330"/>
                  <a:pt x="1680" y="330"/>
                  <a:pt x="1680" y="330"/>
                </a:cubicBezTo>
                <a:cubicBezTo>
                  <a:pt x="1678" y="330"/>
                  <a:pt x="1678" y="330"/>
                  <a:pt x="1678" y="330"/>
                </a:cubicBezTo>
                <a:cubicBezTo>
                  <a:pt x="1677" y="328"/>
                  <a:pt x="1677" y="328"/>
                  <a:pt x="1677" y="328"/>
                </a:cubicBezTo>
                <a:cubicBezTo>
                  <a:pt x="1678" y="327"/>
                  <a:pt x="1678" y="327"/>
                  <a:pt x="1678" y="327"/>
                </a:cubicBezTo>
                <a:cubicBezTo>
                  <a:pt x="1679" y="328"/>
                  <a:pt x="1679" y="328"/>
                  <a:pt x="1679" y="328"/>
                </a:cubicBezTo>
                <a:cubicBezTo>
                  <a:pt x="1679" y="326"/>
                  <a:pt x="1679" y="326"/>
                  <a:pt x="1679" y="326"/>
                </a:cubicBezTo>
                <a:cubicBezTo>
                  <a:pt x="1676" y="324"/>
                  <a:pt x="1676" y="324"/>
                  <a:pt x="1676" y="324"/>
                </a:cubicBezTo>
                <a:cubicBezTo>
                  <a:pt x="1675" y="324"/>
                  <a:pt x="1675" y="324"/>
                  <a:pt x="1675" y="324"/>
                </a:cubicBezTo>
                <a:cubicBezTo>
                  <a:pt x="1675" y="326"/>
                  <a:pt x="1675" y="326"/>
                  <a:pt x="1675" y="326"/>
                </a:cubicBezTo>
                <a:cubicBezTo>
                  <a:pt x="1676" y="327"/>
                  <a:pt x="1676" y="327"/>
                  <a:pt x="1676" y="327"/>
                </a:cubicBezTo>
                <a:cubicBezTo>
                  <a:pt x="1676" y="328"/>
                  <a:pt x="1676" y="328"/>
                  <a:pt x="1676" y="328"/>
                </a:cubicBezTo>
                <a:lnTo>
                  <a:pt x="1673" y="327"/>
                </a:lnTo>
                <a:close/>
                <a:moveTo>
                  <a:pt x="1684" y="276"/>
                </a:moveTo>
                <a:cubicBezTo>
                  <a:pt x="1682" y="275"/>
                  <a:pt x="1682" y="275"/>
                  <a:pt x="1682" y="275"/>
                </a:cubicBezTo>
                <a:cubicBezTo>
                  <a:pt x="1682" y="276"/>
                  <a:pt x="1682" y="276"/>
                  <a:pt x="1682" y="276"/>
                </a:cubicBezTo>
                <a:cubicBezTo>
                  <a:pt x="1683" y="277"/>
                  <a:pt x="1683" y="277"/>
                  <a:pt x="1683" y="277"/>
                </a:cubicBezTo>
                <a:lnTo>
                  <a:pt x="1684" y="276"/>
                </a:lnTo>
                <a:close/>
                <a:moveTo>
                  <a:pt x="1687" y="324"/>
                </a:moveTo>
                <a:cubicBezTo>
                  <a:pt x="1687" y="324"/>
                  <a:pt x="1688" y="325"/>
                  <a:pt x="1688" y="325"/>
                </a:cubicBezTo>
                <a:cubicBezTo>
                  <a:pt x="1689" y="324"/>
                  <a:pt x="1689" y="324"/>
                  <a:pt x="1689" y="324"/>
                </a:cubicBezTo>
                <a:lnTo>
                  <a:pt x="1687" y="324"/>
                </a:lnTo>
                <a:close/>
                <a:moveTo>
                  <a:pt x="1703" y="332"/>
                </a:moveTo>
                <a:cubicBezTo>
                  <a:pt x="1702" y="331"/>
                  <a:pt x="1702" y="331"/>
                  <a:pt x="1702" y="331"/>
                </a:cubicBezTo>
                <a:cubicBezTo>
                  <a:pt x="1702" y="332"/>
                  <a:pt x="1702" y="332"/>
                  <a:pt x="1702" y="332"/>
                </a:cubicBezTo>
                <a:cubicBezTo>
                  <a:pt x="1701" y="332"/>
                  <a:pt x="1701" y="332"/>
                  <a:pt x="1701" y="332"/>
                </a:cubicBezTo>
                <a:cubicBezTo>
                  <a:pt x="1701" y="333"/>
                  <a:pt x="1701" y="333"/>
                  <a:pt x="1701" y="333"/>
                </a:cubicBezTo>
                <a:lnTo>
                  <a:pt x="1703" y="332"/>
                </a:lnTo>
                <a:close/>
                <a:moveTo>
                  <a:pt x="1699" y="330"/>
                </a:moveTo>
                <a:cubicBezTo>
                  <a:pt x="1700" y="330"/>
                  <a:pt x="1700" y="330"/>
                  <a:pt x="1700" y="330"/>
                </a:cubicBezTo>
                <a:cubicBezTo>
                  <a:pt x="1700" y="330"/>
                  <a:pt x="1700" y="328"/>
                  <a:pt x="1700" y="328"/>
                </a:cubicBezTo>
                <a:lnTo>
                  <a:pt x="1699" y="330"/>
                </a:lnTo>
                <a:close/>
                <a:moveTo>
                  <a:pt x="1693" y="325"/>
                </a:moveTo>
                <a:cubicBezTo>
                  <a:pt x="1691" y="323"/>
                  <a:pt x="1691" y="323"/>
                  <a:pt x="1691" y="323"/>
                </a:cubicBezTo>
                <a:cubicBezTo>
                  <a:pt x="1691" y="325"/>
                  <a:pt x="1691" y="325"/>
                  <a:pt x="1691" y="325"/>
                </a:cubicBezTo>
                <a:cubicBezTo>
                  <a:pt x="1692" y="326"/>
                  <a:pt x="1692" y="326"/>
                  <a:pt x="1692" y="326"/>
                </a:cubicBezTo>
                <a:lnTo>
                  <a:pt x="1693" y="325"/>
                </a:lnTo>
                <a:close/>
                <a:moveTo>
                  <a:pt x="1698" y="352"/>
                </a:moveTo>
                <a:cubicBezTo>
                  <a:pt x="1700" y="351"/>
                  <a:pt x="1700" y="351"/>
                  <a:pt x="1700" y="351"/>
                </a:cubicBezTo>
                <a:cubicBezTo>
                  <a:pt x="1701" y="351"/>
                  <a:pt x="1701" y="351"/>
                  <a:pt x="1701" y="351"/>
                </a:cubicBezTo>
                <a:cubicBezTo>
                  <a:pt x="1703" y="353"/>
                  <a:pt x="1703" y="353"/>
                  <a:pt x="1703" y="353"/>
                </a:cubicBezTo>
                <a:cubicBezTo>
                  <a:pt x="1703" y="351"/>
                  <a:pt x="1703" y="351"/>
                  <a:pt x="1703" y="351"/>
                </a:cubicBezTo>
                <a:cubicBezTo>
                  <a:pt x="1705" y="350"/>
                  <a:pt x="1705" y="350"/>
                  <a:pt x="1705" y="350"/>
                </a:cubicBezTo>
                <a:cubicBezTo>
                  <a:pt x="1706" y="351"/>
                  <a:pt x="1706" y="351"/>
                  <a:pt x="1706" y="351"/>
                </a:cubicBezTo>
                <a:cubicBezTo>
                  <a:pt x="1705" y="349"/>
                  <a:pt x="1705" y="349"/>
                  <a:pt x="1705" y="349"/>
                </a:cubicBezTo>
                <a:cubicBezTo>
                  <a:pt x="1703" y="349"/>
                  <a:pt x="1703" y="349"/>
                  <a:pt x="1703" y="349"/>
                </a:cubicBezTo>
                <a:cubicBezTo>
                  <a:pt x="1703" y="348"/>
                  <a:pt x="1703" y="348"/>
                  <a:pt x="1703" y="348"/>
                </a:cubicBezTo>
                <a:cubicBezTo>
                  <a:pt x="1701" y="347"/>
                  <a:pt x="1701" y="347"/>
                  <a:pt x="1701" y="347"/>
                </a:cubicBezTo>
                <a:cubicBezTo>
                  <a:pt x="1701" y="348"/>
                  <a:pt x="1701" y="348"/>
                  <a:pt x="1701" y="348"/>
                </a:cubicBezTo>
                <a:cubicBezTo>
                  <a:pt x="1700" y="349"/>
                  <a:pt x="1700" y="349"/>
                  <a:pt x="1700" y="349"/>
                </a:cubicBezTo>
                <a:cubicBezTo>
                  <a:pt x="1697" y="351"/>
                  <a:pt x="1697" y="351"/>
                  <a:pt x="1697" y="351"/>
                </a:cubicBezTo>
                <a:lnTo>
                  <a:pt x="1698" y="352"/>
                </a:lnTo>
                <a:close/>
                <a:moveTo>
                  <a:pt x="1655" y="629"/>
                </a:moveTo>
                <a:cubicBezTo>
                  <a:pt x="1656" y="627"/>
                  <a:pt x="1656" y="627"/>
                  <a:pt x="1656" y="627"/>
                </a:cubicBezTo>
                <a:cubicBezTo>
                  <a:pt x="1654" y="625"/>
                  <a:pt x="1654" y="625"/>
                  <a:pt x="1654" y="625"/>
                </a:cubicBezTo>
                <a:cubicBezTo>
                  <a:pt x="1652" y="627"/>
                  <a:pt x="1652" y="627"/>
                  <a:pt x="1652" y="627"/>
                </a:cubicBezTo>
                <a:cubicBezTo>
                  <a:pt x="1650" y="627"/>
                  <a:pt x="1650" y="627"/>
                  <a:pt x="1650" y="627"/>
                </a:cubicBezTo>
                <a:cubicBezTo>
                  <a:pt x="1648" y="626"/>
                  <a:pt x="1648" y="626"/>
                  <a:pt x="1648" y="626"/>
                </a:cubicBezTo>
                <a:cubicBezTo>
                  <a:pt x="1646" y="628"/>
                  <a:pt x="1646" y="628"/>
                  <a:pt x="1646" y="628"/>
                </a:cubicBezTo>
                <a:cubicBezTo>
                  <a:pt x="1642" y="628"/>
                  <a:pt x="1642" y="628"/>
                  <a:pt x="1642" y="628"/>
                </a:cubicBezTo>
                <a:cubicBezTo>
                  <a:pt x="1638" y="629"/>
                  <a:pt x="1638" y="629"/>
                  <a:pt x="1638" y="629"/>
                </a:cubicBezTo>
                <a:cubicBezTo>
                  <a:pt x="1635" y="628"/>
                  <a:pt x="1635" y="628"/>
                  <a:pt x="1635" y="628"/>
                </a:cubicBezTo>
                <a:cubicBezTo>
                  <a:pt x="1633" y="627"/>
                  <a:pt x="1633" y="627"/>
                  <a:pt x="1633" y="627"/>
                </a:cubicBezTo>
                <a:cubicBezTo>
                  <a:pt x="1631" y="627"/>
                  <a:pt x="1631" y="627"/>
                  <a:pt x="1631" y="627"/>
                </a:cubicBezTo>
                <a:cubicBezTo>
                  <a:pt x="1630" y="628"/>
                  <a:pt x="1630" y="628"/>
                  <a:pt x="1630" y="628"/>
                </a:cubicBezTo>
                <a:cubicBezTo>
                  <a:pt x="1629" y="627"/>
                  <a:pt x="1629" y="627"/>
                  <a:pt x="1629" y="627"/>
                </a:cubicBezTo>
                <a:cubicBezTo>
                  <a:pt x="1627" y="629"/>
                  <a:pt x="1627" y="629"/>
                  <a:pt x="1627" y="629"/>
                </a:cubicBezTo>
                <a:cubicBezTo>
                  <a:pt x="1626" y="632"/>
                  <a:pt x="1626" y="632"/>
                  <a:pt x="1626" y="632"/>
                </a:cubicBezTo>
                <a:cubicBezTo>
                  <a:pt x="1628" y="634"/>
                  <a:pt x="1628" y="634"/>
                  <a:pt x="1628" y="634"/>
                </a:cubicBezTo>
                <a:cubicBezTo>
                  <a:pt x="1631" y="633"/>
                  <a:pt x="1631" y="633"/>
                  <a:pt x="1631" y="633"/>
                </a:cubicBezTo>
                <a:cubicBezTo>
                  <a:pt x="1634" y="636"/>
                  <a:pt x="1634" y="636"/>
                  <a:pt x="1634" y="636"/>
                </a:cubicBezTo>
                <a:cubicBezTo>
                  <a:pt x="1636" y="637"/>
                  <a:pt x="1636" y="637"/>
                  <a:pt x="1636" y="637"/>
                </a:cubicBezTo>
                <a:cubicBezTo>
                  <a:pt x="1638" y="639"/>
                  <a:pt x="1638" y="639"/>
                  <a:pt x="1638" y="639"/>
                </a:cubicBezTo>
                <a:cubicBezTo>
                  <a:pt x="1643" y="640"/>
                  <a:pt x="1643" y="640"/>
                  <a:pt x="1643" y="640"/>
                </a:cubicBezTo>
                <a:cubicBezTo>
                  <a:pt x="1644" y="640"/>
                  <a:pt x="1644" y="640"/>
                  <a:pt x="1644" y="640"/>
                </a:cubicBezTo>
                <a:cubicBezTo>
                  <a:pt x="1646" y="641"/>
                  <a:pt x="1646" y="641"/>
                  <a:pt x="1646" y="641"/>
                </a:cubicBezTo>
                <a:cubicBezTo>
                  <a:pt x="1646" y="643"/>
                  <a:pt x="1646" y="643"/>
                  <a:pt x="1646" y="643"/>
                </a:cubicBezTo>
                <a:cubicBezTo>
                  <a:pt x="1651" y="645"/>
                  <a:pt x="1651" y="645"/>
                  <a:pt x="1651" y="645"/>
                </a:cubicBezTo>
                <a:cubicBezTo>
                  <a:pt x="1653" y="644"/>
                  <a:pt x="1653" y="644"/>
                  <a:pt x="1653" y="644"/>
                </a:cubicBezTo>
                <a:cubicBezTo>
                  <a:pt x="1653" y="642"/>
                  <a:pt x="1653" y="642"/>
                  <a:pt x="1653" y="642"/>
                </a:cubicBezTo>
                <a:cubicBezTo>
                  <a:pt x="1654" y="641"/>
                  <a:pt x="1654" y="641"/>
                  <a:pt x="1654" y="641"/>
                </a:cubicBezTo>
                <a:cubicBezTo>
                  <a:pt x="1653" y="638"/>
                  <a:pt x="1653" y="638"/>
                  <a:pt x="1653" y="638"/>
                </a:cubicBezTo>
                <a:cubicBezTo>
                  <a:pt x="1652" y="636"/>
                  <a:pt x="1652" y="636"/>
                  <a:pt x="1652" y="636"/>
                </a:cubicBezTo>
                <a:cubicBezTo>
                  <a:pt x="1653" y="631"/>
                  <a:pt x="1653" y="631"/>
                  <a:pt x="1653" y="631"/>
                </a:cubicBezTo>
                <a:lnTo>
                  <a:pt x="1655" y="629"/>
                </a:lnTo>
                <a:close/>
                <a:moveTo>
                  <a:pt x="1728" y="616"/>
                </a:moveTo>
                <a:cubicBezTo>
                  <a:pt x="1726" y="617"/>
                  <a:pt x="1726" y="617"/>
                  <a:pt x="1726" y="617"/>
                </a:cubicBezTo>
                <a:cubicBezTo>
                  <a:pt x="1727" y="617"/>
                  <a:pt x="1727" y="617"/>
                  <a:pt x="1727" y="617"/>
                </a:cubicBezTo>
                <a:cubicBezTo>
                  <a:pt x="1729" y="617"/>
                  <a:pt x="1729" y="617"/>
                  <a:pt x="1729" y="617"/>
                </a:cubicBezTo>
                <a:cubicBezTo>
                  <a:pt x="1730" y="618"/>
                  <a:pt x="1730" y="618"/>
                  <a:pt x="1730" y="618"/>
                </a:cubicBezTo>
                <a:cubicBezTo>
                  <a:pt x="1730" y="619"/>
                  <a:pt x="1730" y="619"/>
                  <a:pt x="1730" y="619"/>
                </a:cubicBezTo>
                <a:cubicBezTo>
                  <a:pt x="1731" y="619"/>
                  <a:pt x="1731" y="619"/>
                  <a:pt x="1731" y="619"/>
                </a:cubicBezTo>
                <a:cubicBezTo>
                  <a:pt x="1732" y="620"/>
                  <a:pt x="1732" y="620"/>
                  <a:pt x="1732" y="620"/>
                </a:cubicBezTo>
                <a:cubicBezTo>
                  <a:pt x="1733" y="621"/>
                  <a:pt x="1733" y="621"/>
                  <a:pt x="1733" y="621"/>
                </a:cubicBezTo>
                <a:cubicBezTo>
                  <a:pt x="1734" y="622"/>
                  <a:pt x="1734" y="622"/>
                  <a:pt x="1734" y="622"/>
                </a:cubicBezTo>
                <a:cubicBezTo>
                  <a:pt x="1736" y="623"/>
                  <a:pt x="1736" y="623"/>
                  <a:pt x="1736" y="623"/>
                </a:cubicBezTo>
                <a:cubicBezTo>
                  <a:pt x="1737" y="623"/>
                  <a:pt x="1737" y="623"/>
                  <a:pt x="1737" y="623"/>
                </a:cubicBezTo>
                <a:cubicBezTo>
                  <a:pt x="1738" y="624"/>
                  <a:pt x="1738" y="624"/>
                  <a:pt x="1738" y="624"/>
                </a:cubicBezTo>
                <a:cubicBezTo>
                  <a:pt x="1739" y="626"/>
                  <a:pt x="1739" y="626"/>
                  <a:pt x="1739" y="626"/>
                </a:cubicBezTo>
                <a:cubicBezTo>
                  <a:pt x="1740" y="626"/>
                  <a:pt x="1740" y="626"/>
                  <a:pt x="1740" y="626"/>
                </a:cubicBezTo>
                <a:cubicBezTo>
                  <a:pt x="1739" y="627"/>
                  <a:pt x="1739" y="627"/>
                  <a:pt x="1739" y="627"/>
                </a:cubicBezTo>
                <a:cubicBezTo>
                  <a:pt x="1740" y="628"/>
                  <a:pt x="1740" y="628"/>
                  <a:pt x="1740" y="628"/>
                </a:cubicBezTo>
                <a:cubicBezTo>
                  <a:pt x="1741" y="629"/>
                  <a:pt x="1741" y="629"/>
                  <a:pt x="1741" y="629"/>
                </a:cubicBezTo>
                <a:cubicBezTo>
                  <a:pt x="1742" y="629"/>
                  <a:pt x="1742" y="629"/>
                  <a:pt x="1742" y="629"/>
                </a:cubicBezTo>
                <a:cubicBezTo>
                  <a:pt x="1743" y="629"/>
                  <a:pt x="1743" y="629"/>
                  <a:pt x="1743" y="629"/>
                </a:cubicBezTo>
                <a:cubicBezTo>
                  <a:pt x="1744" y="627"/>
                  <a:pt x="1744" y="627"/>
                  <a:pt x="1744" y="627"/>
                </a:cubicBezTo>
                <a:cubicBezTo>
                  <a:pt x="1742" y="627"/>
                  <a:pt x="1742" y="627"/>
                  <a:pt x="1742" y="627"/>
                </a:cubicBezTo>
                <a:cubicBezTo>
                  <a:pt x="1742" y="628"/>
                  <a:pt x="1742" y="628"/>
                  <a:pt x="1742" y="628"/>
                </a:cubicBezTo>
                <a:cubicBezTo>
                  <a:pt x="1740" y="626"/>
                  <a:pt x="1740" y="626"/>
                  <a:pt x="1740" y="626"/>
                </a:cubicBezTo>
                <a:cubicBezTo>
                  <a:pt x="1740" y="625"/>
                  <a:pt x="1740" y="625"/>
                  <a:pt x="1740" y="625"/>
                </a:cubicBezTo>
                <a:cubicBezTo>
                  <a:pt x="1740" y="624"/>
                  <a:pt x="1740" y="624"/>
                  <a:pt x="1740" y="624"/>
                </a:cubicBezTo>
                <a:cubicBezTo>
                  <a:pt x="1740" y="623"/>
                  <a:pt x="1740" y="623"/>
                  <a:pt x="1740" y="623"/>
                </a:cubicBezTo>
                <a:cubicBezTo>
                  <a:pt x="1739" y="621"/>
                  <a:pt x="1739" y="621"/>
                  <a:pt x="1739" y="621"/>
                </a:cubicBezTo>
                <a:cubicBezTo>
                  <a:pt x="1737" y="619"/>
                  <a:pt x="1737" y="619"/>
                  <a:pt x="1737" y="619"/>
                </a:cubicBezTo>
                <a:cubicBezTo>
                  <a:pt x="1737" y="619"/>
                  <a:pt x="1737" y="619"/>
                  <a:pt x="1737" y="619"/>
                </a:cubicBezTo>
                <a:cubicBezTo>
                  <a:pt x="1735" y="619"/>
                  <a:pt x="1735" y="619"/>
                  <a:pt x="1735" y="619"/>
                </a:cubicBezTo>
                <a:cubicBezTo>
                  <a:pt x="1735" y="619"/>
                  <a:pt x="1735" y="619"/>
                  <a:pt x="1735" y="619"/>
                </a:cubicBezTo>
                <a:cubicBezTo>
                  <a:pt x="1733" y="618"/>
                  <a:pt x="1733" y="618"/>
                  <a:pt x="1733" y="618"/>
                </a:cubicBezTo>
                <a:cubicBezTo>
                  <a:pt x="1732" y="617"/>
                  <a:pt x="1732" y="617"/>
                  <a:pt x="1732" y="617"/>
                </a:cubicBezTo>
                <a:cubicBezTo>
                  <a:pt x="1730" y="616"/>
                  <a:pt x="1730" y="616"/>
                  <a:pt x="1730" y="616"/>
                </a:cubicBezTo>
                <a:lnTo>
                  <a:pt x="1728" y="616"/>
                </a:lnTo>
                <a:close/>
                <a:moveTo>
                  <a:pt x="1736" y="656"/>
                </a:moveTo>
                <a:cubicBezTo>
                  <a:pt x="1736" y="658"/>
                  <a:pt x="1736" y="658"/>
                  <a:pt x="1736" y="658"/>
                </a:cubicBezTo>
                <a:cubicBezTo>
                  <a:pt x="1736" y="659"/>
                  <a:pt x="1736" y="659"/>
                  <a:pt x="1736" y="659"/>
                </a:cubicBezTo>
                <a:cubicBezTo>
                  <a:pt x="1736" y="661"/>
                  <a:pt x="1736" y="661"/>
                  <a:pt x="1736" y="661"/>
                </a:cubicBezTo>
                <a:cubicBezTo>
                  <a:pt x="1737" y="661"/>
                  <a:pt x="1737" y="661"/>
                  <a:pt x="1737" y="661"/>
                </a:cubicBezTo>
                <a:cubicBezTo>
                  <a:pt x="1741" y="661"/>
                  <a:pt x="1741" y="661"/>
                  <a:pt x="1741" y="661"/>
                </a:cubicBezTo>
                <a:cubicBezTo>
                  <a:pt x="1742" y="661"/>
                  <a:pt x="1742" y="661"/>
                  <a:pt x="1742" y="661"/>
                </a:cubicBezTo>
                <a:cubicBezTo>
                  <a:pt x="1743" y="661"/>
                  <a:pt x="1743" y="661"/>
                  <a:pt x="1743" y="661"/>
                </a:cubicBezTo>
                <a:cubicBezTo>
                  <a:pt x="1745" y="661"/>
                  <a:pt x="1745" y="661"/>
                  <a:pt x="1745" y="661"/>
                </a:cubicBezTo>
                <a:cubicBezTo>
                  <a:pt x="1747" y="663"/>
                  <a:pt x="1747" y="663"/>
                  <a:pt x="1747" y="663"/>
                </a:cubicBezTo>
                <a:cubicBezTo>
                  <a:pt x="1748" y="664"/>
                  <a:pt x="1748" y="664"/>
                  <a:pt x="1748" y="664"/>
                </a:cubicBezTo>
                <a:cubicBezTo>
                  <a:pt x="1750" y="664"/>
                  <a:pt x="1750" y="664"/>
                  <a:pt x="1750" y="664"/>
                </a:cubicBezTo>
                <a:cubicBezTo>
                  <a:pt x="1752" y="662"/>
                  <a:pt x="1752" y="662"/>
                  <a:pt x="1752" y="662"/>
                </a:cubicBezTo>
                <a:cubicBezTo>
                  <a:pt x="1755" y="663"/>
                  <a:pt x="1755" y="663"/>
                  <a:pt x="1755" y="663"/>
                </a:cubicBezTo>
                <a:cubicBezTo>
                  <a:pt x="1758" y="663"/>
                  <a:pt x="1758" y="663"/>
                  <a:pt x="1758" y="663"/>
                </a:cubicBezTo>
                <a:cubicBezTo>
                  <a:pt x="1761" y="663"/>
                  <a:pt x="1761" y="663"/>
                  <a:pt x="1761" y="663"/>
                </a:cubicBezTo>
                <a:cubicBezTo>
                  <a:pt x="1762" y="662"/>
                  <a:pt x="1762" y="662"/>
                  <a:pt x="1762" y="662"/>
                </a:cubicBezTo>
                <a:cubicBezTo>
                  <a:pt x="1763" y="660"/>
                  <a:pt x="1763" y="660"/>
                  <a:pt x="1763" y="660"/>
                </a:cubicBezTo>
                <a:cubicBezTo>
                  <a:pt x="1763" y="659"/>
                  <a:pt x="1763" y="659"/>
                  <a:pt x="1763" y="659"/>
                </a:cubicBezTo>
                <a:cubicBezTo>
                  <a:pt x="1763" y="658"/>
                  <a:pt x="1763" y="658"/>
                  <a:pt x="1763" y="658"/>
                </a:cubicBezTo>
                <a:cubicBezTo>
                  <a:pt x="1762" y="659"/>
                  <a:pt x="1762" y="659"/>
                  <a:pt x="1762" y="659"/>
                </a:cubicBezTo>
                <a:cubicBezTo>
                  <a:pt x="1762" y="660"/>
                  <a:pt x="1762" y="660"/>
                  <a:pt x="1762" y="660"/>
                </a:cubicBezTo>
                <a:cubicBezTo>
                  <a:pt x="1761" y="661"/>
                  <a:pt x="1761" y="661"/>
                  <a:pt x="1761" y="661"/>
                </a:cubicBezTo>
                <a:cubicBezTo>
                  <a:pt x="1760" y="660"/>
                  <a:pt x="1760" y="660"/>
                  <a:pt x="1760" y="660"/>
                </a:cubicBezTo>
                <a:cubicBezTo>
                  <a:pt x="1759" y="660"/>
                  <a:pt x="1759" y="660"/>
                  <a:pt x="1759" y="660"/>
                </a:cubicBezTo>
                <a:cubicBezTo>
                  <a:pt x="1758" y="660"/>
                  <a:pt x="1758" y="660"/>
                  <a:pt x="1758" y="660"/>
                </a:cubicBezTo>
                <a:cubicBezTo>
                  <a:pt x="1758" y="659"/>
                  <a:pt x="1758" y="659"/>
                  <a:pt x="1758" y="659"/>
                </a:cubicBezTo>
                <a:cubicBezTo>
                  <a:pt x="1758" y="658"/>
                  <a:pt x="1758" y="658"/>
                  <a:pt x="1758" y="658"/>
                </a:cubicBezTo>
                <a:cubicBezTo>
                  <a:pt x="1757" y="658"/>
                  <a:pt x="1757" y="658"/>
                  <a:pt x="1757" y="658"/>
                </a:cubicBezTo>
                <a:cubicBezTo>
                  <a:pt x="1754" y="658"/>
                  <a:pt x="1754" y="658"/>
                  <a:pt x="1754" y="658"/>
                </a:cubicBezTo>
                <a:cubicBezTo>
                  <a:pt x="1752" y="657"/>
                  <a:pt x="1752" y="657"/>
                  <a:pt x="1752" y="657"/>
                </a:cubicBezTo>
                <a:cubicBezTo>
                  <a:pt x="1749" y="657"/>
                  <a:pt x="1749" y="657"/>
                  <a:pt x="1749" y="657"/>
                </a:cubicBezTo>
                <a:cubicBezTo>
                  <a:pt x="1746" y="658"/>
                  <a:pt x="1746" y="658"/>
                  <a:pt x="1746" y="658"/>
                </a:cubicBezTo>
                <a:cubicBezTo>
                  <a:pt x="1745" y="659"/>
                  <a:pt x="1745" y="659"/>
                  <a:pt x="1745" y="659"/>
                </a:cubicBezTo>
                <a:cubicBezTo>
                  <a:pt x="1743" y="658"/>
                  <a:pt x="1743" y="658"/>
                  <a:pt x="1743" y="658"/>
                </a:cubicBezTo>
                <a:cubicBezTo>
                  <a:pt x="1742" y="657"/>
                  <a:pt x="1742" y="657"/>
                  <a:pt x="1742" y="657"/>
                </a:cubicBezTo>
                <a:cubicBezTo>
                  <a:pt x="1741" y="657"/>
                  <a:pt x="1741" y="657"/>
                  <a:pt x="1741" y="657"/>
                </a:cubicBezTo>
                <a:cubicBezTo>
                  <a:pt x="1742" y="657"/>
                  <a:pt x="1742" y="657"/>
                  <a:pt x="1742" y="657"/>
                </a:cubicBezTo>
                <a:cubicBezTo>
                  <a:pt x="1741" y="655"/>
                  <a:pt x="1741" y="655"/>
                  <a:pt x="1741" y="655"/>
                </a:cubicBezTo>
                <a:cubicBezTo>
                  <a:pt x="1740" y="656"/>
                  <a:pt x="1740" y="656"/>
                  <a:pt x="1740" y="656"/>
                </a:cubicBezTo>
                <a:cubicBezTo>
                  <a:pt x="1740" y="656"/>
                  <a:pt x="1740" y="656"/>
                  <a:pt x="1740" y="656"/>
                </a:cubicBezTo>
                <a:cubicBezTo>
                  <a:pt x="1741" y="656"/>
                  <a:pt x="1741" y="656"/>
                  <a:pt x="1741" y="656"/>
                </a:cubicBezTo>
                <a:cubicBezTo>
                  <a:pt x="1740" y="657"/>
                  <a:pt x="1740" y="657"/>
                  <a:pt x="1740" y="657"/>
                </a:cubicBezTo>
                <a:cubicBezTo>
                  <a:pt x="1738" y="657"/>
                  <a:pt x="1738" y="657"/>
                  <a:pt x="1738" y="657"/>
                </a:cubicBezTo>
                <a:cubicBezTo>
                  <a:pt x="1738" y="656"/>
                  <a:pt x="1738" y="656"/>
                  <a:pt x="1738" y="656"/>
                </a:cubicBezTo>
                <a:cubicBezTo>
                  <a:pt x="1738" y="655"/>
                  <a:pt x="1738" y="655"/>
                  <a:pt x="1738" y="655"/>
                </a:cubicBezTo>
                <a:cubicBezTo>
                  <a:pt x="1737" y="656"/>
                  <a:pt x="1737" y="656"/>
                  <a:pt x="1737" y="656"/>
                </a:cubicBezTo>
                <a:cubicBezTo>
                  <a:pt x="1738" y="657"/>
                  <a:pt x="1738" y="657"/>
                  <a:pt x="1738" y="657"/>
                </a:cubicBezTo>
                <a:cubicBezTo>
                  <a:pt x="1737" y="658"/>
                  <a:pt x="1737" y="658"/>
                  <a:pt x="1737" y="658"/>
                </a:cubicBezTo>
                <a:lnTo>
                  <a:pt x="1736" y="656"/>
                </a:lnTo>
                <a:close/>
                <a:moveTo>
                  <a:pt x="1735" y="615"/>
                </a:moveTo>
                <a:cubicBezTo>
                  <a:pt x="1734" y="614"/>
                  <a:pt x="1734" y="614"/>
                  <a:pt x="1734" y="614"/>
                </a:cubicBezTo>
                <a:cubicBezTo>
                  <a:pt x="1733" y="613"/>
                  <a:pt x="1733" y="613"/>
                  <a:pt x="1733" y="613"/>
                </a:cubicBezTo>
                <a:cubicBezTo>
                  <a:pt x="1733" y="614"/>
                  <a:pt x="1733" y="614"/>
                  <a:pt x="1733" y="614"/>
                </a:cubicBezTo>
                <a:cubicBezTo>
                  <a:pt x="1734" y="616"/>
                  <a:pt x="1734" y="616"/>
                  <a:pt x="1734" y="616"/>
                </a:cubicBezTo>
                <a:lnTo>
                  <a:pt x="1735" y="615"/>
                </a:lnTo>
                <a:close/>
                <a:moveTo>
                  <a:pt x="1705" y="630"/>
                </a:moveTo>
                <a:cubicBezTo>
                  <a:pt x="1705" y="631"/>
                  <a:pt x="1705" y="631"/>
                  <a:pt x="1705" y="631"/>
                </a:cubicBezTo>
                <a:cubicBezTo>
                  <a:pt x="1706" y="632"/>
                  <a:pt x="1706" y="632"/>
                  <a:pt x="1706" y="632"/>
                </a:cubicBezTo>
                <a:cubicBezTo>
                  <a:pt x="1707" y="633"/>
                  <a:pt x="1707" y="633"/>
                  <a:pt x="1707" y="633"/>
                </a:cubicBezTo>
                <a:cubicBezTo>
                  <a:pt x="1708" y="632"/>
                  <a:pt x="1708" y="632"/>
                  <a:pt x="1708" y="632"/>
                </a:cubicBezTo>
                <a:cubicBezTo>
                  <a:pt x="1709" y="632"/>
                  <a:pt x="1709" y="632"/>
                  <a:pt x="1709" y="632"/>
                </a:cubicBezTo>
                <a:cubicBezTo>
                  <a:pt x="1708" y="631"/>
                  <a:pt x="1708" y="631"/>
                  <a:pt x="1708" y="631"/>
                </a:cubicBezTo>
                <a:cubicBezTo>
                  <a:pt x="1707" y="630"/>
                  <a:pt x="1707" y="630"/>
                  <a:pt x="1707" y="630"/>
                </a:cubicBezTo>
                <a:cubicBezTo>
                  <a:pt x="1706" y="630"/>
                  <a:pt x="1706" y="630"/>
                  <a:pt x="1706" y="630"/>
                </a:cubicBezTo>
                <a:lnTo>
                  <a:pt x="1705" y="630"/>
                </a:lnTo>
                <a:close/>
                <a:moveTo>
                  <a:pt x="1729" y="645"/>
                </a:moveTo>
                <a:cubicBezTo>
                  <a:pt x="1729" y="646"/>
                  <a:pt x="1729" y="646"/>
                  <a:pt x="1729" y="646"/>
                </a:cubicBezTo>
                <a:cubicBezTo>
                  <a:pt x="1729" y="646"/>
                  <a:pt x="1729" y="646"/>
                  <a:pt x="1729" y="646"/>
                </a:cubicBezTo>
                <a:lnTo>
                  <a:pt x="1729" y="645"/>
                </a:lnTo>
                <a:close/>
                <a:moveTo>
                  <a:pt x="1729" y="649"/>
                </a:moveTo>
                <a:cubicBezTo>
                  <a:pt x="1729" y="650"/>
                  <a:pt x="1729" y="650"/>
                  <a:pt x="1729" y="650"/>
                </a:cubicBezTo>
                <a:cubicBezTo>
                  <a:pt x="1730" y="651"/>
                  <a:pt x="1730" y="651"/>
                  <a:pt x="1730" y="651"/>
                </a:cubicBezTo>
                <a:cubicBezTo>
                  <a:pt x="1731" y="649"/>
                  <a:pt x="1731" y="649"/>
                  <a:pt x="1731" y="649"/>
                </a:cubicBezTo>
                <a:cubicBezTo>
                  <a:pt x="1730" y="648"/>
                  <a:pt x="1730" y="648"/>
                  <a:pt x="1730" y="648"/>
                </a:cubicBezTo>
                <a:cubicBezTo>
                  <a:pt x="1729" y="647"/>
                  <a:pt x="1729" y="647"/>
                  <a:pt x="1729" y="647"/>
                </a:cubicBezTo>
                <a:cubicBezTo>
                  <a:pt x="1729" y="647"/>
                  <a:pt x="1729" y="647"/>
                  <a:pt x="1729" y="647"/>
                </a:cubicBezTo>
                <a:cubicBezTo>
                  <a:pt x="1728" y="648"/>
                  <a:pt x="1728" y="648"/>
                  <a:pt x="1728" y="648"/>
                </a:cubicBezTo>
                <a:lnTo>
                  <a:pt x="1729" y="649"/>
                </a:lnTo>
                <a:close/>
                <a:moveTo>
                  <a:pt x="1731" y="613"/>
                </a:moveTo>
                <a:cubicBezTo>
                  <a:pt x="1731" y="614"/>
                  <a:pt x="1731" y="614"/>
                  <a:pt x="1731" y="614"/>
                </a:cubicBezTo>
                <a:cubicBezTo>
                  <a:pt x="1731" y="615"/>
                  <a:pt x="1731" y="615"/>
                  <a:pt x="1731" y="615"/>
                </a:cubicBezTo>
                <a:cubicBezTo>
                  <a:pt x="1732" y="614"/>
                  <a:pt x="1732" y="614"/>
                  <a:pt x="1732" y="614"/>
                </a:cubicBezTo>
                <a:lnTo>
                  <a:pt x="1731" y="613"/>
                </a:lnTo>
                <a:close/>
                <a:moveTo>
                  <a:pt x="1753" y="641"/>
                </a:moveTo>
                <a:cubicBezTo>
                  <a:pt x="1754" y="641"/>
                  <a:pt x="1754" y="641"/>
                  <a:pt x="1754" y="641"/>
                </a:cubicBezTo>
                <a:cubicBezTo>
                  <a:pt x="1755" y="639"/>
                  <a:pt x="1755" y="639"/>
                  <a:pt x="1755" y="639"/>
                </a:cubicBezTo>
                <a:cubicBezTo>
                  <a:pt x="1755" y="638"/>
                  <a:pt x="1755" y="638"/>
                  <a:pt x="1755" y="638"/>
                </a:cubicBezTo>
                <a:cubicBezTo>
                  <a:pt x="1754" y="638"/>
                  <a:pt x="1754" y="638"/>
                  <a:pt x="1754" y="638"/>
                </a:cubicBezTo>
                <a:cubicBezTo>
                  <a:pt x="1752" y="639"/>
                  <a:pt x="1752" y="639"/>
                  <a:pt x="1752" y="639"/>
                </a:cubicBezTo>
                <a:lnTo>
                  <a:pt x="1753" y="641"/>
                </a:lnTo>
                <a:close/>
                <a:moveTo>
                  <a:pt x="1752" y="636"/>
                </a:moveTo>
                <a:cubicBezTo>
                  <a:pt x="1753" y="636"/>
                  <a:pt x="1753" y="636"/>
                  <a:pt x="1753" y="636"/>
                </a:cubicBezTo>
                <a:cubicBezTo>
                  <a:pt x="1752" y="635"/>
                  <a:pt x="1752" y="635"/>
                  <a:pt x="1752" y="635"/>
                </a:cubicBezTo>
                <a:lnTo>
                  <a:pt x="1752" y="636"/>
                </a:lnTo>
                <a:close/>
                <a:moveTo>
                  <a:pt x="1761" y="611"/>
                </a:moveTo>
                <a:cubicBezTo>
                  <a:pt x="1759" y="611"/>
                  <a:pt x="1759" y="611"/>
                  <a:pt x="1759" y="611"/>
                </a:cubicBezTo>
                <a:cubicBezTo>
                  <a:pt x="1758" y="612"/>
                  <a:pt x="1758" y="612"/>
                  <a:pt x="1758" y="612"/>
                </a:cubicBezTo>
                <a:cubicBezTo>
                  <a:pt x="1755" y="612"/>
                  <a:pt x="1755" y="612"/>
                  <a:pt x="1755" y="612"/>
                </a:cubicBezTo>
                <a:cubicBezTo>
                  <a:pt x="1755" y="614"/>
                  <a:pt x="1755" y="614"/>
                  <a:pt x="1755" y="614"/>
                </a:cubicBezTo>
                <a:cubicBezTo>
                  <a:pt x="1756" y="615"/>
                  <a:pt x="1756" y="615"/>
                  <a:pt x="1756" y="615"/>
                </a:cubicBezTo>
                <a:cubicBezTo>
                  <a:pt x="1757" y="615"/>
                  <a:pt x="1757" y="615"/>
                  <a:pt x="1757" y="615"/>
                </a:cubicBezTo>
                <a:cubicBezTo>
                  <a:pt x="1758" y="615"/>
                  <a:pt x="1758" y="615"/>
                  <a:pt x="1758" y="615"/>
                </a:cubicBezTo>
                <a:cubicBezTo>
                  <a:pt x="1758" y="614"/>
                  <a:pt x="1758" y="614"/>
                  <a:pt x="1758" y="614"/>
                </a:cubicBezTo>
                <a:cubicBezTo>
                  <a:pt x="1758" y="613"/>
                  <a:pt x="1758" y="613"/>
                  <a:pt x="1758" y="613"/>
                </a:cubicBezTo>
                <a:cubicBezTo>
                  <a:pt x="1760" y="613"/>
                  <a:pt x="1760" y="613"/>
                  <a:pt x="1760" y="613"/>
                </a:cubicBezTo>
                <a:cubicBezTo>
                  <a:pt x="1760" y="614"/>
                  <a:pt x="1760" y="614"/>
                  <a:pt x="1760" y="614"/>
                </a:cubicBezTo>
                <a:cubicBezTo>
                  <a:pt x="1759" y="615"/>
                  <a:pt x="1759" y="615"/>
                  <a:pt x="1759" y="615"/>
                </a:cubicBezTo>
                <a:cubicBezTo>
                  <a:pt x="1758" y="615"/>
                  <a:pt x="1758" y="615"/>
                  <a:pt x="1758" y="615"/>
                </a:cubicBezTo>
                <a:cubicBezTo>
                  <a:pt x="1760" y="616"/>
                  <a:pt x="1760" y="616"/>
                  <a:pt x="1760" y="616"/>
                </a:cubicBezTo>
                <a:cubicBezTo>
                  <a:pt x="1762" y="616"/>
                  <a:pt x="1762" y="616"/>
                  <a:pt x="1762" y="616"/>
                </a:cubicBezTo>
                <a:cubicBezTo>
                  <a:pt x="1762" y="614"/>
                  <a:pt x="1762" y="614"/>
                  <a:pt x="1762" y="614"/>
                </a:cubicBezTo>
                <a:cubicBezTo>
                  <a:pt x="1761" y="612"/>
                  <a:pt x="1761" y="612"/>
                  <a:pt x="1761" y="612"/>
                </a:cubicBezTo>
                <a:cubicBezTo>
                  <a:pt x="1761" y="612"/>
                  <a:pt x="1761" y="612"/>
                  <a:pt x="1761" y="612"/>
                </a:cubicBezTo>
                <a:cubicBezTo>
                  <a:pt x="1761" y="611"/>
                  <a:pt x="1761" y="611"/>
                  <a:pt x="1761" y="611"/>
                </a:cubicBezTo>
                <a:close/>
                <a:moveTo>
                  <a:pt x="1754" y="599"/>
                </a:moveTo>
                <a:cubicBezTo>
                  <a:pt x="1753" y="599"/>
                  <a:pt x="1753" y="599"/>
                  <a:pt x="1753" y="599"/>
                </a:cubicBezTo>
                <a:cubicBezTo>
                  <a:pt x="1752" y="600"/>
                  <a:pt x="1752" y="600"/>
                  <a:pt x="1752" y="600"/>
                </a:cubicBezTo>
                <a:cubicBezTo>
                  <a:pt x="1754" y="600"/>
                  <a:pt x="1754" y="600"/>
                  <a:pt x="1754" y="600"/>
                </a:cubicBezTo>
                <a:cubicBezTo>
                  <a:pt x="1756" y="600"/>
                  <a:pt x="1756" y="600"/>
                  <a:pt x="1756" y="600"/>
                </a:cubicBezTo>
                <a:cubicBezTo>
                  <a:pt x="1756" y="599"/>
                  <a:pt x="1756" y="599"/>
                  <a:pt x="1756" y="599"/>
                </a:cubicBezTo>
                <a:cubicBezTo>
                  <a:pt x="1755" y="598"/>
                  <a:pt x="1755" y="598"/>
                  <a:pt x="1755" y="598"/>
                </a:cubicBezTo>
                <a:lnTo>
                  <a:pt x="1754" y="599"/>
                </a:lnTo>
                <a:close/>
                <a:moveTo>
                  <a:pt x="1760" y="634"/>
                </a:moveTo>
                <a:cubicBezTo>
                  <a:pt x="1760" y="633"/>
                  <a:pt x="1760" y="633"/>
                  <a:pt x="1760" y="633"/>
                </a:cubicBezTo>
                <a:cubicBezTo>
                  <a:pt x="1758" y="633"/>
                  <a:pt x="1758" y="633"/>
                  <a:pt x="1758" y="633"/>
                </a:cubicBezTo>
                <a:cubicBezTo>
                  <a:pt x="1758" y="634"/>
                  <a:pt x="1758" y="634"/>
                  <a:pt x="1758" y="634"/>
                </a:cubicBezTo>
                <a:cubicBezTo>
                  <a:pt x="1759" y="635"/>
                  <a:pt x="1759" y="635"/>
                  <a:pt x="1759" y="635"/>
                </a:cubicBezTo>
                <a:lnTo>
                  <a:pt x="1760" y="634"/>
                </a:lnTo>
                <a:close/>
                <a:moveTo>
                  <a:pt x="1753" y="596"/>
                </a:moveTo>
                <a:cubicBezTo>
                  <a:pt x="1751" y="596"/>
                  <a:pt x="1751" y="596"/>
                  <a:pt x="1751" y="596"/>
                </a:cubicBezTo>
                <a:cubicBezTo>
                  <a:pt x="1751" y="597"/>
                  <a:pt x="1751" y="597"/>
                  <a:pt x="1751" y="597"/>
                </a:cubicBezTo>
                <a:cubicBezTo>
                  <a:pt x="1753" y="597"/>
                  <a:pt x="1753" y="597"/>
                  <a:pt x="1753" y="597"/>
                </a:cubicBezTo>
                <a:cubicBezTo>
                  <a:pt x="1754" y="597"/>
                  <a:pt x="1754" y="597"/>
                  <a:pt x="1754" y="597"/>
                </a:cubicBezTo>
                <a:cubicBezTo>
                  <a:pt x="1754" y="596"/>
                  <a:pt x="1754" y="596"/>
                  <a:pt x="1754" y="596"/>
                </a:cubicBezTo>
                <a:lnTo>
                  <a:pt x="1753" y="596"/>
                </a:lnTo>
                <a:close/>
                <a:moveTo>
                  <a:pt x="1756" y="625"/>
                </a:moveTo>
                <a:cubicBezTo>
                  <a:pt x="1757" y="626"/>
                  <a:pt x="1757" y="626"/>
                  <a:pt x="1757" y="626"/>
                </a:cubicBezTo>
                <a:cubicBezTo>
                  <a:pt x="1759" y="625"/>
                  <a:pt x="1759" y="625"/>
                  <a:pt x="1759" y="625"/>
                </a:cubicBezTo>
                <a:cubicBezTo>
                  <a:pt x="1759" y="623"/>
                  <a:pt x="1759" y="623"/>
                  <a:pt x="1759" y="623"/>
                </a:cubicBezTo>
                <a:cubicBezTo>
                  <a:pt x="1759" y="621"/>
                  <a:pt x="1759" y="621"/>
                  <a:pt x="1759" y="621"/>
                </a:cubicBezTo>
                <a:cubicBezTo>
                  <a:pt x="1758" y="621"/>
                  <a:pt x="1758" y="621"/>
                  <a:pt x="1758" y="621"/>
                </a:cubicBezTo>
                <a:cubicBezTo>
                  <a:pt x="1757" y="620"/>
                  <a:pt x="1757" y="620"/>
                  <a:pt x="1757" y="620"/>
                </a:cubicBezTo>
                <a:cubicBezTo>
                  <a:pt x="1756" y="621"/>
                  <a:pt x="1756" y="621"/>
                  <a:pt x="1756" y="621"/>
                </a:cubicBezTo>
                <a:cubicBezTo>
                  <a:pt x="1756" y="621"/>
                  <a:pt x="1756" y="621"/>
                  <a:pt x="1756" y="621"/>
                </a:cubicBezTo>
                <a:cubicBezTo>
                  <a:pt x="1757" y="622"/>
                  <a:pt x="1757" y="622"/>
                  <a:pt x="1757" y="622"/>
                </a:cubicBezTo>
                <a:cubicBezTo>
                  <a:pt x="1757" y="624"/>
                  <a:pt x="1757" y="624"/>
                  <a:pt x="1757" y="624"/>
                </a:cubicBezTo>
                <a:cubicBezTo>
                  <a:pt x="1756" y="624"/>
                  <a:pt x="1756" y="624"/>
                  <a:pt x="1756" y="624"/>
                </a:cubicBezTo>
                <a:lnTo>
                  <a:pt x="1756" y="625"/>
                </a:lnTo>
                <a:close/>
                <a:moveTo>
                  <a:pt x="1584" y="590"/>
                </a:moveTo>
                <a:cubicBezTo>
                  <a:pt x="1584" y="589"/>
                  <a:pt x="1584" y="589"/>
                  <a:pt x="1584" y="589"/>
                </a:cubicBezTo>
                <a:cubicBezTo>
                  <a:pt x="1585" y="588"/>
                  <a:pt x="1585" y="588"/>
                  <a:pt x="1585" y="588"/>
                </a:cubicBezTo>
                <a:cubicBezTo>
                  <a:pt x="1584" y="588"/>
                  <a:pt x="1584" y="588"/>
                  <a:pt x="1584" y="588"/>
                </a:cubicBezTo>
                <a:cubicBezTo>
                  <a:pt x="1584" y="589"/>
                  <a:pt x="1584" y="589"/>
                  <a:pt x="1584" y="589"/>
                </a:cubicBezTo>
                <a:cubicBezTo>
                  <a:pt x="1583" y="589"/>
                  <a:pt x="1583" y="589"/>
                  <a:pt x="1583" y="589"/>
                </a:cubicBezTo>
                <a:cubicBezTo>
                  <a:pt x="1583" y="590"/>
                  <a:pt x="1583" y="590"/>
                  <a:pt x="1583" y="590"/>
                </a:cubicBezTo>
                <a:lnTo>
                  <a:pt x="1584" y="590"/>
                </a:lnTo>
                <a:close/>
                <a:moveTo>
                  <a:pt x="1585" y="575"/>
                </a:moveTo>
                <a:cubicBezTo>
                  <a:pt x="1586" y="577"/>
                  <a:pt x="1586" y="577"/>
                  <a:pt x="1586" y="577"/>
                </a:cubicBezTo>
                <a:cubicBezTo>
                  <a:pt x="1587" y="578"/>
                  <a:pt x="1587" y="578"/>
                  <a:pt x="1587" y="578"/>
                </a:cubicBezTo>
                <a:cubicBezTo>
                  <a:pt x="1587" y="578"/>
                  <a:pt x="1587" y="578"/>
                  <a:pt x="1587" y="578"/>
                </a:cubicBezTo>
                <a:cubicBezTo>
                  <a:pt x="1587" y="579"/>
                  <a:pt x="1587" y="579"/>
                  <a:pt x="1587" y="579"/>
                </a:cubicBezTo>
                <a:cubicBezTo>
                  <a:pt x="1587" y="580"/>
                  <a:pt x="1587" y="580"/>
                  <a:pt x="1587" y="580"/>
                </a:cubicBezTo>
                <a:cubicBezTo>
                  <a:pt x="1589" y="581"/>
                  <a:pt x="1589" y="581"/>
                  <a:pt x="1589" y="581"/>
                </a:cubicBezTo>
                <a:cubicBezTo>
                  <a:pt x="1588" y="582"/>
                  <a:pt x="1588" y="582"/>
                  <a:pt x="1588" y="582"/>
                </a:cubicBezTo>
                <a:cubicBezTo>
                  <a:pt x="1589" y="582"/>
                  <a:pt x="1589" y="582"/>
                  <a:pt x="1589" y="582"/>
                </a:cubicBezTo>
                <a:cubicBezTo>
                  <a:pt x="1590" y="583"/>
                  <a:pt x="1590" y="583"/>
                  <a:pt x="1590" y="583"/>
                </a:cubicBezTo>
                <a:cubicBezTo>
                  <a:pt x="1589" y="583"/>
                  <a:pt x="1589" y="583"/>
                  <a:pt x="1589" y="583"/>
                </a:cubicBezTo>
                <a:cubicBezTo>
                  <a:pt x="1588" y="584"/>
                  <a:pt x="1588" y="584"/>
                  <a:pt x="1588" y="584"/>
                </a:cubicBezTo>
                <a:cubicBezTo>
                  <a:pt x="1589" y="585"/>
                  <a:pt x="1589" y="585"/>
                  <a:pt x="1589" y="585"/>
                </a:cubicBezTo>
                <a:cubicBezTo>
                  <a:pt x="1592" y="586"/>
                  <a:pt x="1592" y="586"/>
                  <a:pt x="1592" y="586"/>
                </a:cubicBezTo>
                <a:cubicBezTo>
                  <a:pt x="1594" y="585"/>
                  <a:pt x="1594" y="585"/>
                  <a:pt x="1594" y="585"/>
                </a:cubicBezTo>
                <a:cubicBezTo>
                  <a:pt x="1595" y="582"/>
                  <a:pt x="1595" y="582"/>
                  <a:pt x="1595" y="582"/>
                </a:cubicBezTo>
                <a:cubicBezTo>
                  <a:pt x="1595" y="579"/>
                  <a:pt x="1595" y="579"/>
                  <a:pt x="1595" y="579"/>
                </a:cubicBezTo>
                <a:cubicBezTo>
                  <a:pt x="1596" y="575"/>
                  <a:pt x="1596" y="575"/>
                  <a:pt x="1596" y="575"/>
                </a:cubicBezTo>
                <a:cubicBezTo>
                  <a:pt x="1595" y="571"/>
                  <a:pt x="1595" y="571"/>
                  <a:pt x="1595" y="571"/>
                </a:cubicBezTo>
                <a:cubicBezTo>
                  <a:pt x="1595" y="568"/>
                  <a:pt x="1595" y="568"/>
                  <a:pt x="1595" y="568"/>
                </a:cubicBezTo>
                <a:cubicBezTo>
                  <a:pt x="1595" y="565"/>
                  <a:pt x="1595" y="565"/>
                  <a:pt x="1595" y="565"/>
                </a:cubicBezTo>
                <a:cubicBezTo>
                  <a:pt x="1594" y="565"/>
                  <a:pt x="1594" y="565"/>
                  <a:pt x="1594" y="565"/>
                </a:cubicBezTo>
                <a:cubicBezTo>
                  <a:pt x="1593" y="567"/>
                  <a:pt x="1593" y="567"/>
                  <a:pt x="1593" y="567"/>
                </a:cubicBezTo>
                <a:cubicBezTo>
                  <a:pt x="1594" y="568"/>
                  <a:pt x="1594" y="568"/>
                  <a:pt x="1594" y="568"/>
                </a:cubicBezTo>
                <a:cubicBezTo>
                  <a:pt x="1594" y="570"/>
                  <a:pt x="1594" y="570"/>
                  <a:pt x="1594" y="570"/>
                </a:cubicBezTo>
                <a:cubicBezTo>
                  <a:pt x="1593" y="570"/>
                  <a:pt x="1593" y="570"/>
                  <a:pt x="1593" y="570"/>
                </a:cubicBezTo>
                <a:cubicBezTo>
                  <a:pt x="1592" y="569"/>
                  <a:pt x="1592" y="569"/>
                  <a:pt x="1592" y="569"/>
                </a:cubicBezTo>
                <a:cubicBezTo>
                  <a:pt x="1590" y="570"/>
                  <a:pt x="1590" y="570"/>
                  <a:pt x="1590" y="570"/>
                </a:cubicBezTo>
                <a:cubicBezTo>
                  <a:pt x="1587" y="571"/>
                  <a:pt x="1587" y="571"/>
                  <a:pt x="1587" y="571"/>
                </a:cubicBezTo>
                <a:cubicBezTo>
                  <a:pt x="1586" y="573"/>
                  <a:pt x="1586" y="573"/>
                  <a:pt x="1586" y="573"/>
                </a:cubicBezTo>
                <a:cubicBezTo>
                  <a:pt x="1587" y="575"/>
                  <a:pt x="1587" y="575"/>
                  <a:pt x="1587" y="575"/>
                </a:cubicBezTo>
                <a:cubicBezTo>
                  <a:pt x="1587" y="575"/>
                  <a:pt x="1587" y="575"/>
                  <a:pt x="1587" y="575"/>
                </a:cubicBezTo>
                <a:lnTo>
                  <a:pt x="1585" y="575"/>
                </a:lnTo>
                <a:close/>
                <a:moveTo>
                  <a:pt x="1585" y="597"/>
                </a:moveTo>
                <a:cubicBezTo>
                  <a:pt x="1585" y="598"/>
                  <a:pt x="1585" y="598"/>
                  <a:pt x="1585" y="598"/>
                </a:cubicBezTo>
                <a:cubicBezTo>
                  <a:pt x="1586" y="600"/>
                  <a:pt x="1586" y="600"/>
                  <a:pt x="1586" y="600"/>
                </a:cubicBezTo>
                <a:cubicBezTo>
                  <a:pt x="1586" y="602"/>
                  <a:pt x="1586" y="602"/>
                  <a:pt x="1586" y="602"/>
                </a:cubicBezTo>
                <a:cubicBezTo>
                  <a:pt x="1585" y="603"/>
                  <a:pt x="1585" y="603"/>
                  <a:pt x="1585" y="603"/>
                </a:cubicBezTo>
                <a:cubicBezTo>
                  <a:pt x="1585" y="605"/>
                  <a:pt x="1585" y="605"/>
                  <a:pt x="1585" y="605"/>
                </a:cubicBezTo>
                <a:cubicBezTo>
                  <a:pt x="1587" y="605"/>
                  <a:pt x="1587" y="605"/>
                  <a:pt x="1587" y="605"/>
                </a:cubicBezTo>
                <a:cubicBezTo>
                  <a:pt x="1587" y="606"/>
                  <a:pt x="1587" y="606"/>
                  <a:pt x="1587" y="606"/>
                </a:cubicBezTo>
                <a:cubicBezTo>
                  <a:pt x="1586" y="607"/>
                  <a:pt x="1586" y="607"/>
                  <a:pt x="1586" y="607"/>
                </a:cubicBezTo>
                <a:cubicBezTo>
                  <a:pt x="1585" y="611"/>
                  <a:pt x="1585" y="611"/>
                  <a:pt x="1585" y="611"/>
                </a:cubicBezTo>
                <a:cubicBezTo>
                  <a:pt x="1586" y="612"/>
                  <a:pt x="1586" y="612"/>
                  <a:pt x="1586" y="612"/>
                </a:cubicBezTo>
                <a:cubicBezTo>
                  <a:pt x="1587" y="616"/>
                  <a:pt x="1587" y="616"/>
                  <a:pt x="1587" y="616"/>
                </a:cubicBezTo>
                <a:cubicBezTo>
                  <a:pt x="1589" y="618"/>
                  <a:pt x="1589" y="618"/>
                  <a:pt x="1589" y="618"/>
                </a:cubicBezTo>
                <a:cubicBezTo>
                  <a:pt x="1589" y="617"/>
                  <a:pt x="1589" y="617"/>
                  <a:pt x="1589" y="617"/>
                </a:cubicBezTo>
                <a:cubicBezTo>
                  <a:pt x="1590" y="618"/>
                  <a:pt x="1590" y="618"/>
                  <a:pt x="1590" y="618"/>
                </a:cubicBezTo>
                <a:cubicBezTo>
                  <a:pt x="1592" y="617"/>
                  <a:pt x="1592" y="617"/>
                  <a:pt x="1592" y="617"/>
                </a:cubicBezTo>
                <a:cubicBezTo>
                  <a:pt x="1592" y="615"/>
                  <a:pt x="1592" y="615"/>
                  <a:pt x="1592" y="615"/>
                </a:cubicBezTo>
                <a:cubicBezTo>
                  <a:pt x="1593" y="613"/>
                  <a:pt x="1593" y="613"/>
                  <a:pt x="1593" y="613"/>
                </a:cubicBezTo>
                <a:cubicBezTo>
                  <a:pt x="1595" y="614"/>
                  <a:pt x="1595" y="614"/>
                  <a:pt x="1595" y="614"/>
                </a:cubicBezTo>
                <a:cubicBezTo>
                  <a:pt x="1596" y="615"/>
                  <a:pt x="1596" y="615"/>
                  <a:pt x="1596" y="615"/>
                </a:cubicBezTo>
                <a:cubicBezTo>
                  <a:pt x="1597" y="615"/>
                  <a:pt x="1597" y="615"/>
                  <a:pt x="1597" y="615"/>
                </a:cubicBezTo>
                <a:cubicBezTo>
                  <a:pt x="1598" y="613"/>
                  <a:pt x="1598" y="613"/>
                  <a:pt x="1598" y="613"/>
                </a:cubicBezTo>
                <a:cubicBezTo>
                  <a:pt x="1598" y="610"/>
                  <a:pt x="1598" y="610"/>
                  <a:pt x="1598" y="610"/>
                </a:cubicBezTo>
                <a:cubicBezTo>
                  <a:pt x="1598" y="608"/>
                  <a:pt x="1598" y="608"/>
                  <a:pt x="1598" y="608"/>
                </a:cubicBezTo>
                <a:cubicBezTo>
                  <a:pt x="1598" y="604"/>
                  <a:pt x="1598" y="604"/>
                  <a:pt x="1598" y="604"/>
                </a:cubicBezTo>
                <a:cubicBezTo>
                  <a:pt x="1598" y="601"/>
                  <a:pt x="1598" y="601"/>
                  <a:pt x="1598" y="601"/>
                </a:cubicBezTo>
                <a:cubicBezTo>
                  <a:pt x="1596" y="598"/>
                  <a:pt x="1596" y="598"/>
                  <a:pt x="1596" y="598"/>
                </a:cubicBezTo>
                <a:cubicBezTo>
                  <a:pt x="1598" y="597"/>
                  <a:pt x="1598" y="597"/>
                  <a:pt x="1598" y="597"/>
                </a:cubicBezTo>
                <a:cubicBezTo>
                  <a:pt x="1598" y="595"/>
                  <a:pt x="1598" y="595"/>
                  <a:pt x="1598" y="595"/>
                </a:cubicBezTo>
                <a:cubicBezTo>
                  <a:pt x="1598" y="593"/>
                  <a:pt x="1598" y="593"/>
                  <a:pt x="1598" y="593"/>
                </a:cubicBezTo>
                <a:cubicBezTo>
                  <a:pt x="1597" y="592"/>
                  <a:pt x="1597" y="592"/>
                  <a:pt x="1597" y="592"/>
                </a:cubicBezTo>
                <a:cubicBezTo>
                  <a:pt x="1595" y="589"/>
                  <a:pt x="1595" y="589"/>
                  <a:pt x="1595" y="589"/>
                </a:cubicBezTo>
                <a:cubicBezTo>
                  <a:pt x="1594" y="590"/>
                  <a:pt x="1594" y="590"/>
                  <a:pt x="1594" y="590"/>
                </a:cubicBezTo>
                <a:cubicBezTo>
                  <a:pt x="1593" y="588"/>
                  <a:pt x="1593" y="588"/>
                  <a:pt x="1593" y="588"/>
                </a:cubicBezTo>
                <a:cubicBezTo>
                  <a:pt x="1591" y="588"/>
                  <a:pt x="1591" y="588"/>
                  <a:pt x="1591" y="588"/>
                </a:cubicBezTo>
                <a:cubicBezTo>
                  <a:pt x="1587" y="593"/>
                  <a:pt x="1587" y="593"/>
                  <a:pt x="1587" y="593"/>
                </a:cubicBezTo>
                <a:cubicBezTo>
                  <a:pt x="1586" y="593"/>
                  <a:pt x="1586" y="593"/>
                  <a:pt x="1586" y="593"/>
                </a:cubicBezTo>
                <a:cubicBezTo>
                  <a:pt x="1583" y="592"/>
                  <a:pt x="1583" y="592"/>
                  <a:pt x="1583" y="592"/>
                </a:cubicBezTo>
                <a:cubicBezTo>
                  <a:pt x="1583" y="594"/>
                  <a:pt x="1583" y="594"/>
                  <a:pt x="1583" y="594"/>
                </a:cubicBezTo>
                <a:cubicBezTo>
                  <a:pt x="1583" y="595"/>
                  <a:pt x="1583" y="595"/>
                  <a:pt x="1583" y="595"/>
                </a:cubicBezTo>
                <a:lnTo>
                  <a:pt x="1585" y="597"/>
                </a:lnTo>
                <a:close/>
                <a:moveTo>
                  <a:pt x="1448" y="367"/>
                </a:moveTo>
                <a:cubicBezTo>
                  <a:pt x="1447" y="368"/>
                  <a:pt x="1447" y="368"/>
                  <a:pt x="1447" y="368"/>
                </a:cubicBezTo>
                <a:cubicBezTo>
                  <a:pt x="1446" y="369"/>
                  <a:pt x="1446" y="369"/>
                  <a:pt x="1446" y="369"/>
                </a:cubicBezTo>
                <a:cubicBezTo>
                  <a:pt x="1446" y="369"/>
                  <a:pt x="1446" y="369"/>
                  <a:pt x="1446" y="369"/>
                </a:cubicBezTo>
                <a:cubicBezTo>
                  <a:pt x="1447" y="370"/>
                  <a:pt x="1447" y="370"/>
                  <a:pt x="1447" y="370"/>
                </a:cubicBezTo>
                <a:cubicBezTo>
                  <a:pt x="1449" y="368"/>
                  <a:pt x="1449" y="368"/>
                  <a:pt x="1449" y="368"/>
                </a:cubicBezTo>
                <a:lnTo>
                  <a:pt x="1448" y="367"/>
                </a:lnTo>
                <a:close/>
                <a:moveTo>
                  <a:pt x="1605" y="569"/>
                </a:moveTo>
                <a:cubicBezTo>
                  <a:pt x="1605" y="568"/>
                  <a:pt x="1605" y="568"/>
                  <a:pt x="1605" y="568"/>
                </a:cubicBezTo>
                <a:cubicBezTo>
                  <a:pt x="1604" y="567"/>
                  <a:pt x="1604" y="567"/>
                  <a:pt x="1604" y="567"/>
                </a:cubicBezTo>
                <a:cubicBezTo>
                  <a:pt x="1603" y="567"/>
                  <a:pt x="1603" y="567"/>
                  <a:pt x="1603" y="567"/>
                </a:cubicBezTo>
                <a:cubicBezTo>
                  <a:pt x="1601" y="568"/>
                  <a:pt x="1601" y="568"/>
                  <a:pt x="1601" y="568"/>
                </a:cubicBezTo>
                <a:cubicBezTo>
                  <a:pt x="1600" y="569"/>
                  <a:pt x="1600" y="569"/>
                  <a:pt x="1600" y="569"/>
                </a:cubicBezTo>
                <a:cubicBezTo>
                  <a:pt x="1601" y="569"/>
                  <a:pt x="1601" y="569"/>
                  <a:pt x="1601" y="569"/>
                </a:cubicBezTo>
                <a:cubicBezTo>
                  <a:pt x="1603" y="569"/>
                  <a:pt x="1603" y="569"/>
                  <a:pt x="1603" y="569"/>
                </a:cubicBezTo>
                <a:lnTo>
                  <a:pt x="1605" y="569"/>
                </a:lnTo>
                <a:close/>
                <a:moveTo>
                  <a:pt x="1446" y="389"/>
                </a:moveTo>
                <a:cubicBezTo>
                  <a:pt x="1448" y="387"/>
                  <a:pt x="1448" y="387"/>
                  <a:pt x="1448" y="387"/>
                </a:cubicBezTo>
                <a:cubicBezTo>
                  <a:pt x="1446" y="387"/>
                  <a:pt x="1446" y="387"/>
                  <a:pt x="1446" y="387"/>
                </a:cubicBezTo>
                <a:lnTo>
                  <a:pt x="1446" y="389"/>
                </a:lnTo>
                <a:close/>
                <a:moveTo>
                  <a:pt x="1705" y="621"/>
                </a:moveTo>
                <a:cubicBezTo>
                  <a:pt x="1706" y="620"/>
                  <a:pt x="1706" y="620"/>
                  <a:pt x="1706" y="620"/>
                </a:cubicBezTo>
                <a:cubicBezTo>
                  <a:pt x="1706" y="618"/>
                  <a:pt x="1706" y="618"/>
                  <a:pt x="1706" y="618"/>
                </a:cubicBezTo>
                <a:cubicBezTo>
                  <a:pt x="1705" y="619"/>
                  <a:pt x="1705" y="619"/>
                  <a:pt x="1705" y="619"/>
                </a:cubicBezTo>
                <a:cubicBezTo>
                  <a:pt x="1704" y="620"/>
                  <a:pt x="1704" y="620"/>
                  <a:pt x="1704" y="620"/>
                </a:cubicBezTo>
                <a:cubicBezTo>
                  <a:pt x="1704" y="621"/>
                  <a:pt x="1704" y="621"/>
                  <a:pt x="1704" y="621"/>
                </a:cubicBezTo>
                <a:cubicBezTo>
                  <a:pt x="1705" y="621"/>
                  <a:pt x="1705" y="621"/>
                  <a:pt x="1705" y="621"/>
                </a:cubicBezTo>
                <a:close/>
                <a:moveTo>
                  <a:pt x="1696" y="606"/>
                </a:moveTo>
                <a:cubicBezTo>
                  <a:pt x="1694" y="607"/>
                  <a:pt x="1694" y="607"/>
                  <a:pt x="1694" y="607"/>
                </a:cubicBezTo>
                <a:cubicBezTo>
                  <a:pt x="1694" y="608"/>
                  <a:pt x="1694" y="608"/>
                  <a:pt x="1694" y="608"/>
                </a:cubicBezTo>
                <a:cubicBezTo>
                  <a:pt x="1695" y="608"/>
                  <a:pt x="1695" y="608"/>
                  <a:pt x="1695" y="608"/>
                </a:cubicBezTo>
                <a:cubicBezTo>
                  <a:pt x="1695" y="609"/>
                  <a:pt x="1695" y="609"/>
                  <a:pt x="1695" y="609"/>
                </a:cubicBezTo>
                <a:cubicBezTo>
                  <a:pt x="1697" y="611"/>
                  <a:pt x="1697" y="611"/>
                  <a:pt x="1697" y="611"/>
                </a:cubicBezTo>
                <a:cubicBezTo>
                  <a:pt x="1699" y="611"/>
                  <a:pt x="1699" y="611"/>
                  <a:pt x="1699" y="611"/>
                </a:cubicBezTo>
                <a:cubicBezTo>
                  <a:pt x="1699" y="611"/>
                  <a:pt x="1699" y="611"/>
                  <a:pt x="1699" y="611"/>
                </a:cubicBezTo>
                <a:cubicBezTo>
                  <a:pt x="1699" y="610"/>
                  <a:pt x="1699" y="610"/>
                  <a:pt x="1699" y="610"/>
                </a:cubicBezTo>
                <a:cubicBezTo>
                  <a:pt x="1697" y="610"/>
                  <a:pt x="1697" y="610"/>
                  <a:pt x="1697" y="610"/>
                </a:cubicBezTo>
                <a:cubicBezTo>
                  <a:pt x="1696" y="608"/>
                  <a:pt x="1696" y="608"/>
                  <a:pt x="1696" y="608"/>
                </a:cubicBezTo>
                <a:cubicBezTo>
                  <a:pt x="1696" y="606"/>
                  <a:pt x="1696" y="606"/>
                  <a:pt x="1696" y="606"/>
                </a:cubicBezTo>
                <a:close/>
                <a:moveTo>
                  <a:pt x="1702" y="624"/>
                </a:moveTo>
                <a:cubicBezTo>
                  <a:pt x="1702" y="626"/>
                  <a:pt x="1702" y="626"/>
                  <a:pt x="1702" y="626"/>
                </a:cubicBezTo>
                <a:cubicBezTo>
                  <a:pt x="1703" y="627"/>
                  <a:pt x="1703" y="627"/>
                  <a:pt x="1703" y="627"/>
                </a:cubicBezTo>
                <a:cubicBezTo>
                  <a:pt x="1704" y="627"/>
                  <a:pt x="1704" y="627"/>
                  <a:pt x="1704" y="627"/>
                </a:cubicBezTo>
                <a:cubicBezTo>
                  <a:pt x="1704" y="626"/>
                  <a:pt x="1704" y="626"/>
                  <a:pt x="1704" y="626"/>
                </a:cubicBezTo>
                <a:cubicBezTo>
                  <a:pt x="1704" y="626"/>
                  <a:pt x="1704" y="626"/>
                  <a:pt x="1704" y="626"/>
                </a:cubicBezTo>
                <a:cubicBezTo>
                  <a:pt x="1704" y="627"/>
                  <a:pt x="1704" y="627"/>
                  <a:pt x="1704" y="627"/>
                </a:cubicBezTo>
                <a:cubicBezTo>
                  <a:pt x="1706" y="628"/>
                  <a:pt x="1706" y="628"/>
                  <a:pt x="1706" y="628"/>
                </a:cubicBezTo>
                <a:cubicBezTo>
                  <a:pt x="1707" y="628"/>
                  <a:pt x="1707" y="628"/>
                  <a:pt x="1707" y="628"/>
                </a:cubicBezTo>
                <a:cubicBezTo>
                  <a:pt x="1707" y="627"/>
                  <a:pt x="1707" y="627"/>
                  <a:pt x="1707" y="627"/>
                </a:cubicBezTo>
                <a:cubicBezTo>
                  <a:pt x="1707" y="627"/>
                  <a:pt x="1707" y="627"/>
                  <a:pt x="1707" y="627"/>
                </a:cubicBezTo>
                <a:cubicBezTo>
                  <a:pt x="1707" y="626"/>
                  <a:pt x="1707" y="626"/>
                  <a:pt x="1707" y="626"/>
                </a:cubicBezTo>
                <a:cubicBezTo>
                  <a:pt x="1706" y="625"/>
                  <a:pt x="1706" y="625"/>
                  <a:pt x="1706" y="625"/>
                </a:cubicBezTo>
                <a:cubicBezTo>
                  <a:pt x="1706" y="624"/>
                  <a:pt x="1706" y="624"/>
                  <a:pt x="1706" y="624"/>
                </a:cubicBezTo>
                <a:cubicBezTo>
                  <a:pt x="1706" y="623"/>
                  <a:pt x="1706" y="623"/>
                  <a:pt x="1706" y="623"/>
                </a:cubicBezTo>
                <a:cubicBezTo>
                  <a:pt x="1704" y="622"/>
                  <a:pt x="1704" y="622"/>
                  <a:pt x="1704" y="622"/>
                </a:cubicBezTo>
                <a:cubicBezTo>
                  <a:pt x="1704" y="624"/>
                  <a:pt x="1704" y="624"/>
                  <a:pt x="1704" y="624"/>
                </a:cubicBezTo>
                <a:cubicBezTo>
                  <a:pt x="1704" y="624"/>
                  <a:pt x="1704" y="624"/>
                  <a:pt x="1704" y="624"/>
                </a:cubicBezTo>
                <a:lnTo>
                  <a:pt x="1702" y="624"/>
                </a:lnTo>
                <a:close/>
                <a:moveTo>
                  <a:pt x="1609" y="574"/>
                </a:moveTo>
                <a:cubicBezTo>
                  <a:pt x="1610" y="574"/>
                  <a:pt x="1610" y="574"/>
                  <a:pt x="1610" y="574"/>
                </a:cubicBezTo>
                <a:cubicBezTo>
                  <a:pt x="1610" y="574"/>
                  <a:pt x="1610" y="574"/>
                  <a:pt x="1610" y="574"/>
                </a:cubicBezTo>
                <a:lnTo>
                  <a:pt x="1609" y="574"/>
                </a:lnTo>
                <a:close/>
                <a:moveTo>
                  <a:pt x="1645" y="549"/>
                </a:moveTo>
                <a:cubicBezTo>
                  <a:pt x="1643" y="549"/>
                  <a:pt x="1643" y="549"/>
                  <a:pt x="1643" y="549"/>
                </a:cubicBezTo>
                <a:cubicBezTo>
                  <a:pt x="1645" y="551"/>
                  <a:pt x="1645" y="551"/>
                  <a:pt x="1645" y="551"/>
                </a:cubicBezTo>
                <a:lnTo>
                  <a:pt x="1645" y="549"/>
                </a:lnTo>
                <a:close/>
                <a:moveTo>
                  <a:pt x="1603" y="249"/>
                </a:moveTo>
                <a:cubicBezTo>
                  <a:pt x="1601" y="249"/>
                  <a:pt x="1601" y="249"/>
                  <a:pt x="1601" y="249"/>
                </a:cubicBezTo>
                <a:cubicBezTo>
                  <a:pt x="1600" y="251"/>
                  <a:pt x="1600" y="251"/>
                  <a:pt x="1600" y="251"/>
                </a:cubicBezTo>
                <a:cubicBezTo>
                  <a:pt x="1601" y="251"/>
                  <a:pt x="1601" y="251"/>
                  <a:pt x="1601" y="251"/>
                </a:cubicBezTo>
                <a:lnTo>
                  <a:pt x="1603" y="249"/>
                </a:lnTo>
                <a:close/>
                <a:moveTo>
                  <a:pt x="1611" y="677"/>
                </a:moveTo>
                <a:cubicBezTo>
                  <a:pt x="1611" y="677"/>
                  <a:pt x="1611" y="677"/>
                  <a:pt x="1611" y="677"/>
                </a:cubicBezTo>
                <a:cubicBezTo>
                  <a:pt x="1612" y="679"/>
                  <a:pt x="1612" y="679"/>
                  <a:pt x="1612" y="679"/>
                </a:cubicBezTo>
                <a:cubicBezTo>
                  <a:pt x="1614" y="678"/>
                  <a:pt x="1614" y="678"/>
                  <a:pt x="1614" y="678"/>
                </a:cubicBezTo>
                <a:cubicBezTo>
                  <a:pt x="1613" y="677"/>
                  <a:pt x="1613" y="677"/>
                  <a:pt x="1613" y="677"/>
                </a:cubicBezTo>
                <a:lnTo>
                  <a:pt x="1611" y="677"/>
                </a:lnTo>
                <a:close/>
                <a:moveTo>
                  <a:pt x="1669" y="567"/>
                </a:moveTo>
                <a:cubicBezTo>
                  <a:pt x="1667" y="566"/>
                  <a:pt x="1667" y="566"/>
                  <a:pt x="1667" y="566"/>
                </a:cubicBezTo>
                <a:cubicBezTo>
                  <a:pt x="1667" y="566"/>
                  <a:pt x="1664" y="566"/>
                  <a:pt x="1664" y="566"/>
                </a:cubicBezTo>
                <a:cubicBezTo>
                  <a:pt x="1666" y="567"/>
                  <a:pt x="1666" y="567"/>
                  <a:pt x="1666" y="567"/>
                </a:cubicBezTo>
                <a:lnTo>
                  <a:pt x="1669" y="567"/>
                </a:lnTo>
                <a:close/>
                <a:moveTo>
                  <a:pt x="1665" y="565"/>
                </a:moveTo>
                <a:cubicBezTo>
                  <a:pt x="1667" y="564"/>
                  <a:pt x="1667" y="564"/>
                  <a:pt x="1667" y="564"/>
                </a:cubicBezTo>
                <a:cubicBezTo>
                  <a:pt x="1662" y="564"/>
                  <a:pt x="1662" y="564"/>
                  <a:pt x="1662" y="564"/>
                </a:cubicBezTo>
                <a:lnTo>
                  <a:pt x="1665" y="565"/>
                </a:lnTo>
                <a:close/>
                <a:moveTo>
                  <a:pt x="1667" y="562"/>
                </a:moveTo>
                <a:cubicBezTo>
                  <a:pt x="1666" y="562"/>
                  <a:pt x="1666" y="562"/>
                  <a:pt x="1666" y="562"/>
                </a:cubicBezTo>
                <a:cubicBezTo>
                  <a:pt x="1662" y="562"/>
                  <a:pt x="1662" y="562"/>
                  <a:pt x="1662" y="562"/>
                </a:cubicBezTo>
                <a:cubicBezTo>
                  <a:pt x="1663" y="563"/>
                  <a:pt x="1663" y="563"/>
                  <a:pt x="1663" y="563"/>
                </a:cubicBezTo>
                <a:cubicBezTo>
                  <a:pt x="1665" y="563"/>
                  <a:pt x="1665" y="563"/>
                  <a:pt x="1665" y="563"/>
                </a:cubicBezTo>
                <a:lnTo>
                  <a:pt x="1667" y="562"/>
                </a:lnTo>
                <a:close/>
                <a:moveTo>
                  <a:pt x="1843" y="656"/>
                </a:moveTo>
                <a:cubicBezTo>
                  <a:pt x="1844" y="655"/>
                  <a:pt x="1844" y="655"/>
                  <a:pt x="1844" y="655"/>
                </a:cubicBezTo>
                <a:cubicBezTo>
                  <a:pt x="1844" y="654"/>
                  <a:pt x="1844" y="654"/>
                  <a:pt x="1844" y="654"/>
                </a:cubicBezTo>
                <a:cubicBezTo>
                  <a:pt x="1843" y="654"/>
                  <a:pt x="1843" y="654"/>
                  <a:pt x="1843" y="654"/>
                </a:cubicBezTo>
                <a:cubicBezTo>
                  <a:pt x="1839" y="656"/>
                  <a:pt x="1839" y="656"/>
                  <a:pt x="1839" y="656"/>
                </a:cubicBezTo>
                <a:cubicBezTo>
                  <a:pt x="1835" y="658"/>
                  <a:pt x="1835" y="658"/>
                  <a:pt x="1835" y="658"/>
                </a:cubicBezTo>
                <a:cubicBezTo>
                  <a:pt x="1832" y="658"/>
                  <a:pt x="1832" y="658"/>
                  <a:pt x="1832" y="658"/>
                </a:cubicBezTo>
                <a:cubicBezTo>
                  <a:pt x="1830" y="657"/>
                  <a:pt x="1830" y="657"/>
                  <a:pt x="1830" y="657"/>
                </a:cubicBezTo>
                <a:cubicBezTo>
                  <a:pt x="1828" y="657"/>
                  <a:pt x="1828" y="657"/>
                  <a:pt x="1828" y="657"/>
                </a:cubicBezTo>
                <a:cubicBezTo>
                  <a:pt x="1828" y="658"/>
                  <a:pt x="1828" y="658"/>
                  <a:pt x="1828" y="658"/>
                </a:cubicBezTo>
                <a:cubicBezTo>
                  <a:pt x="1828" y="660"/>
                  <a:pt x="1828" y="660"/>
                  <a:pt x="1828" y="660"/>
                </a:cubicBezTo>
                <a:cubicBezTo>
                  <a:pt x="1826" y="660"/>
                  <a:pt x="1826" y="660"/>
                  <a:pt x="1826" y="660"/>
                </a:cubicBezTo>
                <a:cubicBezTo>
                  <a:pt x="1824" y="659"/>
                  <a:pt x="1824" y="659"/>
                  <a:pt x="1824" y="659"/>
                </a:cubicBezTo>
                <a:cubicBezTo>
                  <a:pt x="1823" y="661"/>
                  <a:pt x="1823" y="661"/>
                  <a:pt x="1823" y="661"/>
                </a:cubicBezTo>
                <a:cubicBezTo>
                  <a:pt x="1822" y="661"/>
                  <a:pt x="1822" y="661"/>
                  <a:pt x="1822" y="661"/>
                </a:cubicBezTo>
                <a:cubicBezTo>
                  <a:pt x="1822" y="663"/>
                  <a:pt x="1822" y="663"/>
                  <a:pt x="1822" y="663"/>
                </a:cubicBezTo>
                <a:cubicBezTo>
                  <a:pt x="1823" y="665"/>
                  <a:pt x="1823" y="665"/>
                  <a:pt x="1823" y="665"/>
                </a:cubicBezTo>
                <a:cubicBezTo>
                  <a:pt x="1826" y="667"/>
                  <a:pt x="1826" y="667"/>
                  <a:pt x="1826" y="667"/>
                </a:cubicBezTo>
                <a:cubicBezTo>
                  <a:pt x="1828" y="667"/>
                  <a:pt x="1828" y="667"/>
                  <a:pt x="1828" y="667"/>
                </a:cubicBezTo>
                <a:cubicBezTo>
                  <a:pt x="1829" y="667"/>
                  <a:pt x="1829" y="667"/>
                  <a:pt x="1829" y="667"/>
                </a:cubicBezTo>
                <a:cubicBezTo>
                  <a:pt x="1831" y="666"/>
                  <a:pt x="1831" y="666"/>
                  <a:pt x="1831" y="666"/>
                </a:cubicBezTo>
                <a:cubicBezTo>
                  <a:pt x="1833" y="666"/>
                  <a:pt x="1833" y="666"/>
                  <a:pt x="1833" y="666"/>
                </a:cubicBezTo>
                <a:cubicBezTo>
                  <a:pt x="1835" y="664"/>
                  <a:pt x="1835" y="664"/>
                  <a:pt x="1835" y="664"/>
                </a:cubicBezTo>
                <a:cubicBezTo>
                  <a:pt x="1837" y="663"/>
                  <a:pt x="1837" y="663"/>
                  <a:pt x="1837" y="663"/>
                </a:cubicBezTo>
                <a:cubicBezTo>
                  <a:pt x="1839" y="663"/>
                  <a:pt x="1839" y="663"/>
                  <a:pt x="1839" y="663"/>
                </a:cubicBezTo>
                <a:cubicBezTo>
                  <a:pt x="1839" y="661"/>
                  <a:pt x="1839" y="661"/>
                  <a:pt x="1839" y="661"/>
                </a:cubicBezTo>
                <a:cubicBezTo>
                  <a:pt x="1839" y="660"/>
                  <a:pt x="1839" y="660"/>
                  <a:pt x="1839" y="660"/>
                </a:cubicBezTo>
                <a:cubicBezTo>
                  <a:pt x="1841" y="657"/>
                  <a:pt x="1841" y="657"/>
                  <a:pt x="1841" y="657"/>
                </a:cubicBezTo>
                <a:lnTo>
                  <a:pt x="1843" y="656"/>
                </a:lnTo>
                <a:close/>
                <a:moveTo>
                  <a:pt x="1776" y="644"/>
                </a:moveTo>
                <a:cubicBezTo>
                  <a:pt x="1775" y="645"/>
                  <a:pt x="1775" y="645"/>
                  <a:pt x="1775" y="645"/>
                </a:cubicBezTo>
                <a:cubicBezTo>
                  <a:pt x="1776" y="645"/>
                  <a:pt x="1776" y="645"/>
                  <a:pt x="1776" y="645"/>
                </a:cubicBezTo>
                <a:cubicBezTo>
                  <a:pt x="1777" y="645"/>
                  <a:pt x="1777" y="645"/>
                  <a:pt x="1777" y="645"/>
                </a:cubicBezTo>
                <a:cubicBezTo>
                  <a:pt x="1776" y="644"/>
                  <a:pt x="1776" y="644"/>
                  <a:pt x="1776" y="644"/>
                </a:cubicBezTo>
                <a:close/>
                <a:moveTo>
                  <a:pt x="1749" y="634"/>
                </a:moveTo>
                <a:cubicBezTo>
                  <a:pt x="1750" y="634"/>
                  <a:pt x="1750" y="634"/>
                  <a:pt x="1750" y="634"/>
                </a:cubicBezTo>
                <a:cubicBezTo>
                  <a:pt x="1751" y="635"/>
                  <a:pt x="1751" y="635"/>
                  <a:pt x="1751" y="635"/>
                </a:cubicBezTo>
                <a:cubicBezTo>
                  <a:pt x="1751" y="634"/>
                  <a:pt x="1751" y="634"/>
                  <a:pt x="1751" y="634"/>
                </a:cubicBezTo>
                <a:cubicBezTo>
                  <a:pt x="1750" y="633"/>
                  <a:pt x="1750" y="633"/>
                  <a:pt x="1750" y="633"/>
                </a:cubicBezTo>
                <a:lnTo>
                  <a:pt x="1749" y="634"/>
                </a:lnTo>
                <a:close/>
                <a:moveTo>
                  <a:pt x="1649" y="556"/>
                </a:moveTo>
                <a:cubicBezTo>
                  <a:pt x="1648" y="554"/>
                  <a:pt x="1648" y="554"/>
                  <a:pt x="1648" y="554"/>
                </a:cubicBezTo>
                <a:cubicBezTo>
                  <a:pt x="1646" y="552"/>
                  <a:pt x="1646" y="552"/>
                  <a:pt x="1646" y="552"/>
                </a:cubicBezTo>
                <a:lnTo>
                  <a:pt x="1649" y="556"/>
                </a:lnTo>
                <a:close/>
                <a:moveTo>
                  <a:pt x="1642" y="539"/>
                </a:moveTo>
                <a:cubicBezTo>
                  <a:pt x="1641" y="539"/>
                  <a:pt x="1641" y="540"/>
                  <a:pt x="1641" y="540"/>
                </a:cubicBezTo>
                <a:cubicBezTo>
                  <a:pt x="1641" y="543"/>
                  <a:pt x="1641" y="543"/>
                  <a:pt x="1641" y="543"/>
                </a:cubicBezTo>
                <a:cubicBezTo>
                  <a:pt x="1642" y="543"/>
                  <a:pt x="1642" y="543"/>
                  <a:pt x="1642" y="543"/>
                </a:cubicBezTo>
                <a:cubicBezTo>
                  <a:pt x="1643" y="544"/>
                  <a:pt x="1643" y="544"/>
                  <a:pt x="1643" y="544"/>
                </a:cubicBezTo>
                <a:cubicBezTo>
                  <a:pt x="1645" y="544"/>
                  <a:pt x="1645" y="544"/>
                  <a:pt x="1645" y="544"/>
                </a:cubicBezTo>
                <a:lnTo>
                  <a:pt x="1642" y="539"/>
                </a:lnTo>
                <a:close/>
                <a:moveTo>
                  <a:pt x="1650" y="551"/>
                </a:moveTo>
                <a:cubicBezTo>
                  <a:pt x="1648" y="549"/>
                  <a:pt x="1648" y="549"/>
                  <a:pt x="1648" y="549"/>
                </a:cubicBezTo>
                <a:cubicBezTo>
                  <a:pt x="1647" y="549"/>
                  <a:pt x="1647" y="549"/>
                  <a:pt x="1647" y="549"/>
                </a:cubicBezTo>
                <a:cubicBezTo>
                  <a:pt x="1649" y="551"/>
                  <a:pt x="1649" y="551"/>
                  <a:pt x="1649" y="551"/>
                </a:cubicBezTo>
                <a:lnTo>
                  <a:pt x="1650" y="551"/>
                </a:lnTo>
                <a:close/>
                <a:moveTo>
                  <a:pt x="1643" y="548"/>
                </a:moveTo>
                <a:cubicBezTo>
                  <a:pt x="1643" y="548"/>
                  <a:pt x="1643" y="548"/>
                  <a:pt x="1643" y="548"/>
                </a:cubicBezTo>
                <a:cubicBezTo>
                  <a:pt x="1642" y="545"/>
                  <a:pt x="1642" y="545"/>
                  <a:pt x="1642" y="545"/>
                </a:cubicBezTo>
                <a:cubicBezTo>
                  <a:pt x="1640" y="543"/>
                  <a:pt x="1640" y="543"/>
                  <a:pt x="1640" y="543"/>
                </a:cubicBezTo>
                <a:cubicBezTo>
                  <a:pt x="1641" y="545"/>
                  <a:pt x="1641" y="545"/>
                  <a:pt x="1641" y="545"/>
                </a:cubicBezTo>
                <a:cubicBezTo>
                  <a:pt x="1641" y="546"/>
                  <a:pt x="1641" y="546"/>
                  <a:pt x="1641" y="546"/>
                </a:cubicBezTo>
                <a:lnTo>
                  <a:pt x="1643" y="548"/>
                </a:lnTo>
                <a:close/>
                <a:moveTo>
                  <a:pt x="1646" y="546"/>
                </a:moveTo>
                <a:cubicBezTo>
                  <a:pt x="1646" y="547"/>
                  <a:pt x="1646" y="547"/>
                  <a:pt x="1646" y="547"/>
                </a:cubicBezTo>
                <a:cubicBezTo>
                  <a:pt x="1647" y="548"/>
                  <a:pt x="1647" y="548"/>
                  <a:pt x="1647" y="548"/>
                </a:cubicBezTo>
                <a:lnTo>
                  <a:pt x="1646" y="546"/>
                </a:lnTo>
                <a:close/>
                <a:moveTo>
                  <a:pt x="1771" y="653"/>
                </a:moveTo>
                <a:cubicBezTo>
                  <a:pt x="1771" y="652"/>
                  <a:pt x="1771" y="652"/>
                  <a:pt x="1771" y="652"/>
                </a:cubicBezTo>
                <a:cubicBezTo>
                  <a:pt x="1771" y="653"/>
                  <a:pt x="1771" y="653"/>
                  <a:pt x="1771" y="653"/>
                </a:cubicBezTo>
                <a:cubicBezTo>
                  <a:pt x="1771" y="654"/>
                  <a:pt x="1771" y="654"/>
                  <a:pt x="1771" y="654"/>
                </a:cubicBezTo>
                <a:lnTo>
                  <a:pt x="1771" y="653"/>
                </a:lnTo>
                <a:close/>
                <a:moveTo>
                  <a:pt x="1781" y="648"/>
                </a:moveTo>
                <a:cubicBezTo>
                  <a:pt x="1781" y="647"/>
                  <a:pt x="1781" y="647"/>
                  <a:pt x="1781" y="647"/>
                </a:cubicBezTo>
                <a:cubicBezTo>
                  <a:pt x="1781" y="646"/>
                  <a:pt x="1781" y="646"/>
                  <a:pt x="1781" y="646"/>
                </a:cubicBezTo>
                <a:cubicBezTo>
                  <a:pt x="1780" y="647"/>
                  <a:pt x="1780" y="647"/>
                  <a:pt x="1780" y="647"/>
                </a:cubicBezTo>
                <a:cubicBezTo>
                  <a:pt x="1778" y="648"/>
                  <a:pt x="1778" y="648"/>
                  <a:pt x="1778" y="648"/>
                </a:cubicBezTo>
                <a:cubicBezTo>
                  <a:pt x="1776" y="649"/>
                  <a:pt x="1776" y="649"/>
                  <a:pt x="1776" y="649"/>
                </a:cubicBezTo>
                <a:cubicBezTo>
                  <a:pt x="1775" y="651"/>
                  <a:pt x="1775" y="651"/>
                  <a:pt x="1775" y="651"/>
                </a:cubicBezTo>
                <a:cubicBezTo>
                  <a:pt x="1776" y="651"/>
                  <a:pt x="1776" y="651"/>
                  <a:pt x="1776" y="651"/>
                </a:cubicBezTo>
                <a:cubicBezTo>
                  <a:pt x="1775" y="652"/>
                  <a:pt x="1775" y="652"/>
                  <a:pt x="1775" y="652"/>
                </a:cubicBezTo>
                <a:cubicBezTo>
                  <a:pt x="1776" y="653"/>
                  <a:pt x="1776" y="653"/>
                  <a:pt x="1776" y="653"/>
                </a:cubicBezTo>
                <a:cubicBezTo>
                  <a:pt x="1777" y="653"/>
                  <a:pt x="1777" y="653"/>
                  <a:pt x="1777" y="653"/>
                </a:cubicBezTo>
                <a:cubicBezTo>
                  <a:pt x="1778" y="651"/>
                  <a:pt x="1778" y="651"/>
                  <a:pt x="1778" y="651"/>
                </a:cubicBezTo>
                <a:cubicBezTo>
                  <a:pt x="1779" y="650"/>
                  <a:pt x="1779" y="650"/>
                  <a:pt x="1779" y="650"/>
                </a:cubicBezTo>
                <a:cubicBezTo>
                  <a:pt x="1780" y="650"/>
                  <a:pt x="1780" y="650"/>
                  <a:pt x="1780" y="650"/>
                </a:cubicBezTo>
                <a:cubicBezTo>
                  <a:pt x="1780" y="650"/>
                  <a:pt x="1780" y="650"/>
                  <a:pt x="1780" y="650"/>
                </a:cubicBezTo>
                <a:cubicBezTo>
                  <a:pt x="1780" y="649"/>
                  <a:pt x="1780" y="649"/>
                  <a:pt x="1780" y="649"/>
                </a:cubicBezTo>
                <a:lnTo>
                  <a:pt x="1781" y="648"/>
                </a:lnTo>
                <a:close/>
                <a:moveTo>
                  <a:pt x="1744" y="640"/>
                </a:moveTo>
                <a:cubicBezTo>
                  <a:pt x="1744" y="638"/>
                  <a:pt x="1744" y="638"/>
                  <a:pt x="1744" y="638"/>
                </a:cubicBezTo>
                <a:cubicBezTo>
                  <a:pt x="1743" y="639"/>
                  <a:pt x="1743" y="639"/>
                  <a:pt x="1743" y="639"/>
                </a:cubicBezTo>
                <a:lnTo>
                  <a:pt x="1744" y="640"/>
                </a:lnTo>
                <a:close/>
                <a:moveTo>
                  <a:pt x="1744" y="617"/>
                </a:moveTo>
                <a:cubicBezTo>
                  <a:pt x="1743" y="616"/>
                  <a:pt x="1743" y="616"/>
                  <a:pt x="1743" y="616"/>
                </a:cubicBezTo>
                <a:cubicBezTo>
                  <a:pt x="1742" y="616"/>
                  <a:pt x="1742" y="616"/>
                  <a:pt x="1742" y="616"/>
                </a:cubicBezTo>
                <a:cubicBezTo>
                  <a:pt x="1743" y="618"/>
                  <a:pt x="1743" y="618"/>
                  <a:pt x="1743" y="618"/>
                </a:cubicBezTo>
                <a:cubicBezTo>
                  <a:pt x="1744" y="618"/>
                  <a:pt x="1744" y="618"/>
                  <a:pt x="1744" y="618"/>
                </a:cubicBezTo>
                <a:cubicBezTo>
                  <a:pt x="1744" y="619"/>
                  <a:pt x="1744" y="619"/>
                  <a:pt x="1744" y="619"/>
                </a:cubicBezTo>
                <a:cubicBezTo>
                  <a:pt x="1745" y="619"/>
                  <a:pt x="1745" y="619"/>
                  <a:pt x="1745" y="619"/>
                </a:cubicBezTo>
                <a:cubicBezTo>
                  <a:pt x="1745" y="617"/>
                  <a:pt x="1745" y="617"/>
                  <a:pt x="1745" y="617"/>
                </a:cubicBezTo>
                <a:lnTo>
                  <a:pt x="1744" y="617"/>
                </a:lnTo>
                <a:close/>
                <a:moveTo>
                  <a:pt x="1742" y="637"/>
                </a:moveTo>
                <a:cubicBezTo>
                  <a:pt x="1742" y="637"/>
                  <a:pt x="1743" y="637"/>
                  <a:pt x="1743" y="637"/>
                </a:cubicBezTo>
                <a:cubicBezTo>
                  <a:pt x="1743" y="636"/>
                  <a:pt x="1743" y="636"/>
                  <a:pt x="1743" y="636"/>
                </a:cubicBezTo>
                <a:cubicBezTo>
                  <a:pt x="1742" y="636"/>
                  <a:pt x="1742" y="636"/>
                  <a:pt x="1742" y="636"/>
                </a:cubicBezTo>
                <a:lnTo>
                  <a:pt x="1742" y="637"/>
                </a:lnTo>
                <a:close/>
                <a:moveTo>
                  <a:pt x="1745" y="630"/>
                </a:moveTo>
                <a:cubicBezTo>
                  <a:pt x="1745" y="630"/>
                  <a:pt x="1745" y="630"/>
                  <a:pt x="1745" y="630"/>
                </a:cubicBezTo>
                <a:cubicBezTo>
                  <a:pt x="1745" y="631"/>
                  <a:pt x="1745" y="631"/>
                  <a:pt x="1745" y="631"/>
                </a:cubicBezTo>
                <a:cubicBezTo>
                  <a:pt x="1748" y="633"/>
                  <a:pt x="1748" y="633"/>
                  <a:pt x="1748" y="633"/>
                </a:cubicBezTo>
                <a:cubicBezTo>
                  <a:pt x="1748" y="633"/>
                  <a:pt x="1748" y="633"/>
                  <a:pt x="1748" y="633"/>
                </a:cubicBezTo>
                <a:cubicBezTo>
                  <a:pt x="1748" y="632"/>
                  <a:pt x="1748" y="632"/>
                  <a:pt x="1748" y="632"/>
                </a:cubicBezTo>
                <a:cubicBezTo>
                  <a:pt x="1747" y="631"/>
                  <a:pt x="1747" y="631"/>
                  <a:pt x="1747" y="631"/>
                </a:cubicBezTo>
                <a:cubicBezTo>
                  <a:pt x="1746" y="629"/>
                  <a:pt x="1746" y="629"/>
                  <a:pt x="1746" y="629"/>
                </a:cubicBezTo>
                <a:lnTo>
                  <a:pt x="1745" y="630"/>
                </a:lnTo>
                <a:close/>
                <a:moveTo>
                  <a:pt x="1749" y="602"/>
                </a:moveTo>
                <a:cubicBezTo>
                  <a:pt x="1748" y="602"/>
                  <a:pt x="1748" y="602"/>
                  <a:pt x="1748" y="602"/>
                </a:cubicBezTo>
                <a:cubicBezTo>
                  <a:pt x="1747" y="602"/>
                  <a:pt x="1747" y="602"/>
                  <a:pt x="1747" y="602"/>
                </a:cubicBezTo>
                <a:cubicBezTo>
                  <a:pt x="1746" y="603"/>
                  <a:pt x="1746" y="603"/>
                  <a:pt x="1746" y="603"/>
                </a:cubicBezTo>
                <a:cubicBezTo>
                  <a:pt x="1746" y="604"/>
                  <a:pt x="1746" y="604"/>
                  <a:pt x="1746" y="604"/>
                </a:cubicBezTo>
                <a:cubicBezTo>
                  <a:pt x="1747" y="605"/>
                  <a:pt x="1747" y="605"/>
                  <a:pt x="1747" y="605"/>
                </a:cubicBezTo>
                <a:cubicBezTo>
                  <a:pt x="1748" y="605"/>
                  <a:pt x="1748" y="605"/>
                  <a:pt x="1748" y="605"/>
                </a:cubicBezTo>
                <a:cubicBezTo>
                  <a:pt x="1749" y="605"/>
                  <a:pt x="1749" y="605"/>
                  <a:pt x="1749" y="605"/>
                </a:cubicBezTo>
                <a:cubicBezTo>
                  <a:pt x="1750" y="603"/>
                  <a:pt x="1750" y="603"/>
                  <a:pt x="1750" y="603"/>
                </a:cubicBezTo>
                <a:cubicBezTo>
                  <a:pt x="1751" y="602"/>
                  <a:pt x="1751" y="602"/>
                  <a:pt x="1751" y="602"/>
                </a:cubicBezTo>
                <a:cubicBezTo>
                  <a:pt x="1750" y="602"/>
                  <a:pt x="1750" y="602"/>
                  <a:pt x="1750" y="602"/>
                </a:cubicBezTo>
                <a:lnTo>
                  <a:pt x="1749" y="602"/>
                </a:lnTo>
                <a:close/>
                <a:moveTo>
                  <a:pt x="1750" y="640"/>
                </a:moveTo>
                <a:cubicBezTo>
                  <a:pt x="1751" y="641"/>
                  <a:pt x="1751" y="641"/>
                  <a:pt x="1751" y="641"/>
                </a:cubicBezTo>
                <a:cubicBezTo>
                  <a:pt x="1751" y="640"/>
                  <a:pt x="1751" y="640"/>
                  <a:pt x="1751" y="640"/>
                </a:cubicBezTo>
                <a:cubicBezTo>
                  <a:pt x="1751" y="639"/>
                  <a:pt x="1751" y="639"/>
                  <a:pt x="1751" y="639"/>
                </a:cubicBezTo>
                <a:cubicBezTo>
                  <a:pt x="1750" y="639"/>
                  <a:pt x="1750" y="639"/>
                  <a:pt x="1750" y="639"/>
                </a:cubicBezTo>
                <a:lnTo>
                  <a:pt x="1750" y="640"/>
                </a:lnTo>
                <a:close/>
                <a:moveTo>
                  <a:pt x="1744" y="645"/>
                </a:moveTo>
                <a:cubicBezTo>
                  <a:pt x="1744" y="644"/>
                  <a:pt x="1744" y="644"/>
                  <a:pt x="1744" y="644"/>
                </a:cubicBezTo>
                <a:cubicBezTo>
                  <a:pt x="1743" y="644"/>
                  <a:pt x="1743" y="644"/>
                  <a:pt x="1743" y="644"/>
                </a:cubicBezTo>
                <a:cubicBezTo>
                  <a:pt x="1742" y="645"/>
                  <a:pt x="1742" y="645"/>
                  <a:pt x="1742" y="645"/>
                </a:cubicBezTo>
                <a:cubicBezTo>
                  <a:pt x="1743" y="645"/>
                  <a:pt x="1743" y="645"/>
                  <a:pt x="1743" y="645"/>
                </a:cubicBezTo>
                <a:lnTo>
                  <a:pt x="1744" y="645"/>
                </a:lnTo>
                <a:close/>
                <a:moveTo>
                  <a:pt x="1741" y="634"/>
                </a:moveTo>
                <a:cubicBezTo>
                  <a:pt x="1741" y="635"/>
                  <a:pt x="1741" y="635"/>
                  <a:pt x="1741" y="635"/>
                </a:cubicBezTo>
                <a:cubicBezTo>
                  <a:pt x="1742" y="634"/>
                  <a:pt x="1742" y="634"/>
                  <a:pt x="1742" y="634"/>
                </a:cubicBezTo>
                <a:cubicBezTo>
                  <a:pt x="1742" y="633"/>
                  <a:pt x="1742" y="633"/>
                  <a:pt x="1742" y="633"/>
                </a:cubicBezTo>
                <a:lnTo>
                  <a:pt x="1741" y="634"/>
                </a:lnTo>
                <a:close/>
                <a:moveTo>
                  <a:pt x="1764" y="632"/>
                </a:moveTo>
                <a:cubicBezTo>
                  <a:pt x="1765" y="633"/>
                  <a:pt x="1765" y="633"/>
                  <a:pt x="1765" y="633"/>
                </a:cubicBezTo>
                <a:cubicBezTo>
                  <a:pt x="1766" y="633"/>
                  <a:pt x="1766" y="633"/>
                  <a:pt x="1766" y="633"/>
                </a:cubicBezTo>
                <a:cubicBezTo>
                  <a:pt x="1766" y="632"/>
                  <a:pt x="1766" y="632"/>
                  <a:pt x="1766" y="632"/>
                </a:cubicBezTo>
                <a:cubicBezTo>
                  <a:pt x="1767" y="632"/>
                  <a:pt x="1767" y="632"/>
                  <a:pt x="1767" y="632"/>
                </a:cubicBezTo>
                <a:cubicBezTo>
                  <a:pt x="1767" y="631"/>
                  <a:pt x="1767" y="631"/>
                  <a:pt x="1767" y="631"/>
                </a:cubicBezTo>
                <a:cubicBezTo>
                  <a:pt x="1767" y="631"/>
                  <a:pt x="1767" y="631"/>
                  <a:pt x="1767" y="631"/>
                </a:cubicBezTo>
                <a:cubicBezTo>
                  <a:pt x="1766" y="631"/>
                  <a:pt x="1766" y="631"/>
                  <a:pt x="1766" y="631"/>
                </a:cubicBezTo>
                <a:cubicBezTo>
                  <a:pt x="1765" y="630"/>
                  <a:pt x="1765" y="630"/>
                  <a:pt x="1765" y="630"/>
                </a:cubicBezTo>
                <a:cubicBezTo>
                  <a:pt x="1764" y="630"/>
                  <a:pt x="1764" y="630"/>
                  <a:pt x="1764" y="630"/>
                </a:cubicBezTo>
                <a:cubicBezTo>
                  <a:pt x="1762" y="632"/>
                  <a:pt x="1762" y="632"/>
                  <a:pt x="1762" y="632"/>
                </a:cubicBezTo>
                <a:cubicBezTo>
                  <a:pt x="1762" y="632"/>
                  <a:pt x="1762" y="632"/>
                  <a:pt x="1762" y="632"/>
                </a:cubicBezTo>
                <a:cubicBezTo>
                  <a:pt x="1763" y="632"/>
                  <a:pt x="1763" y="632"/>
                  <a:pt x="1763" y="632"/>
                </a:cubicBezTo>
                <a:lnTo>
                  <a:pt x="1764" y="632"/>
                </a:lnTo>
                <a:close/>
                <a:moveTo>
                  <a:pt x="1762" y="646"/>
                </a:moveTo>
                <a:cubicBezTo>
                  <a:pt x="1762" y="646"/>
                  <a:pt x="1764" y="645"/>
                  <a:pt x="1764" y="645"/>
                </a:cubicBezTo>
                <a:cubicBezTo>
                  <a:pt x="1764" y="644"/>
                  <a:pt x="1764" y="644"/>
                  <a:pt x="1764" y="644"/>
                </a:cubicBezTo>
                <a:cubicBezTo>
                  <a:pt x="1763" y="644"/>
                  <a:pt x="1763" y="644"/>
                  <a:pt x="1763" y="644"/>
                </a:cubicBezTo>
                <a:cubicBezTo>
                  <a:pt x="1762" y="645"/>
                  <a:pt x="1762" y="645"/>
                  <a:pt x="1762" y="645"/>
                </a:cubicBezTo>
                <a:cubicBezTo>
                  <a:pt x="1761" y="645"/>
                  <a:pt x="1761" y="645"/>
                  <a:pt x="1761" y="645"/>
                </a:cubicBezTo>
                <a:lnTo>
                  <a:pt x="1762" y="646"/>
                </a:lnTo>
                <a:close/>
                <a:moveTo>
                  <a:pt x="1770" y="655"/>
                </a:moveTo>
                <a:cubicBezTo>
                  <a:pt x="1770" y="657"/>
                  <a:pt x="1770" y="657"/>
                  <a:pt x="1770" y="657"/>
                </a:cubicBezTo>
                <a:cubicBezTo>
                  <a:pt x="1771" y="659"/>
                  <a:pt x="1771" y="659"/>
                  <a:pt x="1771" y="659"/>
                </a:cubicBezTo>
                <a:cubicBezTo>
                  <a:pt x="1771" y="658"/>
                  <a:pt x="1771" y="658"/>
                  <a:pt x="1771" y="658"/>
                </a:cubicBezTo>
                <a:cubicBezTo>
                  <a:pt x="1772" y="657"/>
                  <a:pt x="1772" y="657"/>
                  <a:pt x="1772" y="657"/>
                </a:cubicBezTo>
                <a:cubicBezTo>
                  <a:pt x="1771" y="655"/>
                  <a:pt x="1771" y="655"/>
                  <a:pt x="1771" y="655"/>
                </a:cubicBezTo>
                <a:cubicBezTo>
                  <a:pt x="1771" y="654"/>
                  <a:pt x="1771" y="654"/>
                  <a:pt x="1771" y="654"/>
                </a:cubicBezTo>
                <a:lnTo>
                  <a:pt x="1770" y="655"/>
                </a:lnTo>
                <a:close/>
                <a:moveTo>
                  <a:pt x="1742" y="593"/>
                </a:moveTo>
                <a:cubicBezTo>
                  <a:pt x="1742" y="593"/>
                  <a:pt x="1742" y="593"/>
                  <a:pt x="1742" y="593"/>
                </a:cubicBezTo>
                <a:cubicBezTo>
                  <a:pt x="1741" y="595"/>
                  <a:pt x="1741" y="595"/>
                  <a:pt x="1741" y="595"/>
                </a:cubicBezTo>
                <a:cubicBezTo>
                  <a:pt x="1742" y="595"/>
                  <a:pt x="1742" y="595"/>
                  <a:pt x="1742" y="595"/>
                </a:cubicBezTo>
                <a:cubicBezTo>
                  <a:pt x="1743" y="595"/>
                  <a:pt x="1743" y="595"/>
                  <a:pt x="1743" y="595"/>
                </a:cubicBezTo>
                <a:cubicBezTo>
                  <a:pt x="1744" y="595"/>
                  <a:pt x="1744" y="595"/>
                  <a:pt x="1744" y="595"/>
                </a:cubicBezTo>
                <a:cubicBezTo>
                  <a:pt x="1744" y="594"/>
                  <a:pt x="1744" y="594"/>
                  <a:pt x="1744" y="594"/>
                </a:cubicBezTo>
                <a:lnTo>
                  <a:pt x="1742" y="593"/>
                </a:lnTo>
                <a:close/>
                <a:moveTo>
                  <a:pt x="1546" y="327"/>
                </a:moveTo>
                <a:cubicBezTo>
                  <a:pt x="1547" y="326"/>
                  <a:pt x="1547" y="326"/>
                  <a:pt x="1547" y="326"/>
                </a:cubicBezTo>
                <a:cubicBezTo>
                  <a:pt x="1546" y="326"/>
                  <a:pt x="1546" y="326"/>
                  <a:pt x="1546" y="326"/>
                </a:cubicBezTo>
                <a:lnTo>
                  <a:pt x="1546" y="327"/>
                </a:lnTo>
                <a:close/>
                <a:moveTo>
                  <a:pt x="1114" y="318"/>
                </a:moveTo>
                <a:cubicBezTo>
                  <a:pt x="1115" y="317"/>
                  <a:pt x="1115" y="317"/>
                  <a:pt x="1115" y="317"/>
                </a:cubicBezTo>
                <a:cubicBezTo>
                  <a:pt x="1115" y="315"/>
                  <a:pt x="1115" y="315"/>
                  <a:pt x="1115" y="315"/>
                </a:cubicBezTo>
                <a:cubicBezTo>
                  <a:pt x="1114" y="315"/>
                  <a:pt x="1114" y="315"/>
                  <a:pt x="1114" y="315"/>
                </a:cubicBezTo>
                <a:cubicBezTo>
                  <a:pt x="1113" y="316"/>
                  <a:pt x="1113" y="316"/>
                  <a:pt x="1113" y="316"/>
                </a:cubicBezTo>
                <a:cubicBezTo>
                  <a:pt x="1112" y="317"/>
                  <a:pt x="1112" y="317"/>
                  <a:pt x="1112" y="317"/>
                </a:cubicBezTo>
                <a:cubicBezTo>
                  <a:pt x="1113" y="319"/>
                  <a:pt x="1113" y="319"/>
                  <a:pt x="1113" y="319"/>
                </a:cubicBezTo>
                <a:cubicBezTo>
                  <a:pt x="1113" y="319"/>
                  <a:pt x="1113" y="319"/>
                  <a:pt x="1113" y="319"/>
                </a:cubicBezTo>
                <a:lnTo>
                  <a:pt x="1114" y="318"/>
                </a:lnTo>
                <a:close/>
                <a:moveTo>
                  <a:pt x="1137" y="307"/>
                </a:moveTo>
                <a:cubicBezTo>
                  <a:pt x="1137" y="307"/>
                  <a:pt x="1137" y="307"/>
                  <a:pt x="1137" y="307"/>
                </a:cubicBezTo>
                <a:cubicBezTo>
                  <a:pt x="1138" y="308"/>
                  <a:pt x="1138" y="308"/>
                  <a:pt x="1138" y="308"/>
                </a:cubicBezTo>
                <a:cubicBezTo>
                  <a:pt x="1139" y="308"/>
                  <a:pt x="1139" y="308"/>
                  <a:pt x="1139" y="308"/>
                </a:cubicBezTo>
                <a:cubicBezTo>
                  <a:pt x="1138" y="307"/>
                  <a:pt x="1138" y="307"/>
                  <a:pt x="1138" y="307"/>
                </a:cubicBezTo>
                <a:lnTo>
                  <a:pt x="1137" y="307"/>
                </a:lnTo>
                <a:close/>
                <a:moveTo>
                  <a:pt x="1123" y="325"/>
                </a:moveTo>
                <a:cubicBezTo>
                  <a:pt x="1124" y="325"/>
                  <a:pt x="1124" y="325"/>
                  <a:pt x="1124" y="325"/>
                </a:cubicBezTo>
                <a:cubicBezTo>
                  <a:pt x="1125" y="325"/>
                  <a:pt x="1125" y="325"/>
                  <a:pt x="1125" y="325"/>
                </a:cubicBezTo>
                <a:cubicBezTo>
                  <a:pt x="1126" y="325"/>
                  <a:pt x="1126" y="325"/>
                  <a:pt x="1126" y="325"/>
                </a:cubicBezTo>
                <a:cubicBezTo>
                  <a:pt x="1127" y="324"/>
                  <a:pt x="1127" y="324"/>
                  <a:pt x="1127" y="324"/>
                </a:cubicBezTo>
                <a:cubicBezTo>
                  <a:pt x="1126" y="323"/>
                  <a:pt x="1126" y="323"/>
                  <a:pt x="1126" y="323"/>
                </a:cubicBezTo>
                <a:cubicBezTo>
                  <a:pt x="1125" y="323"/>
                  <a:pt x="1125" y="323"/>
                  <a:pt x="1125" y="323"/>
                </a:cubicBezTo>
                <a:lnTo>
                  <a:pt x="1123" y="325"/>
                </a:lnTo>
                <a:close/>
                <a:moveTo>
                  <a:pt x="1128" y="321"/>
                </a:moveTo>
                <a:cubicBezTo>
                  <a:pt x="1130" y="321"/>
                  <a:pt x="1130" y="321"/>
                  <a:pt x="1130" y="321"/>
                </a:cubicBezTo>
                <a:cubicBezTo>
                  <a:pt x="1126" y="319"/>
                  <a:pt x="1126" y="319"/>
                  <a:pt x="1126" y="319"/>
                </a:cubicBezTo>
                <a:cubicBezTo>
                  <a:pt x="1125" y="319"/>
                  <a:pt x="1125" y="319"/>
                  <a:pt x="1125" y="319"/>
                </a:cubicBezTo>
                <a:cubicBezTo>
                  <a:pt x="1125" y="319"/>
                  <a:pt x="1125" y="319"/>
                  <a:pt x="1125" y="319"/>
                </a:cubicBezTo>
                <a:cubicBezTo>
                  <a:pt x="1127" y="321"/>
                  <a:pt x="1127" y="321"/>
                  <a:pt x="1127" y="321"/>
                </a:cubicBezTo>
                <a:lnTo>
                  <a:pt x="1128" y="321"/>
                </a:lnTo>
                <a:close/>
                <a:moveTo>
                  <a:pt x="1147" y="287"/>
                </a:moveTo>
                <a:cubicBezTo>
                  <a:pt x="1147" y="288"/>
                  <a:pt x="1147" y="288"/>
                  <a:pt x="1147" y="288"/>
                </a:cubicBezTo>
                <a:cubicBezTo>
                  <a:pt x="1147" y="287"/>
                  <a:pt x="1147" y="287"/>
                  <a:pt x="1147" y="287"/>
                </a:cubicBezTo>
                <a:close/>
                <a:moveTo>
                  <a:pt x="1148" y="284"/>
                </a:moveTo>
                <a:cubicBezTo>
                  <a:pt x="1148" y="284"/>
                  <a:pt x="1148" y="284"/>
                  <a:pt x="1148" y="284"/>
                </a:cubicBezTo>
                <a:cubicBezTo>
                  <a:pt x="1148" y="285"/>
                  <a:pt x="1148" y="285"/>
                  <a:pt x="1148" y="285"/>
                </a:cubicBezTo>
                <a:cubicBezTo>
                  <a:pt x="1148" y="285"/>
                  <a:pt x="1148" y="285"/>
                  <a:pt x="1148" y="285"/>
                </a:cubicBezTo>
                <a:lnTo>
                  <a:pt x="1148" y="284"/>
                </a:lnTo>
                <a:close/>
                <a:moveTo>
                  <a:pt x="1077" y="244"/>
                </a:moveTo>
                <a:cubicBezTo>
                  <a:pt x="1079" y="243"/>
                  <a:pt x="1079" y="243"/>
                  <a:pt x="1079" y="243"/>
                </a:cubicBezTo>
                <a:cubicBezTo>
                  <a:pt x="1080" y="241"/>
                  <a:pt x="1080" y="241"/>
                  <a:pt x="1080" y="241"/>
                </a:cubicBezTo>
                <a:cubicBezTo>
                  <a:pt x="1079" y="241"/>
                  <a:pt x="1079" y="241"/>
                  <a:pt x="1079" y="241"/>
                </a:cubicBezTo>
                <a:cubicBezTo>
                  <a:pt x="1078" y="242"/>
                  <a:pt x="1078" y="242"/>
                  <a:pt x="1078" y="242"/>
                </a:cubicBezTo>
                <a:cubicBezTo>
                  <a:pt x="1076" y="244"/>
                  <a:pt x="1076" y="244"/>
                  <a:pt x="1076" y="244"/>
                </a:cubicBezTo>
                <a:lnTo>
                  <a:pt x="1077" y="244"/>
                </a:lnTo>
                <a:close/>
                <a:moveTo>
                  <a:pt x="1149" y="281"/>
                </a:moveTo>
                <a:cubicBezTo>
                  <a:pt x="1149" y="282"/>
                  <a:pt x="1149" y="282"/>
                  <a:pt x="1149" y="282"/>
                </a:cubicBezTo>
                <a:cubicBezTo>
                  <a:pt x="1149" y="281"/>
                  <a:pt x="1149" y="281"/>
                  <a:pt x="1149" y="281"/>
                </a:cubicBezTo>
                <a:cubicBezTo>
                  <a:pt x="1150" y="281"/>
                  <a:pt x="1150" y="281"/>
                  <a:pt x="1150" y="281"/>
                </a:cubicBezTo>
                <a:cubicBezTo>
                  <a:pt x="1149" y="281"/>
                  <a:pt x="1149" y="281"/>
                  <a:pt x="1149" y="281"/>
                </a:cubicBezTo>
                <a:close/>
                <a:moveTo>
                  <a:pt x="1077" y="242"/>
                </a:moveTo>
                <a:cubicBezTo>
                  <a:pt x="1078" y="241"/>
                  <a:pt x="1078" y="241"/>
                  <a:pt x="1078" y="241"/>
                </a:cubicBezTo>
                <a:cubicBezTo>
                  <a:pt x="1079" y="240"/>
                  <a:pt x="1079" y="240"/>
                  <a:pt x="1079" y="240"/>
                </a:cubicBezTo>
                <a:cubicBezTo>
                  <a:pt x="1078" y="240"/>
                  <a:pt x="1078" y="240"/>
                  <a:pt x="1078" y="240"/>
                </a:cubicBezTo>
                <a:cubicBezTo>
                  <a:pt x="1076" y="242"/>
                  <a:pt x="1076" y="242"/>
                  <a:pt x="1076" y="242"/>
                </a:cubicBezTo>
                <a:cubicBezTo>
                  <a:pt x="1076" y="242"/>
                  <a:pt x="1076" y="243"/>
                  <a:pt x="1076" y="243"/>
                </a:cubicBezTo>
                <a:lnTo>
                  <a:pt x="1077" y="242"/>
                </a:lnTo>
                <a:close/>
                <a:moveTo>
                  <a:pt x="1068" y="221"/>
                </a:moveTo>
                <a:cubicBezTo>
                  <a:pt x="1067" y="222"/>
                  <a:pt x="1067" y="222"/>
                  <a:pt x="1067" y="222"/>
                </a:cubicBezTo>
                <a:cubicBezTo>
                  <a:pt x="1068" y="223"/>
                  <a:pt x="1068" y="223"/>
                  <a:pt x="1068" y="223"/>
                </a:cubicBezTo>
                <a:cubicBezTo>
                  <a:pt x="1069" y="222"/>
                  <a:pt x="1069" y="222"/>
                  <a:pt x="1069" y="222"/>
                </a:cubicBezTo>
                <a:cubicBezTo>
                  <a:pt x="1069" y="221"/>
                  <a:pt x="1069" y="221"/>
                  <a:pt x="1069" y="221"/>
                </a:cubicBezTo>
                <a:cubicBezTo>
                  <a:pt x="1068" y="221"/>
                  <a:pt x="1068" y="221"/>
                  <a:pt x="1068" y="221"/>
                </a:cubicBezTo>
                <a:close/>
                <a:moveTo>
                  <a:pt x="1091" y="307"/>
                </a:moveTo>
                <a:cubicBezTo>
                  <a:pt x="1092" y="308"/>
                  <a:pt x="1092" y="308"/>
                  <a:pt x="1092" y="308"/>
                </a:cubicBezTo>
                <a:cubicBezTo>
                  <a:pt x="1093" y="307"/>
                  <a:pt x="1093" y="307"/>
                  <a:pt x="1093" y="307"/>
                </a:cubicBezTo>
                <a:cubicBezTo>
                  <a:pt x="1093" y="306"/>
                  <a:pt x="1093" y="306"/>
                  <a:pt x="1093" y="306"/>
                </a:cubicBezTo>
                <a:cubicBezTo>
                  <a:pt x="1091" y="306"/>
                  <a:pt x="1091" y="306"/>
                  <a:pt x="1091" y="306"/>
                </a:cubicBezTo>
                <a:cubicBezTo>
                  <a:pt x="1090" y="306"/>
                  <a:pt x="1090" y="306"/>
                  <a:pt x="1090" y="306"/>
                </a:cubicBezTo>
                <a:cubicBezTo>
                  <a:pt x="1091" y="307"/>
                  <a:pt x="1091" y="307"/>
                  <a:pt x="1091" y="307"/>
                </a:cubicBezTo>
                <a:close/>
                <a:moveTo>
                  <a:pt x="1107" y="306"/>
                </a:moveTo>
                <a:cubicBezTo>
                  <a:pt x="1108" y="305"/>
                  <a:pt x="1108" y="305"/>
                  <a:pt x="1108" y="305"/>
                </a:cubicBezTo>
                <a:cubicBezTo>
                  <a:pt x="1108" y="304"/>
                  <a:pt x="1108" y="304"/>
                  <a:pt x="1108" y="304"/>
                </a:cubicBezTo>
                <a:cubicBezTo>
                  <a:pt x="1106" y="304"/>
                  <a:pt x="1106" y="304"/>
                  <a:pt x="1106" y="304"/>
                </a:cubicBezTo>
                <a:cubicBezTo>
                  <a:pt x="1105" y="305"/>
                  <a:pt x="1105" y="305"/>
                  <a:pt x="1105" y="305"/>
                </a:cubicBezTo>
                <a:cubicBezTo>
                  <a:pt x="1106" y="306"/>
                  <a:pt x="1106" y="306"/>
                  <a:pt x="1106" y="306"/>
                </a:cubicBezTo>
                <a:lnTo>
                  <a:pt x="1107" y="306"/>
                </a:lnTo>
                <a:close/>
                <a:moveTo>
                  <a:pt x="1103" y="305"/>
                </a:moveTo>
                <a:cubicBezTo>
                  <a:pt x="1102" y="304"/>
                  <a:pt x="1102" y="304"/>
                  <a:pt x="1102" y="304"/>
                </a:cubicBezTo>
                <a:cubicBezTo>
                  <a:pt x="1101" y="305"/>
                  <a:pt x="1101" y="305"/>
                  <a:pt x="1101" y="305"/>
                </a:cubicBezTo>
                <a:cubicBezTo>
                  <a:pt x="1102" y="306"/>
                  <a:pt x="1102" y="306"/>
                  <a:pt x="1102" y="306"/>
                </a:cubicBezTo>
                <a:cubicBezTo>
                  <a:pt x="1103" y="306"/>
                  <a:pt x="1103" y="306"/>
                  <a:pt x="1103" y="306"/>
                </a:cubicBezTo>
                <a:lnTo>
                  <a:pt x="1103" y="305"/>
                </a:lnTo>
                <a:close/>
                <a:moveTo>
                  <a:pt x="2157" y="95"/>
                </a:moveTo>
                <a:cubicBezTo>
                  <a:pt x="2158" y="93"/>
                  <a:pt x="2158" y="93"/>
                  <a:pt x="2158" y="93"/>
                </a:cubicBezTo>
                <a:cubicBezTo>
                  <a:pt x="2157" y="88"/>
                  <a:pt x="2157" y="88"/>
                  <a:pt x="2157" y="88"/>
                </a:cubicBezTo>
                <a:cubicBezTo>
                  <a:pt x="2156" y="85"/>
                  <a:pt x="2156" y="85"/>
                  <a:pt x="2156" y="85"/>
                </a:cubicBezTo>
                <a:cubicBezTo>
                  <a:pt x="2155" y="85"/>
                  <a:pt x="2155" y="85"/>
                  <a:pt x="2155" y="85"/>
                </a:cubicBezTo>
                <a:cubicBezTo>
                  <a:pt x="2155" y="89"/>
                  <a:pt x="2155" y="89"/>
                  <a:pt x="2155" y="89"/>
                </a:cubicBezTo>
                <a:cubicBezTo>
                  <a:pt x="2156" y="91"/>
                  <a:pt x="2156" y="91"/>
                  <a:pt x="2156" y="91"/>
                </a:cubicBezTo>
                <a:cubicBezTo>
                  <a:pt x="2156" y="94"/>
                  <a:pt x="2156" y="94"/>
                  <a:pt x="2156" y="94"/>
                </a:cubicBezTo>
                <a:lnTo>
                  <a:pt x="2157" y="95"/>
                </a:lnTo>
                <a:close/>
                <a:moveTo>
                  <a:pt x="1355" y="6"/>
                </a:moveTo>
                <a:cubicBezTo>
                  <a:pt x="1355" y="7"/>
                  <a:pt x="1355" y="7"/>
                  <a:pt x="1355" y="7"/>
                </a:cubicBezTo>
                <a:cubicBezTo>
                  <a:pt x="1356" y="8"/>
                  <a:pt x="1356" y="8"/>
                  <a:pt x="1356" y="8"/>
                </a:cubicBezTo>
                <a:cubicBezTo>
                  <a:pt x="1357" y="8"/>
                  <a:pt x="1357" y="8"/>
                  <a:pt x="1357" y="8"/>
                </a:cubicBezTo>
                <a:cubicBezTo>
                  <a:pt x="1356" y="6"/>
                  <a:pt x="1356" y="6"/>
                  <a:pt x="1356" y="6"/>
                </a:cubicBezTo>
                <a:lnTo>
                  <a:pt x="1355" y="6"/>
                </a:lnTo>
                <a:close/>
                <a:moveTo>
                  <a:pt x="1307" y="143"/>
                </a:moveTo>
                <a:cubicBezTo>
                  <a:pt x="1308" y="143"/>
                  <a:pt x="1308" y="143"/>
                  <a:pt x="1308" y="143"/>
                </a:cubicBezTo>
                <a:cubicBezTo>
                  <a:pt x="1311" y="141"/>
                  <a:pt x="1311" y="141"/>
                  <a:pt x="1311" y="141"/>
                </a:cubicBezTo>
                <a:cubicBezTo>
                  <a:pt x="1311" y="136"/>
                  <a:pt x="1311" y="136"/>
                  <a:pt x="1311" y="136"/>
                </a:cubicBezTo>
                <a:cubicBezTo>
                  <a:pt x="1309" y="134"/>
                  <a:pt x="1309" y="134"/>
                  <a:pt x="1309" y="134"/>
                </a:cubicBezTo>
                <a:cubicBezTo>
                  <a:pt x="1309" y="132"/>
                  <a:pt x="1309" y="132"/>
                  <a:pt x="1309" y="132"/>
                </a:cubicBezTo>
                <a:cubicBezTo>
                  <a:pt x="1307" y="132"/>
                  <a:pt x="1307" y="132"/>
                  <a:pt x="1307" y="132"/>
                </a:cubicBezTo>
                <a:cubicBezTo>
                  <a:pt x="1301" y="135"/>
                  <a:pt x="1301" y="135"/>
                  <a:pt x="1301" y="135"/>
                </a:cubicBezTo>
                <a:cubicBezTo>
                  <a:pt x="1296" y="136"/>
                  <a:pt x="1296" y="136"/>
                  <a:pt x="1296" y="136"/>
                </a:cubicBezTo>
                <a:cubicBezTo>
                  <a:pt x="1294" y="137"/>
                  <a:pt x="1294" y="137"/>
                  <a:pt x="1294" y="137"/>
                </a:cubicBezTo>
                <a:cubicBezTo>
                  <a:pt x="1292" y="138"/>
                  <a:pt x="1292" y="138"/>
                  <a:pt x="1292" y="138"/>
                </a:cubicBezTo>
                <a:cubicBezTo>
                  <a:pt x="1291" y="140"/>
                  <a:pt x="1291" y="140"/>
                  <a:pt x="1291" y="140"/>
                </a:cubicBezTo>
                <a:cubicBezTo>
                  <a:pt x="1289" y="141"/>
                  <a:pt x="1289" y="141"/>
                  <a:pt x="1289" y="141"/>
                </a:cubicBezTo>
                <a:cubicBezTo>
                  <a:pt x="1289" y="142"/>
                  <a:pt x="1289" y="142"/>
                  <a:pt x="1289" y="142"/>
                </a:cubicBezTo>
                <a:cubicBezTo>
                  <a:pt x="1288" y="143"/>
                  <a:pt x="1288" y="143"/>
                  <a:pt x="1288" y="143"/>
                </a:cubicBezTo>
                <a:cubicBezTo>
                  <a:pt x="1288" y="144"/>
                  <a:pt x="1288" y="144"/>
                  <a:pt x="1288" y="144"/>
                </a:cubicBezTo>
                <a:cubicBezTo>
                  <a:pt x="1291" y="144"/>
                  <a:pt x="1291" y="144"/>
                  <a:pt x="1291" y="144"/>
                </a:cubicBezTo>
                <a:cubicBezTo>
                  <a:pt x="1295" y="143"/>
                  <a:pt x="1295" y="143"/>
                  <a:pt x="1295" y="143"/>
                </a:cubicBezTo>
                <a:cubicBezTo>
                  <a:pt x="1299" y="144"/>
                  <a:pt x="1299" y="144"/>
                  <a:pt x="1299" y="144"/>
                </a:cubicBezTo>
                <a:cubicBezTo>
                  <a:pt x="1301" y="143"/>
                  <a:pt x="1301" y="143"/>
                  <a:pt x="1301" y="143"/>
                </a:cubicBezTo>
                <a:cubicBezTo>
                  <a:pt x="1303" y="142"/>
                  <a:pt x="1303" y="142"/>
                  <a:pt x="1303" y="142"/>
                </a:cubicBezTo>
                <a:cubicBezTo>
                  <a:pt x="1305" y="144"/>
                  <a:pt x="1305" y="144"/>
                  <a:pt x="1305" y="144"/>
                </a:cubicBezTo>
                <a:lnTo>
                  <a:pt x="1307" y="143"/>
                </a:lnTo>
                <a:close/>
                <a:moveTo>
                  <a:pt x="1357" y="45"/>
                </a:moveTo>
                <a:cubicBezTo>
                  <a:pt x="1357" y="46"/>
                  <a:pt x="1357" y="46"/>
                  <a:pt x="1357" y="46"/>
                </a:cubicBezTo>
                <a:cubicBezTo>
                  <a:pt x="1357" y="49"/>
                  <a:pt x="1357" y="49"/>
                  <a:pt x="1357" y="49"/>
                </a:cubicBezTo>
                <a:cubicBezTo>
                  <a:pt x="1357" y="51"/>
                  <a:pt x="1357" y="51"/>
                  <a:pt x="1357" y="51"/>
                </a:cubicBezTo>
                <a:cubicBezTo>
                  <a:pt x="1359" y="52"/>
                  <a:pt x="1359" y="52"/>
                  <a:pt x="1359" y="52"/>
                </a:cubicBezTo>
                <a:cubicBezTo>
                  <a:pt x="1360" y="51"/>
                  <a:pt x="1360" y="51"/>
                  <a:pt x="1360" y="51"/>
                </a:cubicBezTo>
                <a:cubicBezTo>
                  <a:pt x="1360" y="50"/>
                  <a:pt x="1360" y="50"/>
                  <a:pt x="1360" y="50"/>
                </a:cubicBezTo>
                <a:cubicBezTo>
                  <a:pt x="1361" y="49"/>
                  <a:pt x="1361" y="49"/>
                  <a:pt x="1361" y="49"/>
                </a:cubicBezTo>
                <a:cubicBezTo>
                  <a:pt x="1361" y="47"/>
                  <a:pt x="1361" y="47"/>
                  <a:pt x="1361" y="47"/>
                </a:cubicBezTo>
                <a:cubicBezTo>
                  <a:pt x="1359" y="45"/>
                  <a:pt x="1359" y="45"/>
                  <a:pt x="1359" y="45"/>
                </a:cubicBezTo>
                <a:lnTo>
                  <a:pt x="1357" y="45"/>
                </a:lnTo>
                <a:close/>
                <a:moveTo>
                  <a:pt x="1359" y="12"/>
                </a:moveTo>
                <a:cubicBezTo>
                  <a:pt x="1360" y="11"/>
                  <a:pt x="1360" y="11"/>
                  <a:pt x="1360" y="11"/>
                </a:cubicBezTo>
                <a:cubicBezTo>
                  <a:pt x="1359" y="10"/>
                  <a:pt x="1359" y="10"/>
                  <a:pt x="1359" y="10"/>
                </a:cubicBezTo>
                <a:cubicBezTo>
                  <a:pt x="1358" y="10"/>
                  <a:pt x="1358" y="10"/>
                  <a:pt x="1358" y="10"/>
                </a:cubicBezTo>
                <a:cubicBezTo>
                  <a:pt x="1357" y="10"/>
                  <a:pt x="1357" y="10"/>
                  <a:pt x="1357" y="10"/>
                </a:cubicBezTo>
                <a:cubicBezTo>
                  <a:pt x="1357" y="12"/>
                  <a:pt x="1357" y="12"/>
                  <a:pt x="1357" y="12"/>
                </a:cubicBezTo>
                <a:cubicBezTo>
                  <a:pt x="1357" y="12"/>
                  <a:pt x="1357" y="12"/>
                  <a:pt x="1357" y="12"/>
                </a:cubicBezTo>
                <a:lnTo>
                  <a:pt x="1359" y="12"/>
                </a:lnTo>
                <a:close/>
                <a:moveTo>
                  <a:pt x="1067" y="219"/>
                </a:moveTo>
                <a:cubicBezTo>
                  <a:pt x="1067" y="220"/>
                  <a:pt x="1067" y="220"/>
                  <a:pt x="1067" y="220"/>
                </a:cubicBezTo>
                <a:cubicBezTo>
                  <a:pt x="1069" y="220"/>
                  <a:pt x="1069" y="220"/>
                  <a:pt x="1069" y="220"/>
                </a:cubicBezTo>
                <a:cubicBezTo>
                  <a:pt x="1069" y="219"/>
                  <a:pt x="1069" y="219"/>
                  <a:pt x="1069" y="219"/>
                </a:cubicBezTo>
                <a:cubicBezTo>
                  <a:pt x="1068" y="218"/>
                  <a:pt x="1068" y="218"/>
                  <a:pt x="1068" y="218"/>
                </a:cubicBezTo>
                <a:lnTo>
                  <a:pt x="1067" y="219"/>
                </a:lnTo>
                <a:close/>
                <a:moveTo>
                  <a:pt x="2161" y="93"/>
                </a:moveTo>
                <a:cubicBezTo>
                  <a:pt x="2160" y="91"/>
                  <a:pt x="2160" y="91"/>
                  <a:pt x="2160" y="91"/>
                </a:cubicBezTo>
                <a:cubicBezTo>
                  <a:pt x="2159" y="91"/>
                  <a:pt x="2159" y="91"/>
                  <a:pt x="2159" y="91"/>
                </a:cubicBezTo>
                <a:cubicBezTo>
                  <a:pt x="2159" y="93"/>
                  <a:pt x="2159" y="93"/>
                  <a:pt x="2159" y="93"/>
                </a:cubicBezTo>
                <a:cubicBezTo>
                  <a:pt x="2160" y="95"/>
                  <a:pt x="2160" y="95"/>
                  <a:pt x="2160" y="95"/>
                </a:cubicBezTo>
                <a:lnTo>
                  <a:pt x="2161" y="93"/>
                </a:lnTo>
                <a:close/>
                <a:moveTo>
                  <a:pt x="1151" y="278"/>
                </a:moveTo>
                <a:cubicBezTo>
                  <a:pt x="1151" y="277"/>
                  <a:pt x="1151" y="277"/>
                  <a:pt x="1151" y="277"/>
                </a:cubicBezTo>
                <a:cubicBezTo>
                  <a:pt x="1149" y="277"/>
                  <a:pt x="1149" y="277"/>
                  <a:pt x="1149" y="277"/>
                </a:cubicBezTo>
                <a:cubicBezTo>
                  <a:pt x="1148" y="276"/>
                  <a:pt x="1148" y="276"/>
                  <a:pt x="1148" y="276"/>
                </a:cubicBezTo>
                <a:cubicBezTo>
                  <a:pt x="1147" y="277"/>
                  <a:pt x="1147" y="277"/>
                  <a:pt x="1147" y="277"/>
                </a:cubicBezTo>
                <a:cubicBezTo>
                  <a:pt x="1147" y="278"/>
                  <a:pt x="1147" y="278"/>
                  <a:pt x="1147" y="278"/>
                </a:cubicBezTo>
                <a:cubicBezTo>
                  <a:pt x="1149" y="278"/>
                  <a:pt x="1149" y="278"/>
                  <a:pt x="1149" y="278"/>
                </a:cubicBezTo>
                <a:cubicBezTo>
                  <a:pt x="1149" y="279"/>
                  <a:pt x="1149" y="279"/>
                  <a:pt x="1149" y="279"/>
                </a:cubicBezTo>
                <a:cubicBezTo>
                  <a:pt x="1151" y="279"/>
                  <a:pt x="1151" y="279"/>
                  <a:pt x="1151" y="279"/>
                </a:cubicBezTo>
                <a:lnTo>
                  <a:pt x="1151" y="278"/>
                </a:lnTo>
                <a:close/>
                <a:moveTo>
                  <a:pt x="1155" y="274"/>
                </a:moveTo>
                <a:cubicBezTo>
                  <a:pt x="1155" y="275"/>
                  <a:pt x="1155" y="275"/>
                  <a:pt x="1155" y="275"/>
                </a:cubicBezTo>
                <a:cubicBezTo>
                  <a:pt x="1156" y="275"/>
                  <a:pt x="1156" y="275"/>
                  <a:pt x="1156" y="275"/>
                </a:cubicBezTo>
                <a:cubicBezTo>
                  <a:pt x="1156" y="273"/>
                  <a:pt x="1156" y="273"/>
                  <a:pt x="1156" y="273"/>
                </a:cubicBezTo>
                <a:lnTo>
                  <a:pt x="1155" y="274"/>
                </a:lnTo>
                <a:close/>
                <a:moveTo>
                  <a:pt x="1159" y="266"/>
                </a:moveTo>
                <a:cubicBezTo>
                  <a:pt x="1158" y="265"/>
                  <a:pt x="1158" y="265"/>
                  <a:pt x="1158" y="265"/>
                </a:cubicBezTo>
                <a:cubicBezTo>
                  <a:pt x="1156" y="264"/>
                  <a:pt x="1156" y="264"/>
                  <a:pt x="1156" y="264"/>
                </a:cubicBezTo>
                <a:cubicBezTo>
                  <a:pt x="1155" y="263"/>
                  <a:pt x="1155" y="263"/>
                  <a:pt x="1155" y="263"/>
                </a:cubicBezTo>
                <a:cubicBezTo>
                  <a:pt x="1155" y="263"/>
                  <a:pt x="1155" y="263"/>
                  <a:pt x="1155" y="263"/>
                </a:cubicBezTo>
                <a:cubicBezTo>
                  <a:pt x="1155" y="264"/>
                  <a:pt x="1155" y="264"/>
                  <a:pt x="1155" y="264"/>
                </a:cubicBezTo>
                <a:cubicBezTo>
                  <a:pt x="1156" y="265"/>
                  <a:pt x="1156" y="265"/>
                  <a:pt x="1156" y="265"/>
                </a:cubicBezTo>
                <a:cubicBezTo>
                  <a:pt x="1158" y="266"/>
                  <a:pt x="1158" y="266"/>
                  <a:pt x="1158" y="266"/>
                </a:cubicBezTo>
                <a:cubicBezTo>
                  <a:pt x="1158" y="267"/>
                  <a:pt x="1158" y="267"/>
                  <a:pt x="1158" y="267"/>
                </a:cubicBezTo>
                <a:lnTo>
                  <a:pt x="1159" y="266"/>
                </a:lnTo>
                <a:close/>
                <a:moveTo>
                  <a:pt x="1311" y="131"/>
                </a:moveTo>
                <a:cubicBezTo>
                  <a:pt x="1310" y="131"/>
                  <a:pt x="1310" y="131"/>
                  <a:pt x="1310" y="131"/>
                </a:cubicBezTo>
                <a:cubicBezTo>
                  <a:pt x="1310" y="131"/>
                  <a:pt x="1310" y="131"/>
                  <a:pt x="1310" y="131"/>
                </a:cubicBezTo>
                <a:cubicBezTo>
                  <a:pt x="1310" y="133"/>
                  <a:pt x="1310" y="133"/>
                  <a:pt x="1310" y="133"/>
                </a:cubicBezTo>
                <a:cubicBezTo>
                  <a:pt x="1311" y="133"/>
                  <a:pt x="1311" y="133"/>
                  <a:pt x="1311" y="133"/>
                </a:cubicBezTo>
                <a:cubicBezTo>
                  <a:pt x="1311" y="133"/>
                  <a:pt x="1311" y="133"/>
                  <a:pt x="1311" y="133"/>
                </a:cubicBezTo>
                <a:lnTo>
                  <a:pt x="1311" y="131"/>
                </a:lnTo>
                <a:close/>
                <a:moveTo>
                  <a:pt x="1293" y="136"/>
                </a:moveTo>
                <a:cubicBezTo>
                  <a:pt x="1294" y="135"/>
                  <a:pt x="1294" y="135"/>
                  <a:pt x="1294" y="135"/>
                </a:cubicBezTo>
                <a:cubicBezTo>
                  <a:pt x="1293" y="136"/>
                  <a:pt x="1293" y="136"/>
                  <a:pt x="1293" y="136"/>
                </a:cubicBezTo>
                <a:cubicBezTo>
                  <a:pt x="1292" y="137"/>
                  <a:pt x="1292" y="137"/>
                  <a:pt x="1292" y="137"/>
                </a:cubicBezTo>
                <a:cubicBezTo>
                  <a:pt x="1292" y="137"/>
                  <a:pt x="1292" y="137"/>
                  <a:pt x="1292" y="137"/>
                </a:cubicBezTo>
                <a:lnTo>
                  <a:pt x="1293" y="136"/>
                </a:lnTo>
                <a:close/>
                <a:moveTo>
                  <a:pt x="1301" y="145"/>
                </a:moveTo>
                <a:cubicBezTo>
                  <a:pt x="1302" y="145"/>
                  <a:pt x="1302" y="145"/>
                  <a:pt x="1302" y="145"/>
                </a:cubicBezTo>
                <a:cubicBezTo>
                  <a:pt x="1303" y="145"/>
                  <a:pt x="1303" y="145"/>
                  <a:pt x="1303" y="145"/>
                </a:cubicBezTo>
                <a:cubicBezTo>
                  <a:pt x="1303" y="144"/>
                  <a:pt x="1303" y="144"/>
                  <a:pt x="1303" y="144"/>
                </a:cubicBezTo>
                <a:cubicBezTo>
                  <a:pt x="1301" y="144"/>
                  <a:pt x="1301" y="144"/>
                  <a:pt x="1301" y="144"/>
                </a:cubicBezTo>
                <a:cubicBezTo>
                  <a:pt x="1301" y="144"/>
                  <a:pt x="1301" y="145"/>
                  <a:pt x="1301" y="145"/>
                </a:cubicBezTo>
                <a:close/>
                <a:moveTo>
                  <a:pt x="1078" y="124"/>
                </a:moveTo>
                <a:cubicBezTo>
                  <a:pt x="1079" y="123"/>
                  <a:pt x="1079" y="123"/>
                  <a:pt x="1079" y="123"/>
                </a:cubicBezTo>
                <a:cubicBezTo>
                  <a:pt x="1077" y="121"/>
                  <a:pt x="1077" y="121"/>
                  <a:pt x="1077" y="121"/>
                </a:cubicBezTo>
                <a:cubicBezTo>
                  <a:pt x="1076" y="121"/>
                  <a:pt x="1076" y="121"/>
                  <a:pt x="1076" y="121"/>
                </a:cubicBezTo>
                <a:cubicBezTo>
                  <a:pt x="1076" y="122"/>
                  <a:pt x="1076" y="122"/>
                  <a:pt x="1076" y="122"/>
                </a:cubicBezTo>
                <a:cubicBezTo>
                  <a:pt x="1077" y="123"/>
                  <a:pt x="1077" y="123"/>
                  <a:pt x="1077" y="123"/>
                </a:cubicBezTo>
                <a:lnTo>
                  <a:pt x="1078" y="124"/>
                </a:lnTo>
                <a:close/>
                <a:moveTo>
                  <a:pt x="1085" y="32"/>
                </a:moveTo>
                <a:cubicBezTo>
                  <a:pt x="1086" y="32"/>
                  <a:pt x="1086" y="32"/>
                  <a:pt x="1086" y="32"/>
                </a:cubicBezTo>
                <a:cubicBezTo>
                  <a:pt x="1086" y="31"/>
                  <a:pt x="1086" y="31"/>
                  <a:pt x="1086" y="31"/>
                </a:cubicBezTo>
                <a:cubicBezTo>
                  <a:pt x="1085" y="31"/>
                  <a:pt x="1085" y="31"/>
                  <a:pt x="1085" y="31"/>
                </a:cubicBezTo>
                <a:lnTo>
                  <a:pt x="1085" y="32"/>
                </a:lnTo>
                <a:close/>
                <a:moveTo>
                  <a:pt x="1089" y="66"/>
                </a:moveTo>
                <a:cubicBezTo>
                  <a:pt x="1088" y="66"/>
                  <a:pt x="1088" y="66"/>
                  <a:pt x="1088" y="66"/>
                </a:cubicBezTo>
                <a:cubicBezTo>
                  <a:pt x="1087" y="67"/>
                  <a:pt x="1087" y="67"/>
                  <a:pt x="1087" y="67"/>
                </a:cubicBezTo>
                <a:cubicBezTo>
                  <a:pt x="1087" y="67"/>
                  <a:pt x="1088" y="68"/>
                  <a:pt x="1088" y="67"/>
                </a:cubicBezTo>
                <a:cubicBezTo>
                  <a:pt x="1089" y="67"/>
                  <a:pt x="1089" y="67"/>
                  <a:pt x="1089" y="67"/>
                </a:cubicBezTo>
                <a:lnTo>
                  <a:pt x="1089" y="66"/>
                </a:lnTo>
                <a:close/>
                <a:moveTo>
                  <a:pt x="1090" y="30"/>
                </a:moveTo>
                <a:cubicBezTo>
                  <a:pt x="1090" y="30"/>
                  <a:pt x="1090" y="30"/>
                  <a:pt x="1090" y="30"/>
                </a:cubicBezTo>
                <a:cubicBezTo>
                  <a:pt x="1091" y="29"/>
                  <a:pt x="1091" y="29"/>
                  <a:pt x="1091" y="29"/>
                </a:cubicBezTo>
                <a:cubicBezTo>
                  <a:pt x="1089" y="27"/>
                  <a:pt x="1089" y="27"/>
                  <a:pt x="1089" y="27"/>
                </a:cubicBezTo>
                <a:cubicBezTo>
                  <a:pt x="1087" y="27"/>
                  <a:pt x="1087" y="27"/>
                  <a:pt x="1087" y="27"/>
                </a:cubicBezTo>
                <a:cubicBezTo>
                  <a:pt x="1086" y="28"/>
                  <a:pt x="1086" y="28"/>
                  <a:pt x="1086" y="28"/>
                </a:cubicBezTo>
                <a:cubicBezTo>
                  <a:pt x="1084" y="26"/>
                  <a:pt x="1084" y="26"/>
                  <a:pt x="1084" y="26"/>
                </a:cubicBezTo>
                <a:cubicBezTo>
                  <a:pt x="1083" y="26"/>
                  <a:pt x="1083" y="26"/>
                  <a:pt x="1083" y="26"/>
                </a:cubicBezTo>
                <a:cubicBezTo>
                  <a:pt x="1082" y="27"/>
                  <a:pt x="1082" y="27"/>
                  <a:pt x="1082" y="27"/>
                </a:cubicBezTo>
                <a:cubicBezTo>
                  <a:pt x="1082" y="28"/>
                  <a:pt x="1082" y="28"/>
                  <a:pt x="1082" y="28"/>
                </a:cubicBezTo>
                <a:cubicBezTo>
                  <a:pt x="1084" y="28"/>
                  <a:pt x="1084" y="28"/>
                  <a:pt x="1084" y="28"/>
                </a:cubicBezTo>
                <a:cubicBezTo>
                  <a:pt x="1085" y="29"/>
                  <a:pt x="1085" y="29"/>
                  <a:pt x="1085" y="29"/>
                </a:cubicBezTo>
                <a:cubicBezTo>
                  <a:pt x="1088" y="29"/>
                  <a:pt x="1088" y="29"/>
                  <a:pt x="1088" y="29"/>
                </a:cubicBezTo>
                <a:lnTo>
                  <a:pt x="1090" y="30"/>
                </a:lnTo>
                <a:close/>
                <a:moveTo>
                  <a:pt x="1085" y="72"/>
                </a:moveTo>
                <a:cubicBezTo>
                  <a:pt x="1084" y="74"/>
                  <a:pt x="1084" y="74"/>
                  <a:pt x="1084" y="74"/>
                </a:cubicBezTo>
                <a:cubicBezTo>
                  <a:pt x="1083" y="74"/>
                  <a:pt x="1083" y="74"/>
                  <a:pt x="1083" y="74"/>
                </a:cubicBezTo>
                <a:cubicBezTo>
                  <a:pt x="1084" y="75"/>
                  <a:pt x="1084" y="75"/>
                  <a:pt x="1084" y="75"/>
                </a:cubicBezTo>
                <a:cubicBezTo>
                  <a:pt x="1084" y="76"/>
                  <a:pt x="1084" y="76"/>
                  <a:pt x="1084" y="76"/>
                </a:cubicBezTo>
                <a:cubicBezTo>
                  <a:pt x="1084" y="76"/>
                  <a:pt x="1084" y="76"/>
                  <a:pt x="1084" y="76"/>
                </a:cubicBezTo>
                <a:cubicBezTo>
                  <a:pt x="1085" y="76"/>
                  <a:pt x="1085" y="76"/>
                  <a:pt x="1085" y="76"/>
                </a:cubicBezTo>
                <a:cubicBezTo>
                  <a:pt x="1088" y="73"/>
                  <a:pt x="1088" y="73"/>
                  <a:pt x="1088" y="73"/>
                </a:cubicBezTo>
                <a:cubicBezTo>
                  <a:pt x="1090" y="72"/>
                  <a:pt x="1090" y="72"/>
                  <a:pt x="1090" y="72"/>
                </a:cubicBezTo>
                <a:cubicBezTo>
                  <a:pt x="1090" y="71"/>
                  <a:pt x="1090" y="71"/>
                  <a:pt x="1090" y="71"/>
                </a:cubicBezTo>
                <a:cubicBezTo>
                  <a:pt x="1088" y="71"/>
                  <a:pt x="1088" y="71"/>
                  <a:pt x="1088" y="71"/>
                </a:cubicBezTo>
                <a:cubicBezTo>
                  <a:pt x="1086" y="72"/>
                  <a:pt x="1086" y="72"/>
                  <a:pt x="1086" y="72"/>
                </a:cubicBezTo>
                <a:lnTo>
                  <a:pt x="1085" y="72"/>
                </a:lnTo>
                <a:close/>
                <a:moveTo>
                  <a:pt x="1102" y="123"/>
                </a:moveTo>
                <a:cubicBezTo>
                  <a:pt x="1103" y="124"/>
                  <a:pt x="1103" y="124"/>
                  <a:pt x="1103" y="124"/>
                </a:cubicBezTo>
                <a:cubicBezTo>
                  <a:pt x="1103" y="123"/>
                  <a:pt x="1103" y="123"/>
                  <a:pt x="1103" y="123"/>
                </a:cubicBezTo>
                <a:cubicBezTo>
                  <a:pt x="1102" y="122"/>
                  <a:pt x="1102" y="122"/>
                  <a:pt x="1102" y="122"/>
                </a:cubicBezTo>
                <a:cubicBezTo>
                  <a:pt x="1102" y="121"/>
                  <a:pt x="1102" y="121"/>
                  <a:pt x="1102" y="121"/>
                </a:cubicBezTo>
                <a:lnTo>
                  <a:pt x="1102" y="123"/>
                </a:lnTo>
                <a:close/>
                <a:moveTo>
                  <a:pt x="1100" y="117"/>
                </a:moveTo>
                <a:cubicBezTo>
                  <a:pt x="1100" y="118"/>
                  <a:pt x="1100" y="118"/>
                  <a:pt x="1100" y="118"/>
                </a:cubicBezTo>
                <a:cubicBezTo>
                  <a:pt x="1102" y="119"/>
                  <a:pt x="1102" y="119"/>
                  <a:pt x="1102" y="119"/>
                </a:cubicBezTo>
                <a:cubicBezTo>
                  <a:pt x="1103" y="119"/>
                  <a:pt x="1103" y="119"/>
                  <a:pt x="1103" y="119"/>
                </a:cubicBezTo>
                <a:cubicBezTo>
                  <a:pt x="1102" y="117"/>
                  <a:pt x="1102" y="117"/>
                  <a:pt x="1102" y="117"/>
                </a:cubicBezTo>
                <a:cubicBezTo>
                  <a:pt x="1102" y="117"/>
                  <a:pt x="1100" y="117"/>
                  <a:pt x="1100" y="117"/>
                </a:cubicBezTo>
                <a:close/>
                <a:moveTo>
                  <a:pt x="1087" y="77"/>
                </a:moveTo>
                <a:cubicBezTo>
                  <a:pt x="1088" y="77"/>
                  <a:pt x="1088" y="77"/>
                  <a:pt x="1088" y="77"/>
                </a:cubicBezTo>
                <a:cubicBezTo>
                  <a:pt x="1087" y="76"/>
                  <a:pt x="1087" y="76"/>
                  <a:pt x="1087" y="76"/>
                </a:cubicBezTo>
                <a:cubicBezTo>
                  <a:pt x="1086" y="77"/>
                  <a:pt x="1086" y="77"/>
                  <a:pt x="1086" y="77"/>
                </a:cubicBezTo>
                <a:lnTo>
                  <a:pt x="1087" y="77"/>
                </a:lnTo>
                <a:close/>
                <a:moveTo>
                  <a:pt x="1084" y="65"/>
                </a:moveTo>
                <a:cubicBezTo>
                  <a:pt x="1085" y="66"/>
                  <a:pt x="1085" y="66"/>
                  <a:pt x="1085" y="66"/>
                </a:cubicBezTo>
                <a:cubicBezTo>
                  <a:pt x="1086" y="66"/>
                  <a:pt x="1086" y="66"/>
                  <a:pt x="1086" y="66"/>
                </a:cubicBezTo>
                <a:cubicBezTo>
                  <a:pt x="1087" y="65"/>
                  <a:pt x="1087" y="65"/>
                  <a:pt x="1087" y="65"/>
                </a:cubicBezTo>
                <a:cubicBezTo>
                  <a:pt x="1086" y="65"/>
                  <a:pt x="1086" y="65"/>
                  <a:pt x="1086" y="65"/>
                </a:cubicBezTo>
                <a:lnTo>
                  <a:pt x="1084" y="65"/>
                </a:lnTo>
                <a:close/>
                <a:moveTo>
                  <a:pt x="1089" y="75"/>
                </a:moveTo>
                <a:cubicBezTo>
                  <a:pt x="1089" y="74"/>
                  <a:pt x="1089" y="74"/>
                  <a:pt x="1089" y="74"/>
                </a:cubicBezTo>
                <a:cubicBezTo>
                  <a:pt x="1088" y="75"/>
                  <a:pt x="1088" y="75"/>
                  <a:pt x="1088" y="75"/>
                </a:cubicBezTo>
                <a:cubicBezTo>
                  <a:pt x="1088" y="75"/>
                  <a:pt x="1088" y="75"/>
                  <a:pt x="1088" y="75"/>
                </a:cubicBezTo>
                <a:lnTo>
                  <a:pt x="1089" y="75"/>
                </a:lnTo>
                <a:close/>
                <a:moveTo>
                  <a:pt x="1086" y="61"/>
                </a:moveTo>
                <a:cubicBezTo>
                  <a:pt x="1085" y="61"/>
                  <a:pt x="1085" y="61"/>
                  <a:pt x="1085" y="61"/>
                </a:cubicBezTo>
                <a:cubicBezTo>
                  <a:pt x="1085" y="62"/>
                  <a:pt x="1085" y="62"/>
                  <a:pt x="1085" y="62"/>
                </a:cubicBezTo>
                <a:cubicBezTo>
                  <a:pt x="1086" y="62"/>
                  <a:pt x="1086" y="62"/>
                  <a:pt x="1086" y="62"/>
                </a:cubicBezTo>
                <a:lnTo>
                  <a:pt x="1086" y="61"/>
                </a:lnTo>
                <a:close/>
                <a:moveTo>
                  <a:pt x="1083" y="77"/>
                </a:moveTo>
                <a:cubicBezTo>
                  <a:pt x="1083" y="78"/>
                  <a:pt x="1083" y="78"/>
                  <a:pt x="1083" y="78"/>
                </a:cubicBezTo>
                <a:cubicBezTo>
                  <a:pt x="1084" y="78"/>
                  <a:pt x="1084" y="78"/>
                  <a:pt x="1084" y="78"/>
                </a:cubicBezTo>
                <a:cubicBezTo>
                  <a:pt x="1085" y="77"/>
                  <a:pt x="1085" y="77"/>
                  <a:pt x="1085" y="77"/>
                </a:cubicBezTo>
                <a:cubicBezTo>
                  <a:pt x="1084" y="77"/>
                  <a:pt x="1084" y="77"/>
                  <a:pt x="1084" y="77"/>
                </a:cubicBezTo>
                <a:lnTo>
                  <a:pt x="1083" y="77"/>
                </a:lnTo>
                <a:close/>
                <a:moveTo>
                  <a:pt x="1095" y="111"/>
                </a:moveTo>
                <a:cubicBezTo>
                  <a:pt x="1096" y="111"/>
                  <a:pt x="1096" y="111"/>
                  <a:pt x="1096" y="111"/>
                </a:cubicBezTo>
                <a:cubicBezTo>
                  <a:pt x="1098" y="111"/>
                  <a:pt x="1098" y="111"/>
                  <a:pt x="1098" y="111"/>
                </a:cubicBezTo>
                <a:cubicBezTo>
                  <a:pt x="1099" y="109"/>
                  <a:pt x="1099" y="109"/>
                  <a:pt x="1099" y="109"/>
                </a:cubicBezTo>
                <a:cubicBezTo>
                  <a:pt x="1099" y="107"/>
                  <a:pt x="1099" y="107"/>
                  <a:pt x="1099" y="107"/>
                </a:cubicBezTo>
                <a:cubicBezTo>
                  <a:pt x="1097" y="107"/>
                  <a:pt x="1097" y="107"/>
                  <a:pt x="1097" y="107"/>
                </a:cubicBezTo>
                <a:cubicBezTo>
                  <a:pt x="1096" y="107"/>
                  <a:pt x="1096" y="107"/>
                  <a:pt x="1096" y="107"/>
                </a:cubicBezTo>
                <a:lnTo>
                  <a:pt x="1095" y="111"/>
                </a:lnTo>
                <a:close/>
                <a:moveTo>
                  <a:pt x="1091" y="171"/>
                </a:moveTo>
                <a:cubicBezTo>
                  <a:pt x="1088" y="171"/>
                  <a:pt x="1088" y="171"/>
                  <a:pt x="1088" y="171"/>
                </a:cubicBezTo>
                <a:cubicBezTo>
                  <a:pt x="1087" y="171"/>
                  <a:pt x="1087" y="171"/>
                  <a:pt x="1087" y="171"/>
                </a:cubicBezTo>
                <a:cubicBezTo>
                  <a:pt x="1087" y="172"/>
                  <a:pt x="1087" y="172"/>
                  <a:pt x="1087" y="172"/>
                </a:cubicBezTo>
                <a:cubicBezTo>
                  <a:pt x="1088" y="173"/>
                  <a:pt x="1088" y="173"/>
                  <a:pt x="1088" y="173"/>
                </a:cubicBezTo>
                <a:cubicBezTo>
                  <a:pt x="1091" y="172"/>
                  <a:pt x="1091" y="172"/>
                  <a:pt x="1091" y="172"/>
                </a:cubicBezTo>
                <a:lnTo>
                  <a:pt x="1091" y="171"/>
                </a:lnTo>
                <a:close/>
                <a:moveTo>
                  <a:pt x="1091" y="163"/>
                </a:moveTo>
                <a:cubicBezTo>
                  <a:pt x="1092" y="162"/>
                  <a:pt x="1092" y="162"/>
                  <a:pt x="1092" y="162"/>
                </a:cubicBezTo>
                <a:cubicBezTo>
                  <a:pt x="1090" y="162"/>
                  <a:pt x="1090" y="162"/>
                  <a:pt x="1090" y="162"/>
                </a:cubicBezTo>
                <a:cubicBezTo>
                  <a:pt x="1088" y="162"/>
                  <a:pt x="1088" y="162"/>
                  <a:pt x="1088" y="162"/>
                </a:cubicBezTo>
                <a:cubicBezTo>
                  <a:pt x="1089" y="163"/>
                  <a:pt x="1089" y="163"/>
                  <a:pt x="1089" y="163"/>
                </a:cubicBezTo>
                <a:lnTo>
                  <a:pt x="1091" y="163"/>
                </a:lnTo>
                <a:close/>
                <a:moveTo>
                  <a:pt x="1099" y="100"/>
                </a:moveTo>
                <a:cubicBezTo>
                  <a:pt x="1097" y="100"/>
                  <a:pt x="1097" y="100"/>
                  <a:pt x="1097" y="100"/>
                </a:cubicBezTo>
                <a:cubicBezTo>
                  <a:pt x="1096" y="99"/>
                  <a:pt x="1096" y="99"/>
                  <a:pt x="1096" y="99"/>
                </a:cubicBezTo>
                <a:cubicBezTo>
                  <a:pt x="1095" y="100"/>
                  <a:pt x="1095" y="100"/>
                  <a:pt x="1095" y="100"/>
                </a:cubicBezTo>
                <a:cubicBezTo>
                  <a:pt x="1094" y="102"/>
                  <a:pt x="1094" y="102"/>
                  <a:pt x="1094" y="102"/>
                </a:cubicBezTo>
                <a:cubicBezTo>
                  <a:pt x="1095" y="103"/>
                  <a:pt x="1095" y="103"/>
                  <a:pt x="1095" y="103"/>
                </a:cubicBezTo>
                <a:cubicBezTo>
                  <a:pt x="1096" y="103"/>
                  <a:pt x="1096" y="103"/>
                  <a:pt x="1096" y="103"/>
                </a:cubicBezTo>
                <a:cubicBezTo>
                  <a:pt x="1098" y="102"/>
                  <a:pt x="1098" y="102"/>
                  <a:pt x="1098" y="102"/>
                </a:cubicBezTo>
                <a:cubicBezTo>
                  <a:pt x="1099" y="101"/>
                  <a:pt x="1099" y="101"/>
                  <a:pt x="1099" y="101"/>
                </a:cubicBezTo>
                <a:lnTo>
                  <a:pt x="1099" y="100"/>
                </a:lnTo>
                <a:close/>
                <a:moveTo>
                  <a:pt x="2155" y="84"/>
                </a:moveTo>
                <a:cubicBezTo>
                  <a:pt x="2155" y="82"/>
                  <a:pt x="2155" y="82"/>
                  <a:pt x="2155" y="82"/>
                </a:cubicBezTo>
                <a:cubicBezTo>
                  <a:pt x="2153" y="81"/>
                  <a:pt x="2153" y="81"/>
                  <a:pt x="2153" y="81"/>
                </a:cubicBezTo>
                <a:cubicBezTo>
                  <a:pt x="2153" y="81"/>
                  <a:pt x="2153" y="81"/>
                  <a:pt x="2153" y="81"/>
                </a:cubicBezTo>
                <a:cubicBezTo>
                  <a:pt x="2154" y="83"/>
                  <a:pt x="2154" y="83"/>
                  <a:pt x="2154" y="83"/>
                </a:cubicBezTo>
                <a:lnTo>
                  <a:pt x="2155" y="84"/>
                </a:lnTo>
                <a:close/>
                <a:moveTo>
                  <a:pt x="1074" y="140"/>
                </a:moveTo>
                <a:cubicBezTo>
                  <a:pt x="1073" y="140"/>
                  <a:pt x="1073" y="140"/>
                  <a:pt x="1073" y="140"/>
                </a:cubicBezTo>
                <a:cubicBezTo>
                  <a:pt x="1074" y="142"/>
                  <a:pt x="1074" y="142"/>
                  <a:pt x="1074" y="142"/>
                </a:cubicBezTo>
                <a:cubicBezTo>
                  <a:pt x="1079" y="143"/>
                  <a:pt x="1079" y="143"/>
                  <a:pt x="1079" y="143"/>
                </a:cubicBezTo>
                <a:cubicBezTo>
                  <a:pt x="1080" y="144"/>
                  <a:pt x="1080" y="144"/>
                  <a:pt x="1080" y="144"/>
                </a:cubicBezTo>
                <a:cubicBezTo>
                  <a:pt x="1081" y="145"/>
                  <a:pt x="1081" y="145"/>
                  <a:pt x="1081" y="145"/>
                </a:cubicBezTo>
                <a:cubicBezTo>
                  <a:pt x="1084" y="143"/>
                  <a:pt x="1084" y="143"/>
                  <a:pt x="1084" y="143"/>
                </a:cubicBezTo>
                <a:cubicBezTo>
                  <a:pt x="1082" y="145"/>
                  <a:pt x="1082" y="145"/>
                  <a:pt x="1082" y="145"/>
                </a:cubicBezTo>
                <a:cubicBezTo>
                  <a:pt x="1080" y="146"/>
                  <a:pt x="1080" y="146"/>
                  <a:pt x="1080" y="146"/>
                </a:cubicBezTo>
                <a:cubicBezTo>
                  <a:pt x="1077" y="144"/>
                  <a:pt x="1077" y="144"/>
                  <a:pt x="1077" y="144"/>
                </a:cubicBezTo>
                <a:cubicBezTo>
                  <a:pt x="1076" y="145"/>
                  <a:pt x="1076" y="145"/>
                  <a:pt x="1076" y="145"/>
                </a:cubicBezTo>
                <a:cubicBezTo>
                  <a:pt x="1076" y="147"/>
                  <a:pt x="1076" y="147"/>
                  <a:pt x="1076" y="147"/>
                </a:cubicBezTo>
                <a:cubicBezTo>
                  <a:pt x="1077" y="147"/>
                  <a:pt x="1077" y="147"/>
                  <a:pt x="1077" y="147"/>
                </a:cubicBezTo>
                <a:cubicBezTo>
                  <a:pt x="1080" y="148"/>
                  <a:pt x="1080" y="148"/>
                  <a:pt x="1080" y="148"/>
                </a:cubicBezTo>
                <a:cubicBezTo>
                  <a:pt x="1081" y="149"/>
                  <a:pt x="1081" y="149"/>
                  <a:pt x="1081" y="149"/>
                </a:cubicBezTo>
                <a:cubicBezTo>
                  <a:pt x="1083" y="150"/>
                  <a:pt x="1083" y="150"/>
                  <a:pt x="1083" y="150"/>
                </a:cubicBezTo>
                <a:cubicBezTo>
                  <a:pt x="1084" y="149"/>
                  <a:pt x="1084" y="149"/>
                  <a:pt x="1084" y="149"/>
                </a:cubicBezTo>
                <a:cubicBezTo>
                  <a:pt x="1089" y="148"/>
                  <a:pt x="1089" y="148"/>
                  <a:pt x="1089" y="148"/>
                </a:cubicBezTo>
                <a:cubicBezTo>
                  <a:pt x="1092" y="148"/>
                  <a:pt x="1092" y="148"/>
                  <a:pt x="1092" y="148"/>
                </a:cubicBezTo>
                <a:cubicBezTo>
                  <a:pt x="1096" y="145"/>
                  <a:pt x="1096" y="145"/>
                  <a:pt x="1096" y="145"/>
                </a:cubicBezTo>
                <a:cubicBezTo>
                  <a:pt x="1095" y="142"/>
                  <a:pt x="1095" y="142"/>
                  <a:pt x="1095" y="142"/>
                </a:cubicBezTo>
                <a:cubicBezTo>
                  <a:pt x="1094" y="139"/>
                  <a:pt x="1094" y="139"/>
                  <a:pt x="1094" y="139"/>
                </a:cubicBezTo>
                <a:cubicBezTo>
                  <a:pt x="1092" y="139"/>
                  <a:pt x="1092" y="139"/>
                  <a:pt x="1092" y="139"/>
                </a:cubicBezTo>
                <a:cubicBezTo>
                  <a:pt x="1090" y="138"/>
                  <a:pt x="1090" y="138"/>
                  <a:pt x="1090" y="138"/>
                </a:cubicBezTo>
                <a:cubicBezTo>
                  <a:pt x="1089" y="133"/>
                  <a:pt x="1089" y="133"/>
                  <a:pt x="1089" y="133"/>
                </a:cubicBezTo>
                <a:cubicBezTo>
                  <a:pt x="1087" y="130"/>
                  <a:pt x="1087" y="130"/>
                  <a:pt x="1087" y="130"/>
                </a:cubicBezTo>
                <a:cubicBezTo>
                  <a:pt x="1084" y="129"/>
                  <a:pt x="1084" y="129"/>
                  <a:pt x="1084" y="129"/>
                </a:cubicBezTo>
                <a:cubicBezTo>
                  <a:pt x="1082" y="127"/>
                  <a:pt x="1082" y="127"/>
                  <a:pt x="1082" y="127"/>
                </a:cubicBezTo>
                <a:cubicBezTo>
                  <a:pt x="1079" y="127"/>
                  <a:pt x="1079" y="127"/>
                  <a:pt x="1079" y="127"/>
                </a:cubicBezTo>
                <a:cubicBezTo>
                  <a:pt x="1077" y="126"/>
                  <a:pt x="1077" y="126"/>
                  <a:pt x="1077" y="126"/>
                </a:cubicBezTo>
                <a:cubicBezTo>
                  <a:pt x="1077" y="127"/>
                  <a:pt x="1077" y="127"/>
                  <a:pt x="1077" y="127"/>
                </a:cubicBezTo>
                <a:cubicBezTo>
                  <a:pt x="1074" y="129"/>
                  <a:pt x="1074" y="129"/>
                  <a:pt x="1074" y="129"/>
                </a:cubicBezTo>
                <a:cubicBezTo>
                  <a:pt x="1074" y="132"/>
                  <a:pt x="1074" y="132"/>
                  <a:pt x="1074" y="132"/>
                </a:cubicBezTo>
                <a:cubicBezTo>
                  <a:pt x="1076" y="133"/>
                  <a:pt x="1076" y="133"/>
                  <a:pt x="1076" y="133"/>
                </a:cubicBezTo>
                <a:cubicBezTo>
                  <a:pt x="1077" y="135"/>
                  <a:pt x="1077" y="135"/>
                  <a:pt x="1077" y="135"/>
                </a:cubicBezTo>
                <a:cubicBezTo>
                  <a:pt x="1075" y="134"/>
                  <a:pt x="1075" y="134"/>
                  <a:pt x="1075" y="134"/>
                </a:cubicBezTo>
                <a:cubicBezTo>
                  <a:pt x="1074" y="134"/>
                  <a:pt x="1074" y="134"/>
                  <a:pt x="1074" y="134"/>
                </a:cubicBezTo>
                <a:cubicBezTo>
                  <a:pt x="1074" y="136"/>
                  <a:pt x="1074" y="136"/>
                  <a:pt x="1074" y="136"/>
                </a:cubicBezTo>
                <a:cubicBezTo>
                  <a:pt x="1073" y="138"/>
                  <a:pt x="1073" y="138"/>
                  <a:pt x="1073" y="138"/>
                </a:cubicBezTo>
                <a:cubicBezTo>
                  <a:pt x="1076" y="139"/>
                  <a:pt x="1076" y="139"/>
                  <a:pt x="1076" y="139"/>
                </a:cubicBezTo>
                <a:lnTo>
                  <a:pt x="1074" y="140"/>
                </a:lnTo>
                <a:close/>
                <a:moveTo>
                  <a:pt x="1071" y="198"/>
                </a:moveTo>
                <a:cubicBezTo>
                  <a:pt x="1072" y="197"/>
                  <a:pt x="1072" y="197"/>
                  <a:pt x="1072" y="197"/>
                </a:cubicBezTo>
                <a:cubicBezTo>
                  <a:pt x="1071" y="196"/>
                  <a:pt x="1071" y="196"/>
                  <a:pt x="1071" y="196"/>
                </a:cubicBezTo>
                <a:cubicBezTo>
                  <a:pt x="1069" y="197"/>
                  <a:pt x="1069" y="197"/>
                  <a:pt x="1069" y="197"/>
                </a:cubicBezTo>
                <a:cubicBezTo>
                  <a:pt x="1069" y="197"/>
                  <a:pt x="1069" y="197"/>
                  <a:pt x="1069" y="197"/>
                </a:cubicBezTo>
                <a:cubicBezTo>
                  <a:pt x="1070" y="198"/>
                  <a:pt x="1070" y="198"/>
                  <a:pt x="1070" y="198"/>
                </a:cubicBezTo>
                <a:lnTo>
                  <a:pt x="1071" y="198"/>
                </a:lnTo>
                <a:close/>
                <a:moveTo>
                  <a:pt x="1070" y="200"/>
                </a:moveTo>
                <a:cubicBezTo>
                  <a:pt x="1071" y="199"/>
                  <a:pt x="1071" y="199"/>
                  <a:pt x="1071" y="199"/>
                </a:cubicBezTo>
                <a:cubicBezTo>
                  <a:pt x="1070" y="198"/>
                  <a:pt x="1070" y="198"/>
                  <a:pt x="1070" y="198"/>
                </a:cubicBezTo>
                <a:cubicBezTo>
                  <a:pt x="1068" y="199"/>
                  <a:pt x="1068" y="199"/>
                  <a:pt x="1068" y="199"/>
                </a:cubicBezTo>
                <a:lnTo>
                  <a:pt x="1070" y="200"/>
                </a:lnTo>
                <a:close/>
                <a:moveTo>
                  <a:pt x="1071" y="180"/>
                </a:moveTo>
                <a:cubicBezTo>
                  <a:pt x="1073" y="179"/>
                  <a:pt x="1073" y="179"/>
                  <a:pt x="1073" y="179"/>
                </a:cubicBezTo>
                <a:cubicBezTo>
                  <a:pt x="1073" y="178"/>
                  <a:pt x="1073" y="178"/>
                  <a:pt x="1073" y="178"/>
                </a:cubicBezTo>
                <a:cubicBezTo>
                  <a:pt x="1072" y="178"/>
                  <a:pt x="1072" y="178"/>
                  <a:pt x="1072" y="178"/>
                </a:cubicBezTo>
                <a:cubicBezTo>
                  <a:pt x="1071" y="179"/>
                  <a:pt x="1071" y="179"/>
                  <a:pt x="1071" y="179"/>
                </a:cubicBezTo>
                <a:cubicBezTo>
                  <a:pt x="1070" y="179"/>
                  <a:pt x="1070" y="179"/>
                  <a:pt x="1070" y="179"/>
                </a:cubicBezTo>
                <a:cubicBezTo>
                  <a:pt x="1071" y="180"/>
                  <a:pt x="1071" y="180"/>
                  <a:pt x="1071" y="180"/>
                </a:cubicBezTo>
                <a:close/>
                <a:moveTo>
                  <a:pt x="1101" y="144"/>
                </a:moveTo>
                <a:cubicBezTo>
                  <a:pt x="1103" y="143"/>
                  <a:pt x="1103" y="143"/>
                  <a:pt x="1103" y="143"/>
                </a:cubicBezTo>
                <a:cubicBezTo>
                  <a:pt x="1103" y="141"/>
                  <a:pt x="1103" y="141"/>
                  <a:pt x="1103" y="141"/>
                </a:cubicBezTo>
                <a:cubicBezTo>
                  <a:pt x="1105" y="139"/>
                  <a:pt x="1105" y="139"/>
                  <a:pt x="1105" y="139"/>
                </a:cubicBezTo>
                <a:cubicBezTo>
                  <a:pt x="1104" y="138"/>
                  <a:pt x="1104" y="138"/>
                  <a:pt x="1104" y="138"/>
                </a:cubicBezTo>
                <a:cubicBezTo>
                  <a:pt x="1103" y="139"/>
                  <a:pt x="1103" y="139"/>
                  <a:pt x="1103" y="139"/>
                </a:cubicBezTo>
                <a:cubicBezTo>
                  <a:pt x="1102" y="139"/>
                  <a:pt x="1102" y="139"/>
                  <a:pt x="1102" y="139"/>
                </a:cubicBezTo>
                <a:cubicBezTo>
                  <a:pt x="1100" y="140"/>
                  <a:pt x="1100" y="140"/>
                  <a:pt x="1100" y="140"/>
                </a:cubicBezTo>
                <a:cubicBezTo>
                  <a:pt x="1100" y="141"/>
                  <a:pt x="1100" y="141"/>
                  <a:pt x="1100" y="141"/>
                </a:cubicBezTo>
                <a:cubicBezTo>
                  <a:pt x="1101" y="140"/>
                  <a:pt x="1101" y="140"/>
                  <a:pt x="1101" y="140"/>
                </a:cubicBezTo>
                <a:cubicBezTo>
                  <a:pt x="1101" y="142"/>
                  <a:pt x="1101" y="142"/>
                  <a:pt x="1101" y="142"/>
                </a:cubicBezTo>
                <a:cubicBezTo>
                  <a:pt x="1101" y="144"/>
                  <a:pt x="1101" y="144"/>
                  <a:pt x="1101" y="144"/>
                </a:cubicBezTo>
                <a:close/>
                <a:moveTo>
                  <a:pt x="1089" y="108"/>
                </a:moveTo>
                <a:cubicBezTo>
                  <a:pt x="1088" y="109"/>
                  <a:pt x="1088" y="109"/>
                  <a:pt x="1088" y="109"/>
                </a:cubicBezTo>
                <a:cubicBezTo>
                  <a:pt x="1089" y="111"/>
                  <a:pt x="1089" y="111"/>
                  <a:pt x="1089" y="111"/>
                </a:cubicBezTo>
                <a:cubicBezTo>
                  <a:pt x="1090" y="112"/>
                  <a:pt x="1090" y="112"/>
                  <a:pt x="1090" y="112"/>
                </a:cubicBezTo>
                <a:cubicBezTo>
                  <a:pt x="1092" y="110"/>
                  <a:pt x="1092" y="110"/>
                  <a:pt x="1092" y="110"/>
                </a:cubicBezTo>
                <a:cubicBezTo>
                  <a:pt x="1091" y="109"/>
                  <a:pt x="1091" y="109"/>
                  <a:pt x="1091" y="109"/>
                </a:cubicBezTo>
                <a:cubicBezTo>
                  <a:pt x="1092" y="106"/>
                  <a:pt x="1092" y="106"/>
                  <a:pt x="1092" y="106"/>
                </a:cubicBezTo>
                <a:lnTo>
                  <a:pt x="1089" y="108"/>
                </a:lnTo>
                <a:close/>
                <a:moveTo>
                  <a:pt x="1067" y="197"/>
                </a:moveTo>
                <a:cubicBezTo>
                  <a:pt x="1066" y="196"/>
                  <a:pt x="1066" y="196"/>
                  <a:pt x="1066" y="196"/>
                </a:cubicBezTo>
                <a:cubicBezTo>
                  <a:pt x="1066" y="196"/>
                  <a:pt x="1066" y="196"/>
                  <a:pt x="1066" y="196"/>
                </a:cubicBezTo>
                <a:cubicBezTo>
                  <a:pt x="1065" y="196"/>
                  <a:pt x="1065" y="196"/>
                  <a:pt x="1065" y="196"/>
                </a:cubicBezTo>
                <a:cubicBezTo>
                  <a:pt x="1066" y="197"/>
                  <a:pt x="1066" y="197"/>
                  <a:pt x="1066" y="197"/>
                </a:cubicBezTo>
                <a:lnTo>
                  <a:pt x="1067" y="197"/>
                </a:lnTo>
                <a:close/>
                <a:moveTo>
                  <a:pt x="1086" y="159"/>
                </a:moveTo>
                <a:cubicBezTo>
                  <a:pt x="1084" y="160"/>
                  <a:pt x="1084" y="160"/>
                  <a:pt x="1084" y="160"/>
                </a:cubicBezTo>
                <a:cubicBezTo>
                  <a:pt x="1084" y="161"/>
                  <a:pt x="1084" y="161"/>
                  <a:pt x="1084" y="161"/>
                </a:cubicBezTo>
                <a:cubicBezTo>
                  <a:pt x="1086" y="162"/>
                  <a:pt x="1086" y="162"/>
                  <a:pt x="1086" y="162"/>
                </a:cubicBezTo>
                <a:cubicBezTo>
                  <a:pt x="1087" y="162"/>
                  <a:pt x="1087" y="162"/>
                  <a:pt x="1087" y="162"/>
                </a:cubicBezTo>
                <a:cubicBezTo>
                  <a:pt x="1089" y="161"/>
                  <a:pt x="1089" y="161"/>
                  <a:pt x="1089" y="161"/>
                </a:cubicBezTo>
                <a:cubicBezTo>
                  <a:pt x="1088" y="160"/>
                  <a:pt x="1088" y="160"/>
                  <a:pt x="1088" y="160"/>
                </a:cubicBezTo>
                <a:lnTo>
                  <a:pt x="1086" y="159"/>
                </a:lnTo>
                <a:close/>
                <a:moveTo>
                  <a:pt x="1080" y="163"/>
                </a:moveTo>
                <a:cubicBezTo>
                  <a:pt x="1080" y="164"/>
                  <a:pt x="1080" y="164"/>
                  <a:pt x="1080" y="164"/>
                </a:cubicBezTo>
                <a:cubicBezTo>
                  <a:pt x="1081" y="164"/>
                  <a:pt x="1081" y="164"/>
                  <a:pt x="1081" y="164"/>
                </a:cubicBezTo>
                <a:cubicBezTo>
                  <a:pt x="1084" y="164"/>
                  <a:pt x="1084" y="164"/>
                  <a:pt x="1084" y="164"/>
                </a:cubicBezTo>
                <a:cubicBezTo>
                  <a:pt x="1083" y="163"/>
                  <a:pt x="1083" y="163"/>
                  <a:pt x="1083" y="163"/>
                </a:cubicBezTo>
                <a:cubicBezTo>
                  <a:pt x="1082" y="162"/>
                  <a:pt x="1082" y="162"/>
                  <a:pt x="1082" y="162"/>
                </a:cubicBezTo>
                <a:lnTo>
                  <a:pt x="1080" y="163"/>
                </a:lnTo>
                <a:close/>
                <a:moveTo>
                  <a:pt x="1638" y="181"/>
                </a:moveTo>
                <a:cubicBezTo>
                  <a:pt x="1639" y="180"/>
                  <a:pt x="1639" y="180"/>
                  <a:pt x="1639" y="180"/>
                </a:cubicBezTo>
                <a:cubicBezTo>
                  <a:pt x="1638" y="178"/>
                  <a:pt x="1638" y="178"/>
                  <a:pt x="1638" y="178"/>
                </a:cubicBezTo>
                <a:lnTo>
                  <a:pt x="1638" y="181"/>
                </a:lnTo>
                <a:close/>
                <a:moveTo>
                  <a:pt x="1654" y="151"/>
                </a:moveTo>
                <a:cubicBezTo>
                  <a:pt x="1652" y="151"/>
                  <a:pt x="1652" y="151"/>
                  <a:pt x="1652" y="151"/>
                </a:cubicBezTo>
                <a:cubicBezTo>
                  <a:pt x="1653" y="153"/>
                  <a:pt x="1653" y="153"/>
                  <a:pt x="1653" y="153"/>
                </a:cubicBezTo>
                <a:lnTo>
                  <a:pt x="1654" y="151"/>
                </a:lnTo>
                <a:close/>
                <a:moveTo>
                  <a:pt x="1657" y="155"/>
                </a:moveTo>
                <a:cubicBezTo>
                  <a:pt x="1659" y="156"/>
                  <a:pt x="1659" y="156"/>
                  <a:pt x="1659" y="156"/>
                </a:cubicBezTo>
                <a:cubicBezTo>
                  <a:pt x="1660" y="155"/>
                  <a:pt x="1660" y="155"/>
                  <a:pt x="1660" y="155"/>
                </a:cubicBezTo>
                <a:cubicBezTo>
                  <a:pt x="1659" y="154"/>
                  <a:pt x="1659" y="154"/>
                  <a:pt x="1659" y="154"/>
                </a:cubicBezTo>
                <a:cubicBezTo>
                  <a:pt x="1658" y="152"/>
                  <a:pt x="1658" y="152"/>
                  <a:pt x="1658" y="152"/>
                </a:cubicBezTo>
                <a:cubicBezTo>
                  <a:pt x="1657" y="149"/>
                  <a:pt x="1657" y="149"/>
                  <a:pt x="1657" y="149"/>
                </a:cubicBezTo>
                <a:cubicBezTo>
                  <a:pt x="1656" y="150"/>
                  <a:pt x="1656" y="150"/>
                  <a:pt x="1656" y="150"/>
                </a:cubicBezTo>
                <a:cubicBezTo>
                  <a:pt x="1657" y="153"/>
                  <a:pt x="1657" y="153"/>
                  <a:pt x="1657" y="153"/>
                </a:cubicBezTo>
                <a:lnTo>
                  <a:pt x="1657" y="155"/>
                </a:lnTo>
                <a:close/>
                <a:moveTo>
                  <a:pt x="1650" y="158"/>
                </a:moveTo>
                <a:cubicBezTo>
                  <a:pt x="1653" y="161"/>
                  <a:pt x="1653" y="161"/>
                  <a:pt x="1653" y="161"/>
                </a:cubicBezTo>
                <a:cubicBezTo>
                  <a:pt x="1654" y="161"/>
                  <a:pt x="1654" y="161"/>
                  <a:pt x="1654" y="161"/>
                </a:cubicBezTo>
                <a:cubicBezTo>
                  <a:pt x="1655" y="160"/>
                  <a:pt x="1655" y="160"/>
                  <a:pt x="1655" y="160"/>
                </a:cubicBezTo>
                <a:cubicBezTo>
                  <a:pt x="1654" y="158"/>
                  <a:pt x="1654" y="158"/>
                  <a:pt x="1654" y="158"/>
                </a:cubicBezTo>
                <a:cubicBezTo>
                  <a:pt x="1656" y="157"/>
                  <a:pt x="1656" y="157"/>
                  <a:pt x="1656" y="157"/>
                </a:cubicBezTo>
                <a:cubicBezTo>
                  <a:pt x="1656" y="156"/>
                  <a:pt x="1656" y="156"/>
                  <a:pt x="1656" y="156"/>
                </a:cubicBezTo>
                <a:cubicBezTo>
                  <a:pt x="1654" y="157"/>
                  <a:pt x="1654" y="157"/>
                  <a:pt x="1654" y="157"/>
                </a:cubicBezTo>
                <a:cubicBezTo>
                  <a:pt x="1653" y="155"/>
                  <a:pt x="1653" y="155"/>
                  <a:pt x="1653" y="155"/>
                </a:cubicBezTo>
                <a:lnTo>
                  <a:pt x="1650" y="158"/>
                </a:lnTo>
                <a:close/>
                <a:moveTo>
                  <a:pt x="1656" y="160"/>
                </a:moveTo>
                <a:cubicBezTo>
                  <a:pt x="1657" y="160"/>
                  <a:pt x="1657" y="160"/>
                  <a:pt x="1657" y="160"/>
                </a:cubicBezTo>
                <a:cubicBezTo>
                  <a:pt x="1656" y="158"/>
                  <a:pt x="1656" y="158"/>
                  <a:pt x="1656" y="158"/>
                </a:cubicBezTo>
                <a:lnTo>
                  <a:pt x="1656" y="160"/>
                </a:lnTo>
                <a:close/>
                <a:moveTo>
                  <a:pt x="1636" y="175"/>
                </a:moveTo>
                <a:cubicBezTo>
                  <a:pt x="1638" y="175"/>
                  <a:pt x="1638" y="175"/>
                  <a:pt x="1638" y="175"/>
                </a:cubicBezTo>
                <a:cubicBezTo>
                  <a:pt x="1638" y="177"/>
                  <a:pt x="1638" y="177"/>
                  <a:pt x="1638" y="177"/>
                </a:cubicBezTo>
                <a:cubicBezTo>
                  <a:pt x="1639" y="177"/>
                  <a:pt x="1639" y="177"/>
                  <a:pt x="1639" y="177"/>
                </a:cubicBezTo>
                <a:cubicBezTo>
                  <a:pt x="1639" y="174"/>
                  <a:pt x="1639" y="174"/>
                  <a:pt x="1639" y="174"/>
                </a:cubicBezTo>
                <a:cubicBezTo>
                  <a:pt x="1642" y="174"/>
                  <a:pt x="1642" y="174"/>
                  <a:pt x="1642" y="174"/>
                </a:cubicBezTo>
                <a:cubicBezTo>
                  <a:pt x="1642" y="173"/>
                  <a:pt x="1642" y="173"/>
                  <a:pt x="1642" y="173"/>
                </a:cubicBezTo>
                <a:cubicBezTo>
                  <a:pt x="1644" y="173"/>
                  <a:pt x="1644" y="173"/>
                  <a:pt x="1644" y="173"/>
                </a:cubicBezTo>
                <a:cubicBezTo>
                  <a:pt x="1644" y="171"/>
                  <a:pt x="1644" y="171"/>
                  <a:pt x="1644" y="171"/>
                </a:cubicBezTo>
                <a:cubicBezTo>
                  <a:pt x="1644" y="170"/>
                  <a:pt x="1644" y="170"/>
                  <a:pt x="1644" y="170"/>
                </a:cubicBezTo>
                <a:cubicBezTo>
                  <a:pt x="1644" y="168"/>
                  <a:pt x="1644" y="168"/>
                  <a:pt x="1644" y="168"/>
                </a:cubicBezTo>
                <a:cubicBezTo>
                  <a:pt x="1642" y="167"/>
                  <a:pt x="1642" y="167"/>
                  <a:pt x="1642" y="167"/>
                </a:cubicBezTo>
                <a:cubicBezTo>
                  <a:pt x="1642" y="166"/>
                  <a:pt x="1642" y="166"/>
                  <a:pt x="1642" y="166"/>
                </a:cubicBezTo>
                <a:cubicBezTo>
                  <a:pt x="1639" y="165"/>
                  <a:pt x="1639" y="165"/>
                  <a:pt x="1639" y="165"/>
                </a:cubicBezTo>
                <a:cubicBezTo>
                  <a:pt x="1640" y="167"/>
                  <a:pt x="1640" y="167"/>
                  <a:pt x="1640" y="167"/>
                </a:cubicBezTo>
                <a:cubicBezTo>
                  <a:pt x="1638" y="166"/>
                  <a:pt x="1638" y="166"/>
                  <a:pt x="1638" y="166"/>
                </a:cubicBezTo>
                <a:cubicBezTo>
                  <a:pt x="1637" y="168"/>
                  <a:pt x="1637" y="168"/>
                  <a:pt x="1637" y="168"/>
                </a:cubicBezTo>
                <a:cubicBezTo>
                  <a:pt x="1639" y="170"/>
                  <a:pt x="1639" y="170"/>
                  <a:pt x="1639" y="170"/>
                </a:cubicBezTo>
                <a:cubicBezTo>
                  <a:pt x="1637" y="170"/>
                  <a:pt x="1637" y="170"/>
                  <a:pt x="1637" y="170"/>
                </a:cubicBezTo>
                <a:cubicBezTo>
                  <a:pt x="1636" y="172"/>
                  <a:pt x="1636" y="172"/>
                  <a:pt x="1636" y="172"/>
                </a:cubicBezTo>
                <a:cubicBezTo>
                  <a:pt x="1638" y="172"/>
                  <a:pt x="1638" y="172"/>
                  <a:pt x="1638" y="172"/>
                </a:cubicBezTo>
                <a:lnTo>
                  <a:pt x="1636" y="175"/>
                </a:lnTo>
                <a:close/>
                <a:moveTo>
                  <a:pt x="1619" y="214"/>
                </a:moveTo>
                <a:cubicBezTo>
                  <a:pt x="1619" y="212"/>
                  <a:pt x="1619" y="212"/>
                  <a:pt x="1619" y="212"/>
                </a:cubicBezTo>
                <a:cubicBezTo>
                  <a:pt x="1618" y="212"/>
                  <a:pt x="1618" y="212"/>
                  <a:pt x="1618" y="212"/>
                </a:cubicBezTo>
                <a:cubicBezTo>
                  <a:pt x="1618" y="213"/>
                  <a:pt x="1618" y="213"/>
                  <a:pt x="1618" y="213"/>
                </a:cubicBezTo>
                <a:lnTo>
                  <a:pt x="1619" y="214"/>
                </a:lnTo>
                <a:close/>
                <a:moveTo>
                  <a:pt x="1622" y="192"/>
                </a:moveTo>
                <a:cubicBezTo>
                  <a:pt x="1622" y="188"/>
                  <a:pt x="1622" y="188"/>
                  <a:pt x="1622" y="188"/>
                </a:cubicBezTo>
                <a:cubicBezTo>
                  <a:pt x="1618" y="190"/>
                  <a:pt x="1618" y="190"/>
                  <a:pt x="1618" y="190"/>
                </a:cubicBezTo>
                <a:cubicBezTo>
                  <a:pt x="1617" y="192"/>
                  <a:pt x="1617" y="192"/>
                  <a:pt x="1617" y="192"/>
                </a:cubicBezTo>
                <a:cubicBezTo>
                  <a:pt x="1620" y="191"/>
                  <a:pt x="1620" y="191"/>
                  <a:pt x="1620" y="191"/>
                </a:cubicBezTo>
                <a:lnTo>
                  <a:pt x="1622" y="192"/>
                </a:lnTo>
                <a:close/>
                <a:moveTo>
                  <a:pt x="1683" y="149"/>
                </a:moveTo>
                <a:cubicBezTo>
                  <a:pt x="1684" y="147"/>
                  <a:pt x="1684" y="147"/>
                  <a:pt x="1684" y="147"/>
                </a:cubicBezTo>
                <a:cubicBezTo>
                  <a:pt x="1685" y="145"/>
                  <a:pt x="1685" y="145"/>
                  <a:pt x="1685" y="145"/>
                </a:cubicBezTo>
                <a:cubicBezTo>
                  <a:pt x="1685" y="143"/>
                  <a:pt x="1685" y="143"/>
                  <a:pt x="1685" y="143"/>
                </a:cubicBezTo>
                <a:cubicBezTo>
                  <a:pt x="1681" y="146"/>
                  <a:pt x="1681" y="146"/>
                  <a:pt x="1681" y="146"/>
                </a:cubicBezTo>
                <a:lnTo>
                  <a:pt x="1683" y="149"/>
                </a:lnTo>
                <a:close/>
                <a:moveTo>
                  <a:pt x="1664" y="156"/>
                </a:moveTo>
                <a:cubicBezTo>
                  <a:pt x="1666" y="158"/>
                  <a:pt x="1666" y="158"/>
                  <a:pt x="1666" y="158"/>
                </a:cubicBezTo>
                <a:cubicBezTo>
                  <a:pt x="1666" y="156"/>
                  <a:pt x="1666" y="156"/>
                  <a:pt x="1666" y="156"/>
                </a:cubicBezTo>
                <a:cubicBezTo>
                  <a:pt x="1665" y="155"/>
                  <a:pt x="1665" y="155"/>
                  <a:pt x="1665" y="155"/>
                </a:cubicBezTo>
                <a:cubicBezTo>
                  <a:pt x="1666" y="153"/>
                  <a:pt x="1666" y="153"/>
                  <a:pt x="1666" y="153"/>
                </a:cubicBezTo>
                <a:cubicBezTo>
                  <a:pt x="1664" y="151"/>
                  <a:pt x="1664" y="151"/>
                  <a:pt x="1664" y="151"/>
                </a:cubicBezTo>
                <a:cubicBezTo>
                  <a:pt x="1663" y="152"/>
                  <a:pt x="1663" y="152"/>
                  <a:pt x="1663" y="152"/>
                </a:cubicBezTo>
                <a:cubicBezTo>
                  <a:pt x="1663" y="156"/>
                  <a:pt x="1663" y="156"/>
                  <a:pt x="1663" y="156"/>
                </a:cubicBezTo>
                <a:lnTo>
                  <a:pt x="1664" y="156"/>
                </a:lnTo>
                <a:close/>
                <a:moveTo>
                  <a:pt x="1648" y="166"/>
                </a:moveTo>
                <a:cubicBezTo>
                  <a:pt x="1651" y="166"/>
                  <a:pt x="1651" y="166"/>
                  <a:pt x="1651" y="166"/>
                </a:cubicBezTo>
                <a:cubicBezTo>
                  <a:pt x="1651" y="164"/>
                  <a:pt x="1651" y="164"/>
                  <a:pt x="1651" y="164"/>
                </a:cubicBezTo>
                <a:cubicBezTo>
                  <a:pt x="1652" y="163"/>
                  <a:pt x="1652" y="163"/>
                  <a:pt x="1652" y="163"/>
                </a:cubicBezTo>
                <a:cubicBezTo>
                  <a:pt x="1651" y="161"/>
                  <a:pt x="1651" y="161"/>
                  <a:pt x="1651" y="161"/>
                </a:cubicBezTo>
                <a:cubicBezTo>
                  <a:pt x="1650" y="162"/>
                  <a:pt x="1650" y="162"/>
                  <a:pt x="1650" y="162"/>
                </a:cubicBezTo>
                <a:cubicBezTo>
                  <a:pt x="1647" y="162"/>
                  <a:pt x="1647" y="162"/>
                  <a:pt x="1647" y="162"/>
                </a:cubicBezTo>
                <a:cubicBezTo>
                  <a:pt x="1647" y="164"/>
                  <a:pt x="1647" y="164"/>
                  <a:pt x="1647" y="164"/>
                </a:cubicBezTo>
                <a:cubicBezTo>
                  <a:pt x="1644" y="164"/>
                  <a:pt x="1644" y="164"/>
                  <a:pt x="1644" y="164"/>
                </a:cubicBezTo>
                <a:cubicBezTo>
                  <a:pt x="1646" y="167"/>
                  <a:pt x="1646" y="167"/>
                  <a:pt x="1646" y="167"/>
                </a:cubicBezTo>
                <a:lnTo>
                  <a:pt x="1648" y="166"/>
                </a:lnTo>
                <a:close/>
                <a:moveTo>
                  <a:pt x="1652" y="154"/>
                </a:moveTo>
                <a:cubicBezTo>
                  <a:pt x="1649" y="154"/>
                  <a:pt x="1649" y="154"/>
                  <a:pt x="1649" y="154"/>
                </a:cubicBezTo>
                <a:cubicBezTo>
                  <a:pt x="1649" y="157"/>
                  <a:pt x="1649" y="157"/>
                  <a:pt x="1649" y="157"/>
                </a:cubicBezTo>
                <a:cubicBezTo>
                  <a:pt x="1649" y="157"/>
                  <a:pt x="1652" y="155"/>
                  <a:pt x="1652" y="155"/>
                </a:cubicBezTo>
                <a:lnTo>
                  <a:pt x="1652" y="154"/>
                </a:lnTo>
                <a:close/>
                <a:moveTo>
                  <a:pt x="1604" y="240"/>
                </a:moveTo>
                <a:cubicBezTo>
                  <a:pt x="1603" y="239"/>
                  <a:pt x="1603" y="239"/>
                  <a:pt x="1603" y="239"/>
                </a:cubicBezTo>
                <a:cubicBezTo>
                  <a:pt x="1603" y="238"/>
                  <a:pt x="1603" y="238"/>
                  <a:pt x="1603" y="238"/>
                </a:cubicBezTo>
                <a:cubicBezTo>
                  <a:pt x="1602" y="240"/>
                  <a:pt x="1602" y="240"/>
                  <a:pt x="1602" y="240"/>
                </a:cubicBezTo>
                <a:cubicBezTo>
                  <a:pt x="1603" y="241"/>
                  <a:pt x="1603" y="241"/>
                  <a:pt x="1603" y="241"/>
                </a:cubicBezTo>
                <a:lnTo>
                  <a:pt x="1604" y="240"/>
                </a:lnTo>
                <a:close/>
                <a:moveTo>
                  <a:pt x="1628" y="176"/>
                </a:moveTo>
                <a:cubicBezTo>
                  <a:pt x="1629" y="174"/>
                  <a:pt x="1629" y="174"/>
                  <a:pt x="1629" y="174"/>
                </a:cubicBezTo>
                <a:cubicBezTo>
                  <a:pt x="1631" y="172"/>
                  <a:pt x="1631" y="172"/>
                  <a:pt x="1631" y="172"/>
                </a:cubicBezTo>
                <a:cubicBezTo>
                  <a:pt x="1630" y="170"/>
                  <a:pt x="1630" y="170"/>
                  <a:pt x="1630" y="170"/>
                </a:cubicBezTo>
                <a:cubicBezTo>
                  <a:pt x="1628" y="171"/>
                  <a:pt x="1628" y="171"/>
                  <a:pt x="1628" y="171"/>
                </a:cubicBezTo>
                <a:cubicBezTo>
                  <a:pt x="1627" y="173"/>
                  <a:pt x="1627" y="173"/>
                  <a:pt x="1627" y="173"/>
                </a:cubicBezTo>
                <a:cubicBezTo>
                  <a:pt x="1625" y="175"/>
                  <a:pt x="1625" y="175"/>
                  <a:pt x="1625" y="175"/>
                </a:cubicBezTo>
                <a:cubicBezTo>
                  <a:pt x="1625" y="178"/>
                  <a:pt x="1625" y="178"/>
                  <a:pt x="1625" y="178"/>
                </a:cubicBezTo>
                <a:cubicBezTo>
                  <a:pt x="1626" y="179"/>
                  <a:pt x="1626" y="179"/>
                  <a:pt x="1626" y="179"/>
                </a:cubicBezTo>
                <a:lnTo>
                  <a:pt x="1628" y="176"/>
                </a:lnTo>
                <a:close/>
                <a:moveTo>
                  <a:pt x="1610" y="195"/>
                </a:moveTo>
                <a:cubicBezTo>
                  <a:pt x="1610" y="196"/>
                  <a:pt x="1610" y="196"/>
                  <a:pt x="1610" y="196"/>
                </a:cubicBezTo>
                <a:cubicBezTo>
                  <a:pt x="1611" y="194"/>
                  <a:pt x="1611" y="194"/>
                  <a:pt x="1611" y="194"/>
                </a:cubicBezTo>
                <a:cubicBezTo>
                  <a:pt x="1610" y="194"/>
                  <a:pt x="1610" y="194"/>
                  <a:pt x="1610" y="194"/>
                </a:cubicBezTo>
                <a:lnTo>
                  <a:pt x="1610" y="195"/>
                </a:lnTo>
                <a:close/>
                <a:moveTo>
                  <a:pt x="1621" y="185"/>
                </a:moveTo>
                <a:cubicBezTo>
                  <a:pt x="1620" y="187"/>
                  <a:pt x="1620" y="187"/>
                  <a:pt x="1620" y="187"/>
                </a:cubicBezTo>
                <a:cubicBezTo>
                  <a:pt x="1622" y="186"/>
                  <a:pt x="1622" y="186"/>
                  <a:pt x="1622" y="186"/>
                </a:cubicBezTo>
                <a:lnTo>
                  <a:pt x="1621" y="185"/>
                </a:lnTo>
                <a:close/>
                <a:moveTo>
                  <a:pt x="1608" y="194"/>
                </a:moveTo>
                <a:cubicBezTo>
                  <a:pt x="1607" y="198"/>
                  <a:pt x="1607" y="198"/>
                  <a:pt x="1607" y="198"/>
                </a:cubicBezTo>
                <a:cubicBezTo>
                  <a:pt x="1607" y="200"/>
                  <a:pt x="1607" y="200"/>
                  <a:pt x="1607" y="200"/>
                </a:cubicBezTo>
                <a:cubicBezTo>
                  <a:pt x="1609" y="197"/>
                  <a:pt x="1609" y="197"/>
                  <a:pt x="1609" y="197"/>
                </a:cubicBezTo>
                <a:lnTo>
                  <a:pt x="1608" y="194"/>
                </a:lnTo>
                <a:close/>
                <a:moveTo>
                  <a:pt x="1607" y="236"/>
                </a:moveTo>
                <a:cubicBezTo>
                  <a:pt x="1609" y="234"/>
                  <a:pt x="1609" y="234"/>
                  <a:pt x="1609" y="234"/>
                </a:cubicBezTo>
                <a:cubicBezTo>
                  <a:pt x="1607" y="234"/>
                  <a:pt x="1607" y="234"/>
                  <a:pt x="1607" y="234"/>
                </a:cubicBezTo>
                <a:cubicBezTo>
                  <a:pt x="1606" y="235"/>
                  <a:pt x="1606" y="235"/>
                  <a:pt x="1606" y="235"/>
                </a:cubicBezTo>
                <a:lnTo>
                  <a:pt x="1607" y="236"/>
                </a:lnTo>
                <a:close/>
                <a:moveTo>
                  <a:pt x="1598" y="255"/>
                </a:moveTo>
                <a:cubicBezTo>
                  <a:pt x="1599" y="255"/>
                  <a:pt x="1599" y="255"/>
                  <a:pt x="1599" y="255"/>
                </a:cubicBezTo>
                <a:cubicBezTo>
                  <a:pt x="1601" y="252"/>
                  <a:pt x="1601" y="252"/>
                  <a:pt x="1601" y="252"/>
                </a:cubicBezTo>
                <a:cubicBezTo>
                  <a:pt x="1600" y="252"/>
                  <a:pt x="1600" y="252"/>
                  <a:pt x="1600" y="252"/>
                </a:cubicBezTo>
                <a:cubicBezTo>
                  <a:pt x="1597" y="253"/>
                  <a:pt x="1597" y="253"/>
                  <a:pt x="1597" y="253"/>
                </a:cubicBezTo>
                <a:cubicBezTo>
                  <a:pt x="1595" y="254"/>
                  <a:pt x="1595" y="254"/>
                  <a:pt x="1595" y="254"/>
                </a:cubicBezTo>
                <a:cubicBezTo>
                  <a:pt x="1597" y="254"/>
                  <a:pt x="1597" y="254"/>
                  <a:pt x="1597" y="254"/>
                </a:cubicBezTo>
                <a:lnTo>
                  <a:pt x="1598" y="255"/>
                </a:lnTo>
                <a:close/>
                <a:moveTo>
                  <a:pt x="1605" y="231"/>
                </a:moveTo>
                <a:cubicBezTo>
                  <a:pt x="1606" y="233"/>
                  <a:pt x="1606" y="233"/>
                  <a:pt x="1606" y="233"/>
                </a:cubicBezTo>
                <a:cubicBezTo>
                  <a:pt x="1607" y="231"/>
                  <a:pt x="1607" y="231"/>
                  <a:pt x="1607" y="231"/>
                </a:cubicBezTo>
                <a:cubicBezTo>
                  <a:pt x="1607" y="229"/>
                  <a:pt x="1607" y="229"/>
                  <a:pt x="1607" y="229"/>
                </a:cubicBezTo>
                <a:lnTo>
                  <a:pt x="1605" y="231"/>
                </a:lnTo>
                <a:close/>
                <a:moveTo>
                  <a:pt x="1606" y="203"/>
                </a:moveTo>
                <a:cubicBezTo>
                  <a:pt x="1606" y="202"/>
                  <a:pt x="1606" y="202"/>
                  <a:pt x="1606" y="202"/>
                </a:cubicBezTo>
                <a:cubicBezTo>
                  <a:pt x="1605" y="204"/>
                  <a:pt x="1605" y="204"/>
                  <a:pt x="1605" y="204"/>
                </a:cubicBezTo>
                <a:cubicBezTo>
                  <a:pt x="1606" y="204"/>
                  <a:pt x="1606" y="204"/>
                  <a:pt x="1606" y="204"/>
                </a:cubicBezTo>
                <a:lnTo>
                  <a:pt x="1606" y="203"/>
                </a:lnTo>
                <a:close/>
                <a:moveTo>
                  <a:pt x="1635" y="179"/>
                </a:moveTo>
                <a:cubicBezTo>
                  <a:pt x="1635" y="178"/>
                  <a:pt x="1635" y="178"/>
                  <a:pt x="1635" y="178"/>
                </a:cubicBezTo>
                <a:cubicBezTo>
                  <a:pt x="1633" y="177"/>
                  <a:pt x="1633" y="177"/>
                  <a:pt x="1633" y="177"/>
                </a:cubicBezTo>
                <a:cubicBezTo>
                  <a:pt x="1631" y="177"/>
                  <a:pt x="1631" y="177"/>
                  <a:pt x="1631" y="177"/>
                </a:cubicBezTo>
                <a:cubicBezTo>
                  <a:pt x="1632" y="178"/>
                  <a:pt x="1632" y="178"/>
                  <a:pt x="1632" y="178"/>
                </a:cubicBezTo>
                <a:lnTo>
                  <a:pt x="1635" y="179"/>
                </a:lnTo>
                <a:close/>
                <a:moveTo>
                  <a:pt x="1678" y="147"/>
                </a:moveTo>
                <a:cubicBezTo>
                  <a:pt x="1677" y="148"/>
                  <a:pt x="1677" y="148"/>
                  <a:pt x="1677" y="148"/>
                </a:cubicBezTo>
                <a:cubicBezTo>
                  <a:pt x="1679" y="149"/>
                  <a:pt x="1679" y="149"/>
                  <a:pt x="1679" y="149"/>
                </a:cubicBezTo>
                <a:cubicBezTo>
                  <a:pt x="1681" y="150"/>
                  <a:pt x="1681" y="150"/>
                  <a:pt x="1681" y="150"/>
                </a:cubicBezTo>
                <a:cubicBezTo>
                  <a:pt x="1681" y="148"/>
                  <a:pt x="1681" y="148"/>
                  <a:pt x="1681" y="148"/>
                </a:cubicBezTo>
                <a:cubicBezTo>
                  <a:pt x="1680" y="147"/>
                  <a:pt x="1680" y="147"/>
                  <a:pt x="1680" y="147"/>
                </a:cubicBezTo>
                <a:lnTo>
                  <a:pt x="1678" y="147"/>
                </a:lnTo>
                <a:close/>
                <a:moveTo>
                  <a:pt x="1624" y="187"/>
                </a:moveTo>
                <a:cubicBezTo>
                  <a:pt x="1624" y="190"/>
                  <a:pt x="1624" y="190"/>
                  <a:pt x="1624" y="190"/>
                </a:cubicBezTo>
                <a:cubicBezTo>
                  <a:pt x="1625" y="190"/>
                  <a:pt x="1625" y="190"/>
                  <a:pt x="1625" y="190"/>
                </a:cubicBezTo>
                <a:cubicBezTo>
                  <a:pt x="1627" y="187"/>
                  <a:pt x="1627" y="187"/>
                  <a:pt x="1627" y="187"/>
                </a:cubicBezTo>
                <a:cubicBezTo>
                  <a:pt x="1627" y="189"/>
                  <a:pt x="1627" y="189"/>
                  <a:pt x="1627" y="189"/>
                </a:cubicBezTo>
                <a:cubicBezTo>
                  <a:pt x="1628" y="189"/>
                  <a:pt x="1628" y="189"/>
                  <a:pt x="1628" y="189"/>
                </a:cubicBezTo>
                <a:cubicBezTo>
                  <a:pt x="1629" y="188"/>
                  <a:pt x="1629" y="188"/>
                  <a:pt x="1629" y="188"/>
                </a:cubicBezTo>
                <a:cubicBezTo>
                  <a:pt x="1631" y="186"/>
                  <a:pt x="1631" y="186"/>
                  <a:pt x="1631" y="186"/>
                </a:cubicBezTo>
                <a:cubicBezTo>
                  <a:pt x="1635" y="183"/>
                  <a:pt x="1635" y="183"/>
                  <a:pt x="1635" y="183"/>
                </a:cubicBezTo>
                <a:cubicBezTo>
                  <a:pt x="1632" y="180"/>
                  <a:pt x="1632" y="180"/>
                  <a:pt x="1632" y="180"/>
                </a:cubicBezTo>
                <a:cubicBezTo>
                  <a:pt x="1631" y="179"/>
                  <a:pt x="1631" y="179"/>
                  <a:pt x="1631" y="179"/>
                </a:cubicBezTo>
                <a:cubicBezTo>
                  <a:pt x="1631" y="180"/>
                  <a:pt x="1631" y="180"/>
                  <a:pt x="1631" y="180"/>
                </a:cubicBezTo>
                <a:cubicBezTo>
                  <a:pt x="1632" y="182"/>
                  <a:pt x="1632" y="182"/>
                  <a:pt x="1632" y="182"/>
                </a:cubicBezTo>
                <a:cubicBezTo>
                  <a:pt x="1629" y="182"/>
                  <a:pt x="1629" y="182"/>
                  <a:pt x="1629" y="182"/>
                </a:cubicBezTo>
                <a:cubicBezTo>
                  <a:pt x="1628" y="185"/>
                  <a:pt x="1628" y="185"/>
                  <a:pt x="1628" y="185"/>
                </a:cubicBezTo>
                <a:cubicBezTo>
                  <a:pt x="1627" y="183"/>
                  <a:pt x="1627" y="183"/>
                  <a:pt x="1627" y="183"/>
                </a:cubicBezTo>
                <a:cubicBezTo>
                  <a:pt x="1628" y="178"/>
                  <a:pt x="1628" y="178"/>
                  <a:pt x="1628" y="178"/>
                </a:cubicBezTo>
                <a:cubicBezTo>
                  <a:pt x="1626" y="181"/>
                  <a:pt x="1626" y="181"/>
                  <a:pt x="1626" y="181"/>
                </a:cubicBezTo>
                <a:cubicBezTo>
                  <a:pt x="1626" y="183"/>
                  <a:pt x="1626" y="183"/>
                  <a:pt x="1626" y="183"/>
                </a:cubicBezTo>
                <a:cubicBezTo>
                  <a:pt x="1625" y="185"/>
                  <a:pt x="1625" y="185"/>
                  <a:pt x="1625" y="185"/>
                </a:cubicBezTo>
                <a:cubicBezTo>
                  <a:pt x="1625" y="187"/>
                  <a:pt x="1625" y="187"/>
                  <a:pt x="1625" y="187"/>
                </a:cubicBezTo>
                <a:lnTo>
                  <a:pt x="1624" y="187"/>
                </a:lnTo>
                <a:close/>
                <a:moveTo>
                  <a:pt x="1622" y="178"/>
                </a:moveTo>
                <a:cubicBezTo>
                  <a:pt x="1622" y="179"/>
                  <a:pt x="1622" y="179"/>
                  <a:pt x="1622" y="179"/>
                </a:cubicBezTo>
                <a:cubicBezTo>
                  <a:pt x="1621" y="181"/>
                  <a:pt x="1621" y="181"/>
                  <a:pt x="1621" y="181"/>
                </a:cubicBezTo>
                <a:cubicBezTo>
                  <a:pt x="1619" y="180"/>
                  <a:pt x="1619" y="180"/>
                  <a:pt x="1619" y="180"/>
                </a:cubicBezTo>
                <a:cubicBezTo>
                  <a:pt x="1618" y="183"/>
                  <a:pt x="1618" y="183"/>
                  <a:pt x="1618" y="183"/>
                </a:cubicBezTo>
                <a:cubicBezTo>
                  <a:pt x="1619" y="184"/>
                  <a:pt x="1619" y="184"/>
                  <a:pt x="1619" y="184"/>
                </a:cubicBezTo>
                <a:cubicBezTo>
                  <a:pt x="1621" y="182"/>
                  <a:pt x="1621" y="182"/>
                  <a:pt x="1621" y="182"/>
                </a:cubicBezTo>
                <a:cubicBezTo>
                  <a:pt x="1623" y="182"/>
                  <a:pt x="1623" y="182"/>
                  <a:pt x="1623" y="182"/>
                </a:cubicBezTo>
                <a:cubicBezTo>
                  <a:pt x="1620" y="184"/>
                  <a:pt x="1620" y="184"/>
                  <a:pt x="1620" y="184"/>
                </a:cubicBezTo>
                <a:cubicBezTo>
                  <a:pt x="1621" y="185"/>
                  <a:pt x="1621" y="185"/>
                  <a:pt x="1621" y="185"/>
                </a:cubicBezTo>
                <a:cubicBezTo>
                  <a:pt x="1624" y="184"/>
                  <a:pt x="1624" y="184"/>
                  <a:pt x="1624" y="184"/>
                </a:cubicBezTo>
                <a:cubicBezTo>
                  <a:pt x="1624" y="180"/>
                  <a:pt x="1624" y="180"/>
                  <a:pt x="1624" y="180"/>
                </a:cubicBezTo>
                <a:cubicBezTo>
                  <a:pt x="1623" y="178"/>
                  <a:pt x="1623" y="178"/>
                  <a:pt x="1623" y="178"/>
                </a:cubicBezTo>
                <a:lnTo>
                  <a:pt x="1622" y="178"/>
                </a:lnTo>
                <a:close/>
                <a:moveTo>
                  <a:pt x="1612" y="196"/>
                </a:moveTo>
                <a:cubicBezTo>
                  <a:pt x="1616" y="193"/>
                  <a:pt x="1616" y="193"/>
                  <a:pt x="1616" y="193"/>
                </a:cubicBezTo>
                <a:cubicBezTo>
                  <a:pt x="1616" y="191"/>
                  <a:pt x="1616" y="191"/>
                  <a:pt x="1616" y="191"/>
                </a:cubicBezTo>
                <a:cubicBezTo>
                  <a:pt x="1613" y="192"/>
                  <a:pt x="1613" y="192"/>
                  <a:pt x="1613" y="192"/>
                </a:cubicBezTo>
                <a:lnTo>
                  <a:pt x="1612" y="196"/>
                </a:lnTo>
                <a:close/>
                <a:moveTo>
                  <a:pt x="2039" y="137"/>
                </a:moveTo>
                <a:cubicBezTo>
                  <a:pt x="2039" y="135"/>
                  <a:pt x="2039" y="135"/>
                  <a:pt x="2039" y="135"/>
                </a:cubicBezTo>
                <a:cubicBezTo>
                  <a:pt x="2038" y="134"/>
                  <a:pt x="2038" y="134"/>
                  <a:pt x="2038" y="134"/>
                </a:cubicBezTo>
                <a:cubicBezTo>
                  <a:pt x="2036" y="135"/>
                  <a:pt x="2036" y="135"/>
                  <a:pt x="2036" y="135"/>
                </a:cubicBezTo>
                <a:cubicBezTo>
                  <a:pt x="2036" y="136"/>
                  <a:pt x="2036" y="136"/>
                  <a:pt x="2036" y="136"/>
                </a:cubicBezTo>
                <a:cubicBezTo>
                  <a:pt x="2036" y="137"/>
                  <a:pt x="2036" y="137"/>
                  <a:pt x="2036" y="137"/>
                </a:cubicBezTo>
                <a:cubicBezTo>
                  <a:pt x="2036" y="137"/>
                  <a:pt x="2036" y="138"/>
                  <a:pt x="2036" y="138"/>
                </a:cubicBezTo>
                <a:cubicBezTo>
                  <a:pt x="2038" y="138"/>
                  <a:pt x="2038" y="138"/>
                  <a:pt x="2038" y="138"/>
                </a:cubicBezTo>
                <a:lnTo>
                  <a:pt x="2039" y="137"/>
                </a:lnTo>
                <a:close/>
                <a:moveTo>
                  <a:pt x="1978" y="150"/>
                </a:moveTo>
                <a:cubicBezTo>
                  <a:pt x="1978" y="150"/>
                  <a:pt x="1979" y="149"/>
                  <a:pt x="1979" y="149"/>
                </a:cubicBezTo>
                <a:cubicBezTo>
                  <a:pt x="1978" y="149"/>
                  <a:pt x="1978" y="149"/>
                  <a:pt x="1978" y="149"/>
                </a:cubicBezTo>
                <a:lnTo>
                  <a:pt x="1978" y="150"/>
                </a:lnTo>
                <a:close/>
                <a:moveTo>
                  <a:pt x="1966" y="131"/>
                </a:moveTo>
                <a:cubicBezTo>
                  <a:pt x="1968" y="133"/>
                  <a:pt x="1968" y="133"/>
                  <a:pt x="1968" y="133"/>
                </a:cubicBezTo>
                <a:cubicBezTo>
                  <a:pt x="1970" y="134"/>
                  <a:pt x="1970" y="134"/>
                  <a:pt x="1970" y="134"/>
                </a:cubicBezTo>
                <a:cubicBezTo>
                  <a:pt x="1970" y="135"/>
                  <a:pt x="1970" y="135"/>
                  <a:pt x="1970" y="135"/>
                </a:cubicBezTo>
                <a:cubicBezTo>
                  <a:pt x="1971" y="132"/>
                  <a:pt x="1971" y="132"/>
                  <a:pt x="1971" y="132"/>
                </a:cubicBezTo>
                <a:cubicBezTo>
                  <a:pt x="1972" y="133"/>
                  <a:pt x="1972" y="133"/>
                  <a:pt x="1972" y="133"/>
                </a:cubicBezTo>
                <a:cubicBezTo>
                  <a:pt x="1974" y="133"/>
                  <a:pt x="1974" y="133"/>
                  <a:pt x="1974" y="133"/>
                </a:cubicBezTo>
                <a:cubicBezTo>
                  <a:pt x="1974" y="133"/>
                  <a:pt x="1974" y="133"/>
                  <a:pt x="1974" y="133"/>
                </a:cubicBezTo>
                <a:cubicBezTo>
                  <a:pt x="1975" y="136"/>
                  <a:pt x="1975" y="136"/>
                  <a:pt x="1975" y="136"/>
                </a:cubicBezTo>
                <a:cubicBezTo>
                  <a:pt x="1975" y="137"/>
                  <a:pt x="1975" y="137"/>
                  <a:pt x="1975" y="137"/>
                </a:cubicBezTo>
                <a:cubicBezTo>
                  <a:pt x="1976" y="138"/>
                  <a:pt x="1976" y="138"/>
                  <a:pt x="1976" y="138"/>
                </a:cubicBezTo>
                <a:cubicBezTo>
                  <a:pt x="1978" y="138"/>
                  <a:pt x="1978" y="138"/>
                  <a:pt x="1978" y="138"/>
                </a:cubicBezTo>
                <a:cubicBezTo>
                  <a:pt x="1979" y="137"/>
                  <a:pt x="1979" y="137"/>
                  <a:pt x="1979" y="137"/>
                </a:cubicBezTo>
                <a:cubicBezTo>
                  <a:pt x="1982" y="138"/>
                  <a:pt x="1982" y="138"/>
                  <a:pt x="1982" y="138"/>
                </a:cubicBezTo>
                <a:cubicBezTo>
                  <a:pt x="1983" y="136"/>
                  <a:pt x="1983" y="136"/>
                  <a:pt x="1983" y="136"/>
                </a:cubicBezTo>
                <a:cubicBezTo>
                  <a:pt x="1982" y="132"/>
                  <a:pt x="1982" y="132"/>
                  <a:pt x="1982" y="132"/>
                </a:cubicBezTo>
                <a:cubicBezTo>
                  <a:pt x="1978" y="130"/>
                  <a:pt x="1978" y="130"/>
                  <a:pt x="1978" y="130"/>
                </a:cubicBezTo>
                <a:cubicBezTo>
                  <a:pt x="1976" y="128"/>
                  <a:pt x="1976" y="128"/>
                  <a:pt x="1976" y="128"/>
                </a:cubicBezTo>
                <a:cubicBezTo>
                  <a:pt x="1974" y="127"/>
                  <a:pt x="1974" y="127"/>
                  <a:pt x="1974" y="127"/>
                </a:cubicBezTo>
                <a:cubicBezTo>
                  <a:pt x="1972" y="125"/>
                  <a:pt x="1972" y="125"/>
                  <a:pt x="1972" y="125"/>
                </a:cubicBezTo>
                <a:cubicBezTo>
                  <a:pt x="1970" y="124"/>
                  <a:pt x="1970" y="124"/>
                  <a:pt x="1970" y="124"/>
                </a:cubicBezTo>
                <a:cubicBezTo>
                  <a:pt x="1969" y="122"/>
                  <a:pt x="1969" y="122"/>
                  <a:pt x="1969" y="122"/>
                </a:cubicBezTo>
                <a:cubicBezTo>
                  <a:pt x="1967" y="121"/>
                  <a:pt x="1967" y="121"/>
                  <a:pt x="1967" y="121"/>
                </a:cubicBezTo>
                <a:cubicBezTo>
                  <a:pt x="1965" y="120"/>
                  <a:pt x="1965" y="120"/>
                  <a:pt x="1965" y="120"/>
                </a:cubicBezTo>
                <a:cubicBezTo>
                  <a:pt x="1964" y="121"/>
                  <a:pt x="1964" y="121"/>
                  <a:pt x="1964" y="121"/>
                </a:cubicBezTo>
                <a:cubicBezTo>
                  <a:pt x="1964" y="122"/>
                  <a:pt x="1964" y="122"/>
                  <a:pt x="1964" y="122"/>
                </a:cubicBezTo>
                <a:cubicBezTo>
                  <a:pt x="1963" y="124"/>
                  <a:pt x="1963" y="124"/>
                  <a:pt x="1963" y="124"/>
                </a:cubicBezTo>
                <a:cubicBezTo>
                  <a:pt x="1964" y="125"/>
                  <a:pt x="1964" y="125"/>
                  <a:pt x="1964" y="125"/>
                </a:cubicBezTo>
                <a:cubicBezTo>
                  <a:pt x="1966" y="126"/>
                  <a:pt x="1966" y="126"/>
                  <a:pt x="1966" y="126"/>
                </a:cubicBezTo>
                <a:cubicBezTo>
                  <a:pt x="1965" y="127"/>
                  <a:pt x="1965" y="127"/>
                  <a:pt x="1965" y="127"/>
                </a:cubicBezTo>
                <a:cubicBezTo>
                  <a:pt x="1964" y="127"/>
                  <a:pt x="1964" y="127"/>
                  <a:pt x="1964" y="127"/>
                </a:cubicBezTo>
                <a:cubicBezTo>
                  <a:pt x="1963" y="126"/>
                  <a:pt x="1963" y="126"/>
                  <a:pt x="1963" y="126"/>
                </a:cubicBezTo>
                <a:cubicBezTo>
                  <a:pt x="1962" y="126"/>
                  <a:pt x="1962" y="126"/>
                  <a:pt x="1962" y="126"/>
                </a:cubicBezTo>
                <a:cubicBezTo>
                  <a:pt x="1963" y="128"/>
                  <a:pt x="1963" y="128"/>
                  <a:pt x="1963" y="128"/>
                </a:cubicBezTo>
                <a:lnTo>
                  <a:pt x="1966" y="131"/>
                </a:lnTo>
                <a:close/>
                <a:moveTo>
                  <a:pt x="1913" y="169"/>
                </a:moveTo>
                <a:cubicBezTo>
                  <a:pt x="1912" y="170"/>
                  <a:pt x="1912" y="170"/>
                  <a:pt x="1912" y="170"/>
                </a:cubicBezTo>
                <a:cubicBezTo>
                  <a:pt x="1913" y="170"/>
                  <a:pt x="1913" y="170"/>
                  <a:pt x="1913" y="170"/>
                </a:cubicBezTo>
                <a:cubicBezTo>
                  <a:pt x="1914" y="169"/>
                  <a:pt x="1914" y="169"/>
                  <a:pt x="1914" y="169"/>
                </a:cubicBezTo>
                <a:cubicBezTo>
                  <a:pt x="1916" y="169"/>
                  <a:pt x="1916" y="169"/>
                  <a:pt x="1916" y="169"/>
                </a:cubicBezTo>
                <a:cubicBezTo>
                  <a:pt x="1917" y="168"/>
                  <a:pt x="1917" y="168"/>
                  <a:pt x="1917" y="168"/>
                </a:cubicBezTo>
                <a:cubicBezTo>
                  <a:pt x="1914" y="168"/>
                  <a:pt x="1914" y="168"/>
                  <a:pt x="1914" y="168"/>
                </a:cubicBezTo>
                <a:lnTo>
                  <a:pt x="1913" y="169"/>
                </a:lnTo>
                <a:close/>
                <a:moveTo>
                  <a:pt x="1972" y="142"/>
                </a:moveTo>
                <a:cubicBezTo>
                  <a:pt x="1971" y="143"/>
                  <a:pt x="1971" y="143"/>
                  <a:pt x="1971" y="143"/>
                </a:cubicBezTo>
                <a:cubicBezTo>
                  <a:pt x="1973" y="145"/>
                  <a:pt x="1973" y="145"/>
                  <a:pt x="1973" y="145"/>
                </a:cubicBezTo>
                <a:cubicBezTo>
                  <a:pt x="1976" y="147"/>
                  <a:pt x="1976" y="147"/>
                  <a:pt x="1976" y="147"/>
                </a:cubicBezTo>
                <a:cubicBezTo>
                  <a:pt x="1976" y="145"/>
                  <a:pt x="1976" y="145"/>
                  <a:pt x="1976" y="145"/>
                </a:cubicBezTo>
                <a:cubicBezTo>
                  <a:pt x="1973" y="143"/>
                  <a:pt x="1973" y="143"/>
                  <a:pt x="1973" y="143"/>
                </a:cubicBezTo>
                <a:lnTo>
                  <a:pt x="1972" y="142"/>
                </a:lnTo>
                <a:close/>
                <a:moveTo>
                  <a:pt x="1890" y="166"/>
                </a:moveTo>
                <a:cubicBezTo>
                  <a:pt x="1890" y="165"/>
                  <a:pt x="1890" y="165"/>
                  <a:pt x="1890" y="165"/>
                </a:cubicBezTo>
                <a:cubicBezTo>
                  <a:pt x="1892" y="166"/>
                  <a:pt x="1892" y="166"/>
                  <a:pt x="1892" y="166"/>
                </a:cubicBezTo>
                <a:cubicBezTo>
                  <a:pt x="1891" y="167"/>
                  <a:pt x="1891" y="167"/>
                  <a:pt x="1891" y="167"/>
                </a:cubicBezTo>
                <a:cubicBezTo>
                  <a:pt x="1893" y="167"/>
                  <a:pt x="1893" y="167"/>
                  <a:pt x="1893" y="167"/>
                </a:cubicBezTo>
                <a:cubicBezTo>
                  <a:pt x="1894" y="166"/>
                  <a:pt x="1894" y="166"/>
                  <a:pt x="1894" y="166"/>
                </a:cubicBezTo>
                <a:cubicBezTo>
                  <a:pt x="1896" y="166"/>
                  <a:pt x="1896" y="166"/>
                  <a:pt x="1896" y="166"/>
                </a:cubicBezTo>
                <a:cubicBezTo>
                  <a:pt x="1899" y="164"/>
                  <a:pt x="1899" y="164"/>
                  <a:pt x="1899" y="164"/>
                </a:cubicBezTo>
                <a:cubicBezTo>
                  <a:pt x="1901" y="161"/>
                  <a:pt x="1901" y="161"/>
                  <a:pt x="1901" y="161"/>
                </a:cubicBezTo>
                <a:cubicBezTo>
                  <a:pt x="1901" y="158"/>
                  <a:pt x="1901" y="158"/>
                  <a:pt x="1901" y="158"/>
                </a:cubicBezTo>
                <a:cubicBezTo>
                  <a:pt x="1902" y="157"/>
                  <a:pt x="1902" y="157"/>
                  <a:pt x="1902" y="157"/>
                </a:cubicBezTo>
                <a:cubicBezTo>
                  <a:pt x="1903" y="158"/>
                  <a:pt x="1903" y="158"/>
                  <a:pt x="1903" y="158"/>
                </a:cubicBezTo>
                <a:cubicBezTo>
                  <a:pt x="1902" y="161"/>
                  <a:pt x="1902" y="161"/>
                  <a:pt x="1902" y="161"/>
                </a:cubicBezTo>
                <a:cubicBezTo>
                  <a:pt x="1904" y="158"/>
                  <a:pt x="1904" y="158"/>
                  <a:pt x="1904" y="158"/>
                </a:cubicBezTo>
                <a:cubicBezTo>
                  <a:pt x="1904" y="156"/>
                  <a:pt x="1904" y="156"/>
                  <a:pt x="1904" y="156"/>
                </a:cubicBezTo>
                <a:cubicBezTo>
                  <a:pt x="1902" y="154"/>
                  <a:pt x="1902" y="154"/>
                  <a:pt x="1902" y="154"/>
                </a:cubicBezTo>
                <a:cubicBezTo>
                  <a:pt x="1895" y="151"/>
                  <a:pt x="1895" y="151"/>
                  <a:pt x="1895" y="151"/>
                </a:cubicBezTo>
                <a:cubicBezTo>
                  <a:pt x="1891" y="150"/>
                  <a:pt x="1891" y="150"/>
                  <a:pt x="1891" y="150"/>
                </a:cubicBezTo>
                <a:cubicBezTo>
                  <a:pt x="1889" y="152"/>
                  <a:pt x="1889" y="152"/>
                  <a:pt x="1889" y="152"/>
                </a:cubicBezTo>
                <a:cubicBezTo>
                  <a:pt x="1888" y="156"/>
                  <a:pt x="1888" y="156"/>
                  <a:pt x="1888" y="156"/>
                </a:cubicBezTo>
                <a:cubicBezTo>
                  <a:pt x="1888" y="161"/>
                  <a:pt x="1888" y="161"/>
                  <a:pt x="1888" y="161"/>
                </a:cubicBezTo>
                <a:cubicBezTo>
                  <a:pt x="1889" y="163"/>
                  <a:pt x="1889" y="163"/>
                  <a:pt x="1889" y="163"/>
                </a:cubicBezTo>
                <a:lnTo>
                  <a:pt x="1890" y="166"/>
                </a:lnTo>
                <a:close/>
                <a:moveTo>
                  <a:pt x="1678" y="145"/>
                </a:moveTo>
                <a:cubicBezTo>
                  <a:pt x="1679" y="145"/>
                  <a:pt x="1679" y="145"/>
                  <a:pt x="1679" y="145"/>
                </a:cubicBezTo>
                <a:cubicBezTo>
                  <a:pt x="1684" y="140"/>
                  <a:pt x="1684" y="140"/>
                  <a:pt x="1684" y="140"/>
                </a:cubicBezTo>
                <a:cubicBezTo>
                  <a:pt x="1684" y="138"/>
                  <a:pt x="1684" y="138"/>
                  <a:pt x="1684" y="138"/>
                </a:cubicBezTo>
                <a:cubicBezTo>
                  <a:pt x="1681" y="141"/>
                  <a:pt x="1681" y="141"/>
                  <a:pt x="1681" y="141"/>
                </a:cubicBezTo>
                <a:cubicBezTo>
                  <a:pt x="1679" y="141"/>
                  <a:pt x="1679" y="141"/>
                  <a:pt x="1679" y="141"/>
                </a:cubicBezTo>
                <a:cubicBezTo>
                  <a:pt x="1678" y="143"/>
                  <a:pt x="1678" y="143"/>
                  <a:pt x="1678" y="143"/>
                </a:cubicBezTo>
                <a:cubicBezTo>
                  <a:pt x="1677" y="141"/>
                  <a:pt x="1677" y="141"/>
                  <a:pt x="1677" y="141"/>
                </a:cubicBezTo>
                <a:cubicBezTo>
                  <a:pt x="1675" y="143"/>
                  <a:pt x="1675" y="143"/>
                  <a:pt x="1675" y="143"/>
                </a:cubicBezTo>
                <a:cubicBezTo>
                  <a:pt x="1674" y="142"/>
                  <a:pt x="1674" y="142"/>
                  <a:pt x="1674" y="142"/>
                </a:cubicBezTo>
                <a:cubicBezTo>
                  <a:pt x="1674" y="144"/>
                  <a:pt x="1674" y="144"/>
                  <a:pt x="1674" y="144"/>
                </a:cubicBezTo>
                <a:lnTo>
                  <a:pt x="1678" y="145"/>
                </a:lnTo>
                <a:close/>
                <a:moveTo>
                  <a:pt x="1969" y="142"/>
                </a:moveTo>
                <a:cubicBezTo>
                  <a:pt x="1969" y="140"/>
                  <a:pt x="1969" y="140"/>
                  <a:pt x="1969" y="140"/>
                </a:cubicBezTo>
                <a:cubicBezTo>
                  <a:pt x="1968" y="140"/>
                  <a:pt x="1968" y="140"/>
                  <a:pt x="1968" y="140"/>
                </a:cubicBezTo>
                <a:cubicBezTo>
                  <a:pt x="1968" y="142"/>
                  <a:pt x="1968" y="142"/>
                  <a:pt x="1968" y="142"/>
                </a:cubicBezTo>
                <a:lnTo>
                  <a:pt x="1969" y="142"/>
                </a:lnTo>
                <a:close/>
                <a:moveTo>
                  <a:pt x="1964" y="159"/>
                </a:moveTo>
                <a:cubicBezTo>
                  <a:pt x="1967" y="158"/>
                  <a:pt x="1967" y="158"/>
                  <a:pt x="1967" y="158"/>
                </a:cubicBezTo>
                <a:cubicBezTo>
                  <a:pt x="1967" y="157"/>
                  <a:pt x="1967" y="157"/>
                  <a:pt x="1967" y="157"/>
                </a:cubicBezTo>
                <a:cubicBezTo>
                  <a:pt x="1966" y="156"/>
                  <a:pt x="1966" y="156"/>
                  <a:pt x="1966" y="156"/>
                </a:cubicBezTo>
                <a:cubicBezTo>
                  <a:pt x="1963" y="158"/>
                  <a:pt x="1963" y="158"/>
                  <a:pt x="1963" y="158"/>
                </a:cubicBezTo>
                <a:cubicBezTo>
                  <a:pt x="1962" y="159"/>
                  <a:pt x="1962" y="159"/>
                  <a:pt x="1962" y="159"/>
                </a:cubicBezTo>
                <a:cubicBezTo>
                  <a:pt x="1963" y="160"/>
                  <a:pt x="1963" y="160"/>
                  <a:pt x="1963" y="160"/>
                </a:cubicBezTo>
                <a:lnTo>
                  <a:pt x="1964" y="159"/>
                </a:lnTo>
                <a:close/>
                <a:moveTo>
                  <a:pt x="2091" y="60"/>
                </a:moveTo>
                <a:cubicBezTo>
                  <a:pt x="2093" y="58"/>
                  <a:pt x="2093" y="58"/>
                  <a:pt x="2093" y="58"/>
                </a:cubicBezTo>
                <a:cubicBezTo>
                  <a:pt x="2095" y="58"/>
                  <a:pt x="2095" y="58"/>
                  <a:pt x="2095" y="58"/>
                </a:cubicBezTo>
                <a:cubicBezTo>
                  <a:pt x="2096" y="56"/>
                  <a:pt x="2096" y="56"/>
                  <a:pt x="2096" y="56"/>
                </a:cubicBezTo>
                <a:cubicBezTo>
                  <a:pt x="2098" y="55"/>
                  <a:pt x="2098" y="55"/>
                  <a:pt x="2098" y="55"/>
                </a:cubicBezTo>
                <a:cubicBezTo>
                  <a:pt x="2099" y="53"/>
                  <a:pt x="2099" y="53"/>
                  <a:pt x="2099" y="53"/>
                </a:cubicBezTo>
                <a:cubicBezTo>
                  <a:pt x="2099" y="51"/>
                  <a:pt x="2099" y="51"/>
                  <a:pt x="2099" y="51"/>
                </a:cubicBezTo>
                <a:cubicBezTo>
                  <a:pt x="2098" y="50"/>
                  <a:pt x="2098" y="50"/>
                  <a:pt x="2098" y="50"/>
                </a:cubicBezTo>
                <a:cubicBezTo>
                  <a:pt x="2096" y="50"/>
                  <a:pt x="2096" y="50"/>
                  <a:pt x="2096" y="50"/>
                </a:cubicBezTo>
                <a:cubicBezTo>
                  <a:pt x="2093" y="51"/>
                  <a:pt x="2093" y="51"/>
                  <a:pt x="2093" y="51"/>
                </a:cubicBezTo>
                <a:cubicBezTo>
                  <a:pt x="2092" y="53"/>
                  <a:pt x="2092" y="53"/>
                  <a:pt x="2092" y="53"/>
                </a:cubicBezTo>
                <a:cubicBezTo>
                  <a:pt x="2092" y="55"/>
                  <a:pt x="2092" y="55"/>
                  <a:pt x="2092" y="55"/>
                </a:cubicBezTo>
                <a:cubicBezTo>
                  <a:pt x="2091" y="56"/>
                  <a:pt x="2091" y="56"/>
                  <a:pt x="2091" y="56"/>
                </a:cubicBezTo>
                <a:cubicBezTo>
                  <a:pt x="2090" y="57"/>
                  <a:pt x="2090" y="57"/>
                  <a:pt x="2090" y="57"/>
                </a:cubicBezTo>
                <a:cubicBezTo>
                  <a:pt x="2089" y="59"/>
                  <a:pt x="2089" y="59"/>
                  <a:pt x="2089" y="59"/>
                </a:cubicBezTo>
                <a:cubicBezTo>
                  <a:pt x="2090" y="60"/>
                  <a:pt x="2090" y="60"/>
                  <a:pt x="2090" y="60"/>
                </a:cubicBezTo>
                <a:lnTo>
                  <a:pt x="2091" y="60"/>
                </a:lnTo>
                <a:close/>
                <a:moveTo>
                  <a:pt x="2077" y="185"/>
                </a:moveTo>
                <a:cubicBezTo>
                  <a:pt x="2075" y="185"/>
                  <a:pt x="2075" y="185"/>
                  <a:pt x="2075" y="185"/>
                </a:cubicBezTo>
                <a:cubicBezTo>
                  <a:pt x="2074" y="185"/>
                  <a:pt x="2074" y="185"/>
                  <a:pt x="2074" y="185"/>
                </a:cubicBezTo>
                <a:cubicBezTo>
                  <a:pt x="2074" y="186"/>
                  <a:pt x="2074" y="186"/>
                  <a:pt x="2074" y="186"/>
                </a:cubicBezTo>
                <a:cubicBezTo>
                  <a:pt x="2075" y="186"/>
                  <a:pt x="2075" y="186"/>
                  <a:pt x="2075" y="186"/>
                </a:cubicBezTo>
                <a:cubicBezTo>
                  <a:pt x="2075" y="187"/>
                  <a:pt x="2075" y="187"/>
                  <a:pt x="2075" y="187"/>
                </a:cubicBezTo>
                <a:cubicBezTo>
                  <a:pt x="2078" y="189"/>
                  <a:pt x="2078" y="189"/>
                  <a:pt x="2078" y="189"/>
                </a:cubicBezTo>
                <a:cubicBezTo>
                  <a:pt x="2080" y="188"/>
                  <a:pt x="2080" y="188"/>
                  <a:pt x="2080" y="188"/>
                </a:cubicBezTo>
                <a:cubicBezTo>
                  <a:pt x="2080" y="187"/>
                  <a:pt x="2080" y="187"/>
                  <a:pt x="2080" y="187"/>
                </a:cubicBezTo>
                <a:cubicBezTo>
                  <a:pt x="2080" y="185"/>
                  <a:pt x="2080" y="185"/>
                  <a:pt x="2080" y="185"/>
                </a:cubicBezTo>
                <a:cubicBezTo>
                  <a:pt x="2078" y="185"/>
                  <a:pt x="2078" y="185"/>
                  <a:pt x="2078" y="185"/>
                </a:cubicBezTo>
                <a:lnTo>
                  <a:pt x="2077" y="185"/>
                </a:lnTo>
                <a:close/>
                <a:moveTo>
                  <a:pt x="2028" y="45"/>
                </a:moveTo>
                <a:cubicBezTo>
                  <a:pt x="2028" y="47"/>
                  <a:pt x="2028" y="47"/>
                  <a:pt x="2028" y="47"/>
                </a:cubicBezTo>
                <a:cubicBezTo>
                  <a:pt x="2028" y="50"/>
                  <a:pt x="2028" y="50"/>
                  <a:pt x="2028" y="50"/>
                </a:cubicBezTo>
                <a:cubicBezTo>
                  <a:pt x="2030" y="52"/>
                  <a:pt x="2030" y="52"/>
                  <a:pt x="2030" y="52"/>
                </a:cubicBezTo>
                <a:cubicBezTo>
                  <a:pt x="2030" y="52"/>
                  <a:pt x="2030" y="52"/>
                  <a:pt x="2030" y="52"/>
                </a:cubicBezTo>
                <a:cubicBezTo>
                  <a:pt x="2030" y="51"/>
                  <a:pt x="2030" y="51"/>
                  <a:pt x="2030" y="51"/>
                </a:cubicBezTo>
                <a:cubicBezTo>
                  <a:pt x="2030" y="49"/>
                  <a:pt x="2030" y="49"/>
                  <a:pt x="2030" y="49"/>
                </a:cubicBezTo>
                <a:cubicBezTo>
                  <a:pt x="2031" y="49"/>
                  <a:pt x="2031" y="49"/>
                  <a:pt x="2031" y="49"/>
                </a:cubicBezTo>
                <a:cubicBezTo>
                  <a:pt x="2032" y="51"/>
                  <a:pt x="2032" y="51"/>
                  <a:pt x="2032" y="51"/>
                </a:cubicBezTo>
                <a:cubicBezTo>
                  <a:pt x="2033" y="51"/>
                  <a:pt x="2033" y="51"/>
                  <a:pt x="2033" y="51"/>
                </a:cubicBezTo>
                <a:cubicBezTo>
                  <a:pt x="2034" y="51"/>
                  <a:pt x="2034" y="51"/>
                  <a:pt x="2034" y="51"/>
                </a:cubicBezTo>
                <a:cubicBezTo>
                  <a:pt x="2036" y="51"/>
                  <a:pt x="2036" y="51"/>
                  <a:pt x="2036" y="51"/>
                </a:cubicBezTo>
                <a:cubicBezTo>
                  <a:pt x="2036" y="49"/>
                  <a:pt x="2036" y="49"/>
                  <a:pt x="2036" y="49"/>
                </a:cubicBezTo>
                <a:cubicBezTo>
                  <a:pt x="2038" y="48"/>
                  <a:pt x="2038" y="48"/>
                  <a:pt x="2038" y="48"/>
                </a:cubicBezTo>
                <a:cubicBezTo>
                  <a:pt x="2040" y="47"/>
                  <a:pt x="2040" y="47"/>
                  <a:pt x="2040" y="47"/>
                </a:cubicBezTo>
                <a:cubicBezTo>
                  <a:pt x="2041" y="46"/>
                  <a:pt x="2041" y="46"/>
                  <a:pt x="2041" y="46"/>
                </a:cubicBezTo>
                <a:cubicBezTo>
                  <a:pt x="2039" y="44"/>
                  <a:pt x="2039" y="44"/>
                  <a:pt x="2039" y="44"/>
                </a:cubicBezTo>
                <a:cubicBezTo>
                  <a:pt x="2037" y="42"/>
                  <a:pt x="2037" y="42"/>
                  <a:pt x="2037" y="42"/>
                </a:cubicBezTo>
                <a:cubicBezTo>
                  <a:pt x="2036" y="41"/>
                  <a:pt x="2036" y="41"/>
                  <a:pt x="2036" y="41"/>
                </a:cubicBezTo>
                <a:cubicBezTo>
                  <a:pt x="2035" y="38"/>
                  <a:pt x="2035" y="38"/>
                  <a:pt x="2035" y="38"/>
                </a:cubicBezTo>
                <a:cubicBezTo>
                  <a:pt x="2033" y="38"/>
                  <a:pt x="2033" y="38"/>
                  <a:pt x="2033" y="38"/>
                </a:cubicBezTo>
                <a:cubicBezTo>
                  <a:pt x="2032" y="38"/>
                  <a:pt x="2032" y="38"/>
                  <a:pt x="2032" y="38"/>
                </a:cubicBezTo>
                <a:cubicBezTo>
                  <a:pt x="2030" y="40"/>
                  <a:pt x="2030" y="40"/>
                  <a:pt x="2030" y="40"/>
                </a:cubicBezTo>
                <a:cubicBezTo>
                  <a:pt x="2029" y="40"/>
                  <a:pt x="2029" y="40"/>
                  <a:pt x="2029" y="40"/>
                </a:cubicBezTo>
                <a:cubicBezTo>
                  <a:pt x="2027" y="42"/>
                  <a:pt x="2027" y="42"/>
                  <a:pt x="2027" y="42"/>
                </a:cubicBezTo>
                <a:cubicBezTo>
                  <a:pt x="2027" y="44"/>
                  <a:pt x="2027" y="44"/>
                  <a:pt x="2027" y="44"/>
                </a:cubicBezTo>
                <a:lnTo>
                  <a:pt x="2028" y="45"/>
                </a:lnTo>
                <a:close/>
                <a:moveTo>
                  <a:pt x="2098" y="44"/>
                </a:moveTo>
                <a:cubicBezTo>
                  <a:pt x="2099" y="45"/>
                  <a:pt x="2099" y="45"/>
                  <a:pt x="2099" y="45"/>
                </a:cubicBezTo>
                <a:cubicBezTo>
                  <a:pt x="2101" y="45"/>
                  <a:pt x="2101" y="45"/>
                  <a:pt x="2101" y="45"/>
                </a:cubicBezTo>
                <a:cubicBezTo>
                  <a:pt x="2103" y="46"/>
                  <a:pt x="2103" y="46"/>
                  <a:pt x="2103" y="46"/>
                </a:cubicBezTo>
                <a:cubicBezTo>
                  <a:pt x="2104" y="45"/>
                  <a:pt x="2104" y="45"/>
                  <a:pt x="2104" y="45"/>
                </a:cubicBezTo>
                <a:cubicBezTo>
                  <a:pt x="2104" y="44"/>
                  <a:pt x="2104" y="44"/>
                  <a:pt x="2104" y="44"/>
                </a:cubicBezTo>
                <a:cubicBezTo>
                  <a:pt x="2103" y="41"/>
                  <a:pt x="2103" y="41"/>
                  <a:pt x="2103" y="41"/>
                </a:cubicBezTo>
                <a:cubicBezTo>
                  <a:pt x="2102" y="38"/>
                  <a:pt x="2102" y="38"/>
                  <a:pt x="2102" y="38"/>
                </a:cubicBezTo>
                <a:cubicBezTo>
                  <a:pt x="2100" y="36"/>
                  <a:pt x="2100" y="36"/>
                  <a:pt x="2100" y="36"/>
                </a:cubicBezTo>
                <a:cubicBezTo>
                  <a:pt x="2099" y="34"/>
                  <a:pt x="2099" y="34"/>
                  <a:pt x="2099" y="34"/>
                </a:cubicBezTo>
                <a:cubicBezTo>
                  <a:pt x="2097" y="37"/>
                  <a:pt x="2097" y="37"/>
                  <a:pt x="2097" y="37"/>
                </a:cubicBezTo>
                <a:cubicBezTo>
                  <a:pt x="2097" y="40"/>
                  <a:pt x="2097" y="40"/>
                  <a:pt x="2097" y="40"/>
                </a:cubicBezTo>
                <a:cubicBezTo>
                  <a:pt x="2096" y="42"/>
                  <a:pt x="2096" y="42"/>
                  <a:pt x="2096" y="42"/>
                </a:cubicBezTo>
                <a:cubicBezTo>
                  <a:pt x="2096" y="44"/>
                  <a:pt x="2096" y="44"/>
                  <a:pt x="2096" y="44"/>
                </a:cubicBezTo>
                <a:lnTo>
                  <a:pt x="2098" y="44"/>
                </a:lnTo>
                <a:close/>
                <a:moveTo>
                  <a:pt x="1938" y="170"/>
                </a:moveTo>
                <a:cubicBezTo>
                  <a:pt x="1939" y="170"/>
                  <a:pt x="1939" y="170"/>
                  <a:pt x="1939" y="170"/>
                </a:cubicBezTo>
                <a:cubicBezTo>
                  <a:pt x="1940" y="169"/>
                  <a:pt x="1940" y="169"/>
                  <a:pt x="1940" y="169"/>
                </a:cubicBezTo>
                <a:cubicBezTo>
                  <a:pt x="1939" y="168"/>
                  <a:pt x="1939" y="168"/>
                  <a:pt x="1939" y="168"/>
                </a:cubicBezTo>
                <a:cubicBezTo>
                  <a:pt x="1938" y="168"/>
                  <a:pt x="1938" y="168"/>
                  <a:pt x="1938" y="168"/>
                </a:cubicBezTo>
                <a:lnTo>
                  <a:pt x="1938" y="170"/>
                </a:lnTo>
                <a:close/>
                <a:moveTo>
                  <a:pt x="1917" y="112"/>
                </a:moveTo>
                <a:cubicBezTo>
                  <a:pt x="1915" y="111"/>
                  <a:pt x="1915" y="111"/>
                  <a:pt x="1915" y="111"/>
                </a:cubicBezTo>
                <a:cubicBezTo>
                  <a:pt x="1915" y="110"/>
                  <a:pt x="1915" y="110"/>
                  <a:pt x="1915" y="110"/>
                </a:cubicBezTo>
                <a:cubicBezTo>
                  <a:pt x="1913" y="109"/>
                  <a:pt x="1913" y="109"/>
                  <a:pt x="1913" y="109"/>
                </a:cubicBezTo>
                <a:cubicBezTo>
                  <a:pt x="1911" y="109"/>
                  <a:pt x="1911" y="109"/>
                  <a:pt x="1911" y="109"/>
                </a:cubicBezTo>
                <a:cubicBezTo>
                  <a:pt x="1909" y="111"/>
                  <a:pt x="1909" y="111"/>
                  <a:pt x="1909" y="111"/>
                </a:cubicBezTo>
                <a:cubicBezTo>
                  <a:pt x="1910" y="112"/>
                  <a:pt x="1910" y="112"/>
                  <a:pt x="1910" y="112"/>
                </a:cubicBezTo>
                <a:cubicBezTo>
                  <a:pt x="1911" y="112"/>
                  <a:pt x="1911" y="112"/>
                  <a:pt x="1911" y="112"/>
                </a:cubicBezTo>
                <a:cubicBezTo>
                  <a:pt x="1912" y="112"/>
                  <a:pt x="1912" y="112"/>
                  <a:pt x="1912" y="112"/>
                </a:cubicBezTo>
                <a:cubicBezTo>
                  <a:pt x="1914" y="113"/>
                  <a:pt x="1914" y="113"/>
                  <a:pt x="1914" y="113"/>
                </a:cubicBezTo>
                <a:cubicBezTo>
                  <a:pt x="1914" y="114"/>
                  <a:pt x="1914" y="114"/>
                  <a:pt x="1914" y="114"/>
                </a:cubicBezTo>
                <a:cubicBezTo>
                  <a:pt x="1915" y="115"/>
                  <a:pt x="1915" y="115"/>
                  <a:pt x="1915" y="115"/>
                </a:cubicBezTo>
                <a:cubicBezTo>
                  <a:pt x="1917" y="117"/>
                  <a:pt x="1917" y="117"/>
                  <a:pt x="1917" y="117"/>
                </a:cubicBezTo>
                <a:cubicBezTo>
                  <a:pt x="1918" y="117"/>
                  <a:pt x="1918" y="117"/>
                  <a:pt x="1918" y="117"/>
                </a:cubicBezTo>
                <a:cubicBezTo>
                  <a:pt x="1918" y="116"/>
                  <a:pt x="1918" y="116"/>
                  <a:pt x="1918" y="116"/>
                </a:cubicBezTo>
                <a:cubicBezTo>
                  <a:pt x="1917" y="115"/>
                  <a:pt x="1917" y="115"/>
                  <a:pt x="1917" y="115"/>
                </a:cubicBezTo>
                <a:cubicBezTo>
                  <a:pt x="1918" y="113"/>
                  <a:pt x="1918" y="113"/>
                  <a:pt x="1918" y="113"/>
                </a:cubicBezTo>
                <a:lnTo>
                  <a:pt x="1917" y="112"/>
                </a:lnTo>
                <a:close/>
                <a:moveTo>
                  <a:pt x="1855" y="210"/>
                </a:moveTo>
                <a:cubicBezTo>
                  <a:pt x="1854" y="209"/>
                  <a:pt x="1854" y="209"/>
                  <a:pt x="1854" y="209"/>
                </a:cubicBezTo>
                <a:cubicBezTo>
                  <a:pt x="1853" y="207"/>
                  <a:pt x="1853" y="207"/>
                  <a:pt x="1853" y="207"/>
                </a:cubicBezTo>
                <a:cubicBezTo>
                  <a:pt x="1852" y="208"/>
                  <a:pt x="1852" y="208"/>
                  <a:pt x="1852" y="208"/>
                </a:cubicBezTo>
                <a:cubicBezTo>
                  <a:pt x="1852" y="209"/>
                  <a:pt x="1852" y="209"/>
                  <a:pt x="1852" y="209"/>
                </a:cubicBezTo>
                <a:cubicBezTo>
                  <a:pt x="1854" y="210"/>
                  <a:pt x="1854" y="210"/>
                  <a:pt x="1854" y="210"/>
                </a:cubicBezTo>
                <a:lnTo>
                  <a:pt x="1855" y="210"/>
                </a:lnTo>
                <a:close/>
                <a:moveTo>
                  <a:pt x="1696" y="131"/>
                </a:moveTo>
                <a:cubicBezTo>
                  <a:pt x="1694" y="131"/>
                  <a:pt x="1694" y="131"/>
                  <a:pt x="1694" y="131"/>
                </a:cubicBezTo>
                <a:cubicBezTo>
                  <a:pt x="1694" y="133"/>
                  <a:pt x="1694" y="133"/>
                  <a:pt x="1694" y="133"/>
                </a:cubicBezTo>
                <a:cubicBezTo>
                  <a:pt x="1695" y="133"/>
                  <a:pt x="1695" y="133"/>
                  <a:pt x="1695" y="133"/>
                </a:cubicBezTo>
                <a:lnTo>
                  <a:pt x="1696" y="131"/>
                </a:lnTo>
                <a:close/>
                <a:moveTo>
                  <a:pt x="1801" y="239"/>
                </a:moveTo>
                <a:cubicBezTo>
                  <a:pt x="1799" y="239"/>
                  <a:pt x="1799" y="239"/>
                  <a:pt x="1799" y="239"/>
                </a:cubicBezTo>
                <a:cubicBezTo>
                  <a:pt x="1798" y="241"/>
                  <a:pt x="1798" y="241"/>
                  <a:pt x="1798" y="241"/>
                </a:cubicBezTo>
                <a:cubicBezTo>
                  <a:pt x="1798" y="242"/>
                  <a:pt x="1798" y="242"/>
                  <a:pt x="1798" y="242"/>
                </a:cubicBezTo>
                <a:cubicBezTo>
                  <a:pt x="1800" y="243"/>
                  <a:pt x="1800" y="243"/>
                  <a:pt x="1800" y="243"/>
                </a:cubicBezTo>
                <a:cubicBezTo>
                  <a:pt x="1800" y="244"/>
                  <a:pt x="1800" y="244"/>
                  <a:pt x="1800" y="244"/>
                </a:cubicBezTo>
                <a:cubicBezTo>
                  <a:pt x="1801" y="244"/>
                  <a:pt x="1801" y="244"/>
                  <a:pt x="1801" y="244"/>
                </a:cubicBezTo>
                <a:cubicBezTo>
                  <a:pt x="1801" y="243"/>
                  <a:pt x="1801" y="243"/>
                  <a:pt x="1801" y="243"/>
                </a:cubicBezTo>
                <a:cubicBezTo>
                  <a:pt x="1800" y="242"/>
                  <a:pt x="1800" y="242"/>
                  <a:pt x="1800" y="242"/>
                </a:cubicBezTo>
                <a:cubicBezTo>
                  <a:pt x="1801" y="241"/>
                  <a:pt x="1801" y="241"/>
                  <a:pt x="1801" y="241"/>
                </a:cubicBezTo>
                <a:lnTo>
                  <a:pt x="1801" y="239"/>
                </a:lnTo>
                <a:close/>
                <a:moveTo>
                  <a:pt x="1690" y="137"/>
                </a:moveTo>
                <a:cubicBezTo>
                  <a:pt x="1691" y="136"/>
                  <a:pt x="1691" y="136"/>
                  <a:pt x="1691" y="136"/>
                </a:cubicBezTo>
                <a:cubicBezTo>
                  <a:pt x="1690" y="135"/>
                  <a:pt x="1690" y="135"/>
                  <a:pt x="1690" y="135"/>
                </a:cubicBezTo>
                <a:cubicBezTo>
                  <a:pt x="1688" y="135"/>
                  <a:pt x="1688" y="135"/>
                  <a:pt x="1688" y="135"/>
                </a:cubicBezTo>
                <a:cubicBezTo>
                  <a:pt x="1689" y="137"/>
                  <a:pt x="1689" y="137"/>
                  <a:pt x="1689" y="137"/>
                </a:cubicBezTo>
                <a:lnTo>
                  <a:pt x="1690" y="137"/>
                </a:lnTo>
                <a:close/>
                <a:moveTo>
                  <a:pt x="1687" y="144"/>
                </a:moveTo>
                <a:cubicBezTo>
                  <a:pt x="1690" y="143"/>
                  <a:pt x="1690" y="143"/>
                  <a:pt x="1690" y="143"/>
                </a:cubicBezTo>
                <a:cubicBezTo>
                  <a:pt x="1690" y="141"/>
                  <a:pt x="1690" y="141"/>
                  <a:pt x="1690" y="141"/>
                </a:cubicBezTo>
                <a:cubicBezTo>
                  <a:pt x="1688" y="140"/>
                  <a:pt x="1688" y="140"/>
                  <a:pt x="1688" y="140"/>
                </a:cubicBezTo>
                <a:cubicBezTo>
                  <a:pt x="1688" y="140"/>
                  <a:pt x="1685" y="141"/>
                  <a:pt x="1685" y="141"/>
                </a:cubicBezTo>
                <a:cubicBezTo>
                  <a:pt x="1687" y="142"/>
                  <a:pt x="1687" y="142"/>
                  <a:pt x="1687" y="142"/>
                </a:cubicBezTo>
                <a:lnTo>
                  <a:pt x="1687" y="144"/>
                </a:lnTo>
                <a:close/>
                <a:moveTo>
                  <a:pt x="1702" y="136"/>
                </a:moveTo>
                <a:cubicBezTo>
                  <a:pt x="1704" y="135"/>
                  <a:pt x="1704" y="135"/>
                  <a:pt x="1704" y="135"/>
                </a:cubicBezTo>
                <a:cubicBezTo>
                  <a:pt x="1705" y="133"/>
                  <a:pt x="1705" y="133"/>
                  <a:pt x="1705" y="133"/>
                </a:cubicBezTo>
                <a:cubicBezTo>
                  <a:pt x="1703" y="133"/>
                  <a:pt x="1703" y="133"/>
                  <a:pt x="1703" y="133"/>
                </a:cubicBezTo>
                <a:cubicBezTo>
                  <a:pt x="1704" y="131"/>
                  <a:pt x="1704" y="131"/>
                  <a:pt x="1704" y="131"/>
                </a:cubicBezTo>
                <a:cubicBezTo>
                  <a:pt x="1703" y="131"/>
                  <a:pt x="1703" y="131"/>
                  <a:pt x="1703" y="131"/>
                </a:cubicBezTo>
                <a:cubicBezTo>
                  <a:pt x="1701" y="130"/>
                  <a:pt x="1701" y="130"/>
                  <a:pt x="1701" y="130"/>
                </a:cubicBezTo>
                <a:cubicBezTo>
                  <a:pt x="1701" y="132"/>
                  <a:pt x="1701" y="132"/>
                  <a:pt x="1701" y="132"/>
                </a:cubicBezTo>
                <a:cubicBezTo>
                  <a:pt x="1700" y="133"/>
                  <a:pt x="1700" y="133"/>
                  <a:pt x="1700" y="133"/>
                </a:cubicBezTo>
                <a:cubicBezTo>
                  <a:pt x="1699" y="132"/>
                  <a:pt x="1699" y="132"/>
                  <a:pt x="1699" y="132"/>
                </a:cubicBezTo>
                <a:cubicBezTo>
                  <a:pt x="1698" y="133"/>
                  <a:pt x="1698" y="133"/>
                  <a:pt x="1698" y="133"/>
                </a:cubicBezTo>
                <a:cubicBezTo>
                  <a:pt x="1698" y="134"/>
                  <a:pt x="1698" y="134"/>
                  <a:pt x="1698" y="134"/>
                </a:cubicBezTo>
                <a:cubicBezTo>
                  <a:pt x="1700" y="134"/>
                  <a:pt x="1700" y="134"/>
                  <a:pt x="1700" y="134"/>
                </a:cubicBezTo>
                <a:lnTo>
                  <a:pt x="1702" y="136"/>
                </a:lnTo>
                <a:close/>
                <a:moveTo>
                  <a:pt x="1945" y="157"/>
                </a:moveTo>
                <a:cubicBezTo>
                  <a:pt x="1944" y="156"/>
                  <a:pt x="1944" y="156"/>
                  <a:pt x="1944" y="156"/>
                </a:cubicBezTo>
                <a:cubicBezTo>
                  <a:pt x="1943" y="157"/>
                  <a:pt x="1943" y="157"/>
                  <a:pt x="1943" y="157"/>
                </a:cubicBezTo>
                <a:cubicBezTo>
                  <a:pt x="1943" y="158"/>
                  <a:pt x="1943" y="158"/>
                  <a:pt x="1943" y="158"/>
                </a:cubicBezTo>
                <a:cubicBezTo>
                  <a:pt x="1944" y="158"/>
                  <a:pt x="1944" y="158"/>
                  <a:pt x="1944" y="158"/>
                </a:cubicBezTo>
                <a:lnTo>
                  <a:pt x="1945" y="157"/>
                </a:lnTo>
                <a:close/>
                <a:moveTo>
                  <a:pt x="1942" y="168"/>
                </a:moveTo>
                <a:cubicBezTo>
                  <a:pt x="1942" y="169"/>
                  <a:pt x="1942" y="169"/>
                  <a:pt x="1942" y="169"/>
                </a:cubicBezTo>
                <a:cubicBezTo>
                  <a:pt x="1942" y="170"/>
                  <a:pt x="1942" y="170"/>
                  <a:pt x="1942" y="170"/>
                </a:cubicBezTo>
                <a:cubicBezTo>
                  <a:pt x="1944" y="168"/>
                  <a:pt x="1944" y="168"/>
                  <a:pt x="1944" y="168"/>
                </a:cubicBezTo>
                <a:cubicBezTo>
                  <a:pt x="1944" y="167"/>
                  <a:pt x="1944" y="167"/>
                  <a:pt x="1944" y="167"/>
                </a:cubicBezTo>
                <a:cubicBezTo>
                  <a:pt x="1942" y="167"/>
                  <a:pt x="1942" y="167"/>
                  <a:pt x="1942" y="167"/>
                </a:cubicBezTo>
                <a:lnTo>
                  <a:pt x="1942" y="168"/>
                </a:lnTo>
                <a:close/>
                <a:moveTo>
                  <a:pt x="1947" y="156"/>
                </a:moveTo>
                <a:cubicBezTo>
                  <a:pt x="1946" y="157"/>
                  <a:pt x="1946" y="157"/>
                  <a:pt x="1946" y="157"/>
                </a:cubicBezTo>
                <a:cubicBezTo>
                  <a:pt x="1947" y="157"/>
                  <a:pt x="1947" y="157"/>
                  <a:pt x="1947" y="157"/>
                </a:cubicBezTo>
                <a:cubicBezTo>
                  <a:pt x="1948" y="158"/>
                  <a:pt x="1948" y="158"/>
                  <a:pt x="1948" y="158"/>
                </a:cubicBezTo>
                <a:cubicBezTo>
                  <a:pt x="1950" y="159"/>
                  <a:pt x="1950" y="159"/>
                  <a:pt x="1950" y="159"/>
                </a:cubicBezTo>
                <a:cubicBezTo>
                  <a:pt x="1949" y="157"/>
                  <a:pt x="1949" y="157"/>
                  <a:pt x="1949" y="157"/>
                </a:cubicBezTo>
                <a:lnTo>
                  <a:pt x="1947" y="156"/>
                </a:lnTo>
                <a:close/>
                <a:moveTo>
                  <a:pt x="1899" y="98"/>
                </a:moveTo>
                <a:cubicBezTo>
                  <a:pt x="1898" y="101"/>
                  <a:pt x="1898" y="101"/>
                  <a:pt x="1898" y="101"/>
                </a:cubicBezTo>
                <a:cubicBezTo>
                  <a:pt x="1899" y="103"/>
                  <a:pt x="1899" y="103"/>
                  <a:pt x="1899" y="103"/>
                </a:cubicBezTo>
                <a:cubicBezTo>
                  <a:pt x="1902" y="105"/>
                  <a:pt x="1902" y="105"/>
                  <a:pt x="1902" y="105"/>
                </a:cubicBezTo>
                <a:cubicBezTo>
                  <a:pt x="1902" y="106"/>
                  <a:pt x="1902" y="106"/>
                  <a:pt x="1902" y="106"/>
                </a:cubicBezTo>
                <a:cubicBezTo>
                  <a:pt x="1904" y="108"/>
                  <a:pt x="1904" y="108"/>
                  <a:pt x="1904" y="108"/>
                </a:cubicBezTo>
                <a:cubicBezTo>
                  <a:pt x="1906" y="109"/>
                  <a:pt x="1906" y="109"/>
                  <a:pt x="1906" y="109"/>
                </a:cubicBezTo>
                <a:cubicBezTo>
                  <a:pt x="1907" y="108"/>
                  <a:pt x="1907" y="108"/>
                  <a:pt x="1907" y="108"/>
                </a:cubicBezTo>
                <a:cubicBezTo>
                  <a:pt x="1909" y="108"/>
                  <a:pt x="1909" y="108"/>
                  <a:pt x="1909" y="108"/>
                </a:cubicBezTo>
                <a:cubicBezTo>
                  <a:pt x="1910" y="105"/>
                  <a:pt x="1910" y="105"/>
                  <a:pt x="1910" y="105"/>
                </a:cubicBezTo>
                <a:cubicBezTo>
                  <a:pt x="1910" y="103"/>
                  <a:pt x="1910" y="103"/>
                  <a:pt x="1910" y="103"/>
                </a:cubicBezTo>
                <a:cubicBezTo>
                  <a:pt x="1910" y="101"/>
                  <a:pt x="1910" y="101"/>
                  <a:pt x="1910" y="101"/>
                </a:cubicBezTo>
                <a:cubicBezTo>
                  <a:pt x="1911" y="99"/>
                  <a:pt x="1911" y="99"/>
                  <a:pt x="1911" y="99"/>
                </a:cubicBezTo>
                <a:cubicBezTo>
                  <a:pt x="1911" y="101"/>
                  <a:pt x="1911" y="101"/>
                  <a:pt x="1911" y="101"/>
                </a:cubicBezTo>
                <a:cubicBezTo>
                  <a:pt x="1910" y="103"/>
                  <a:pt x="1910" y="103"/>
                  <a:pt x="1910" y="103"/>
                </a:cubicBezTo>
                <a:cubicBezTo>
                  <a:pt x="1911" y="104"/>
                  <a:pt x="1911" y="104"/>
                  <a:pt x="1911" y="104"/>
                </a:cubicBezTo>
                <a:cubicBezTo>
                  <a:pt x="1912" y="107"/>
                  <a:pt x="1912" y="107"/>
                  <a:pt x="1912" y="107"/>
                </a:cubicBezTo>
                <a:cubicBezTo>
                  <a:pt x="1913" y="107"/>
                  <a:pt x="1913" y="107"/>
                  <a:pt x="1913" y="107"/>
                </a:cubicBezTo>
                <a:cubicBezTo>
                  <a:pt x="1915" y="106"/>
                  <a:pt x="1915" y="106"/>
                  <a:pt x="1915" y="106"/>
                </a:cubicBezTo>
                <a:cubicBezTo>
                  <a:pt x="1915" y="105"/>
                  <a:pt x="1915" y="105"/>
                  <a:pt x="1915" y="105"/>
                </a:cubicBezTo>
                <a:cubicBezTo>
                  <a:pt x="1916" y="103"/>
                  <a:pt x="1916" y="103"/>
                  <a:pt x="1916" y="103"/>
                </a:cubicBezTo>
                <a:cubicBezTo>
                  <a:pt x="1916" y="104"/>
                  <a:pt x="1916" y="104"/>
                  <a:pt x="1916" y="104"/>
                </a:cubicBezTo>
                <a:cubicBezTo>
                  <a:pt x="1916" y="105"/>
                  <a:pt x="1916" y="105"/>
                  <a:pt x="1916" y="105"/>
                </a:cubicBezTo>
                <a:cubicBezTo>
                  <a:pt x="1916" y="106"/>
                  <a:pt x="1916" y="106"/>
                  <a:pt x="1916" y="106"/>
                </a:cubicBezTo>
                <a:cubicBezTo>
                  <a:pt x="1918" y="109"/>
                  <a:pt x="1918" y="109"/>
                  <a:pt x="1918" y="109"/>
                </a:cubicBezTo>
                <a:cubicBezTo>
                  <a:pt x="1920" y="111"/>
                  <a:pt x="1920" y="111"/>
                  <a:pt x="1920" y="111"/>
                </a:cubicBezTo>
                <a:cubicBezTo>
                  <a:pt x="1922" y="111"/>
                  <a:pt x="1922" y="111"/>
                  <a:pt x="1922" y="111"/>
                </a:cubicBezTo>
                <a:cubicBezTo>
                  <a:pt x="1923" y="110"/>
                  <a:pt x="1923" y="110"/>
                  <a:pt x="1923" y="110"/>
                </a:cubicBezTo>
                <a:cubicBezTo>
                  <a:pt x="1924" y="110"/>
                  <a:pt x="1924" y="110"/>
                  <a:pt x="1924" y="110"/>
                </a:cubicBezTo>
                <a:cubicBezTo>
                  <a:pt x="1924" y="111"/>
                  <a:pt x="1924" y="111"/>
                  <a:pt x="1924" y="111"/>
                </a:cubicBezTo>
                <a:cubicBezTo>
                  <a:pt x="1923" y="111"/>
                  <a:pt x="1923" y="111"/>
                  <a:pt x="1923" y="111"/>
                </a:cubicBezTo>
                <a:cubicBezTo>
                  <a:pt x="1922" y="112"/>
                  <a:pt x="1922" y="112"/>
                  <a:pt x="1922" y="112"/>
                </a:cubicBezTo>
                <a:cubicBezTo>
                  <a:pt x="1921" y="113"/>
                  <a:pt x="1921" y="113"/>
                  <a:pt x="1921" y="113"/>
                </a:cubicBezTo>
                <a:cubicBezTo>
                  <a:pt x="1920" y="114"/>
                  <a:pt x="1920" y="114"/>
                  <a:pt x="1920" y="114"/>
                </a:cubicBezTo>
                <a:cubicBezTo>
                  <a:pt x="1922" y="116"/>
                  <a:pt x="1922" y="116"/>
                  <a:pt x="1922" y="116"/>
                </a:cubicBezTo>
                <a:cubicBezTo>
                  <a:pt x="1922" y="117"/>
                  <a:pt x="1922" y="117"/>
                  <a:pt x="1922" y="117"/>
                </a:cubicBezTo>
                <a:cubicBezTo>
                  <a:pt x="1921" y="118"/>
                  <a:pt x="1921" y="118"/>
                  <a:pt x="1921" y="118"/>
                </a:cubicBezTo>
                <a:cubicBezTo>
                  <a:pt x="1920" y="117"/>
                  <a:pt x="1920" y="117"/>
                  <a:pt x="1920" y="117"/>
                </a:cubicBezTo>
                <a:cubicBezTo>
                  <a:pt x="1920" y="118"/>
                  <a:pt x="1920" y="118"/>
                  <a:pt x="1920" y="118"/>
                </a:cubicBezTo>
                <a:cubicBezTo>
                  <a:pt x="1921" y="119"/>
                  <a:pt x="1921" y="119"/>
                  <a:pt x="1921" y="119"/>
                </a:cubicBezTo>
                <a:cubicBezTo>
                  <a:pt x="1924" y="120"/>
                  <a:pt x="1924" y="120"/>
                  <a:pt x="1924" y="120"/>
                </a:cubicBezTo>
                <a:cubicBezTo>
                  <a:pt x="1926" y="121"/>
                  <a:pt x="1926" y="121"/>
                  <a:pt x="1926" y="121"/>
                </a:cubicBezTo>
                <a:cubicBezTo>
                  <a:pt x="1928" y="120"/>
                  <a:pt x="1928" y="120"/>
                  <a:pt x="1928" y="120"/>
                </a:cubicBezTo>
                <a:cubicBezTo>
                  <a:pt x="1931" y="121"/>
                  <a:pt x="1931" y="121"/>
                  <a:pt x="1931" y="121"/>
                </a:cubicBezTo>
                <a:cubicBezTo>
                  <a:pt x="1930" y="119"/>
                  <a:pt x="1930" y="119"/>
                  <a:pt x="1930" y="119"/>
                </a:cubicBezTo>
                <a:cubicBezTo>
                  <a:pt x="1932" y="120"/>
                  <a:pt x="1932" y="120"/>
                  <a:pt x="1932" y="120"/>
                </a:cubicBezTo>
                <a:cubicBezTo>
                  <a:pt x="1932" y="121"/>
                  <a:pt x="1932" y="121"/>
                  <a:pt x="1932" y="121"/>
                </a:cubicBezTo>
                <a:cubicBezTo>
                  <a:pt x="1933" y="124"/>
                  <a:pt x="1933" y="124"/>
                  <a:pt x="1933" y="124"/>
                </a:cubicBezTo>
                <a:cubicBezTo>
                  <a:pt x="1935" y="125"/>
                  <a:pt x="1935" y="125"/>
                  <a:pt x="1935" y="125"/>
                </a:cubicBezTo>
                <a:cubicBezTo>
                  <a:pt x="1936" y="125"/>
                  <a:pt x="1936" y="125"/>
                  <a:pt x="1936" y="125"/>
                </a:cubicBezTo>
                <a:cubicBezTo>
                  <a:pt x="1937" y="123"/>
                  <a:pt x="1937" y="123"/>
                  <a:pt x="1937" y="123"/>
                </a:cubicBezTo>
                <a:cubicBezTo>
                  <a:pt x="1937" y="121"/>
                  <a:pt x="1937" y="121"/>
                  <a:pt x="1937" y="121"/>
                </a:cubicBezTo>
                <a:cubicBezTo>
                  <a:pt x="1934" y="120"/>
                  <a:pt x="1934" y="120"/>
                  <a:pt x="1934" y="120"/>
                </a:cubicBezTo>
                <a:cubicBezTo>
                  <a:pt x="1933" y="119"/>
                  <a:pt x="1933" y="119"/>
                  <a:pt x="1933" y="119"/>
                </a:cubicBezTo>
                <a:cubicBezTo>
                  <a:pt x="1934" y="119"/>
                  <a:pt x="1934" y="119"/>
                  <a:pt x="1934" y="119"/>
                </a:cubicBezTo>
                <a:cubicBezTo>
                  <a:pt x="1936" y="119"/>
                  <a:pt x="1936" y="119"/>
                  <a:pt x="1936" y="119"/>
                </a:cubicBezTo>
                <a:cubicBezTo>
                  <a:pt x="1938" y="120"/>
                  <a:pt x="1938" y="120"/>
                  <a:pt x="1938" y="120"/>
                </a:cubicBezTo>
                <a:cubicBezTo>
                  <a:pt x="1939" y="122"/>
                  <a:pt x="1939" y="122"/>
                  <a:pt x="1939" y="122"/>
                </a:cubicBezTo>
                <a:cubicBezTo>
                  <a:pt x="1940" y="124"/>
                  <a:pt x="1940" y="124"/>
                  <a:pt x="1940" y="124"/>
                </a:cubicBezTo>
                <a:cubicBezTo>
                  <a:pt x="1940" y="124"/>
                  <a:pt x="1940" y="124"/>
                  <a:pt x="1940" y="124"/>
                </a:cubicBezTo>
                <a:cubicBezTo>
                  <a:pt x="1941" y="122"/>
                  <a:pt x="1941" y="122"/>
                  <a:pt x="1941" y="122"/>
                </a:cubicBezTo>
                <a:cubicBezTo>
                  <a:pt x="1942" y="122"/>
                  <a:pt x="1942" y="122"/>
                  <a:pt x="1942" y="122"/>
                </a:cubicBezTo>
                <a:cubicBezTo>
                  <a:pt x="1943" y="123"/>
                  <a:pt x="1943" y="123"/>
                  <a:pt x="1943" y="123"/>
                </a:cubicBezTo>
                <a:cubicBezTo>
                  <a:pt x="1945" y="125"/>
                  <a:pt x="1945" y="125"/>
                  <a:pt x="1945" y="125"/>
                </a:cubicBezTo>
                <a:cubicBezTo>
                  <a:pt x="1946" y="124"/>
                  <a:pt x="1946" y="124"/>
                  <a:pt x="1946" y="124"/>
                </a:cubicBezTo>
                <a:cubicBezTo>
                  <a:pt x="1946" y="123"/>
                  <a:pt x="1946" y="123"/>
                  <a:pt x="1946" y="123"/>
                </a:cubicBezTo>
                <a:cubicBezTo>
                  <a:pt x="1945" y="122"/>
                  <a:pt x="1945" y="122"/>
                  <a:pt x="1945" y="122"/>
                </a:cubicBezTo>
                <a:cubicBezTo>
                  <a:pt x="1945" y="121"/>
                  <a:pt x="1945" y="121"/>
                  <a:pt x="1945" y="121"/>
                </a:cubicBezTo>
                <a:cubicBezTo>
                  <a:pt x="1946" y="121"/>
                  <a:pt x="1946" y="121"/>
                  <a:pt x="1946" y="121"/>
                </a:cubicBezTo>
                <a:cubicBezTo>
                  <a:pt x="1948" y="122"/>
                  <a:pt x="1948" y="122"/>
                  <a:pt x="1948" y="122"/>
                </a:cubicBezTo>
                <a:cubicBezTo>
                  <a:pt x="1948" y="123"/>
                  <a:pt x="1948" y="123"/>
                  <a:pt x="1948" y="123"/>
                </a:cubicBezTo>
                <a:cubicBezTo>
                  <a:pt x="1949" y="123"/>
                  <a:pt x="1949" y="123"/>
                  <a:pt x="1949" y="123"/>
                </a:cubicBezTo>
                <a:cubicBezTo>
                  <a:pt x="1950" y="125"/>
                  <a:pt x="1950" y="125"/>
                  <a:pt x="1950" y="125"/>
                </a:cubicBezTo>
                <a:cubicBezTo>
                  <a:pt x="1951" y="125"/>
                  <a:pt x="1951" y="125"/>
                  <a:pt x="1951" y="125"/>
                </a:cubicBezTo>
                <a:cubicBezTo>
                  <a:pt x="1952" y="125"/>
                  <a:pt x="1952" y="125"/>
                  <a:pt x="1952" y="125"/>
                </a:cubicBezTo>
                <a:cubicBezTo>
                  <a:pt x="1952" y="123"/>
                  <a:pt x="1952" y="123"/>
                  <a:pt x="1952" y="123"/>
                </a:cubicBezTo>
                <a:cubicBezTo>
                  <a:pt x="1951" y="122"/>
                  <a:pt x="1951" y="122"/>
                  <a:pt x="1951" y="122"/>
                </a:cubicBezTo>
                <a:cubicBezTo>
                  <a:pt x="1950" y="122"/>
                  <a:pt x="1950" y="122"/>
                  <a:pt x="1950" y="122"/>
                </a:cubicBezTo>
                <a:cubicBezTo>
                  <a:pt x="1949" y="121"/>
                  <a:pt x="1949" y="121"/>
                  <a:pt x="1949" y="121"/>
                </a:cubicBezTo>
                <a:cubicBezTo>
                  <a:pt x="1949" y="120"/>
                  <a:pt x="1949" y="120"/>
                  <a:pt x="1949" y="120"/>
                </a:cubicBezTo>
                <a:cubicBezTo>
                  <a:pt x="1950" y="121"/>
                  <a:pt x="1950" y="121"/>
                  <a:pt x="1950" y="121"/>
                </a:cubicBezTo>
                <a:cubicBezTo>
                  <a:pt x="1951" y="121"/>
                  <a:pt x="1951" y="121"/>
                  <a:pt x="1951" y="121"/>
                </a:cubicBezTo>
                <a:cubicBezTo>
                  <a:pt x="1953" y="119"/>
                  <a:pt x="1953" y="119"/>
                  <a:pt x="1953" y="119"/>
                </a:cubicBezTo>
                <a:cubicBezTo>
                  <a:pt x="1953" y="118"/>
                  <a:pt x="1953" y="118"/>
                  <a:pt x="1953" y="118"/>
                </a:cubicBezTo>
                <a:cubicBezTo>
                  <a:pt x="1953" y="117"/>
                  <a:pt x="1953" y="117"/>
                  <a:pt x="1953" y="117"/>
                </a:cubicBezTo>
                <a:cubicBezTo>
                  <a:pt x="1951" y="115"/>
                  <a:pt x="1951" y="115"/>
                  <a:pt x="1951" y="115"/>
                </a:cubicBezTo>
                <a:cubicBezTo>
                  <a:pt x="1950" y="116"/>
                  <a:pt x="1950" y="116"/>
                  <a:pt x="1950" y="116"/>
                </a:cubicBezTo>
                <a:cubicBezTo>
                  <a:pt x="1948" y="115"/>
                  <a:pt x="1948" y="115"/>
                  <a:pt x="1948" y="115"/>
                </a:cubicBezTo>
                <a:cubicBezTo>
                  <a:pt x="1947" y="113"/>
                  <a:pt x="1947" y="113"/>
                  <a:pt x="1947" y="113"/>
                </a:cubicBezTo>
                <a:cubicBezTo>
                  <a:pt x="1945" y="113"/>
                  <a:pt x="1945" y="113"/>
                  <a:pt x="1945" y="113"/>
                </a:cubicBezTo>
                <a:cubicBezTo>
                  <a:pt x="1941" y="110"/>
                  <a:pt x="1941" y="110"/>
                  <a:pt x="1941" y="110"/>
                </a:cubicBezTo>
                <a:cubicBezTo>
                  <a:pt x="1940" y="108"/>
                  <a:pt x="1940" y="108"/>
                  <a:pt x="1940" y="108"/>
                </a:cubicBezTo>
                <a:cubicBezTo>
                  <a:pt x="1938" y="108"/>
                  <a:pt x="1938" y="108"/>
                  <a:pt x="1938" y="108"/>
                </a:cubicBezTo>
                <a:cubicBezTo>
                  <a:pt x="1936" y="103"/>
                  <a:pt x="1936" y="103"/>
                  <a:pt x="1936" y="103"/>
                </a:cubicBezTo>
                <a:cubicBezTo>
                  <a:pt x="1932" y="99"/>
                  <a:pt x="1932" y="99"/>
                  <a:pt x="1932" y="99"/>
                </a:cubicBezTo>
                <a:cubicBezTo>
                  <a:pt x="1931" y="95"/>
                  <a:pt x="1931" y="95"/>
                  <a:pt x="1931" y="95"/>
                </a:cubicBezTo>
                <a:cubicBezTo>
                  <a:pt x="1929" y="92"/>
                  <a:pt x="1929" y="92"/>
                  <a:pt x="1929" y="92"/>
                </a:cubicBezTo>
                <a:cubicBezTo>
                  <a:pt x="1929" y="87"/>
                  <a:pt x="1929" y="87"/>
                  <a:pt x="1929" y="87"/>
                </a:cubicBezTo>
                <a:cubicBezTo>
                  <a:pt x="1927" y="84"/>
                  <a:pt x="1927" y="84"/>
                  <a:pt x="1927" y="84"/>
                </a:cubicBezTo>
                <a:cubicBezTo>
                  <a:pt x="1926" y="78"/>
                  <a:pt x="1926" y="78"/>
                  <a:pt x="1926" y="78"/>
                </a:cubicBezTo>
                <a:cubicBezTo>
                  <a:pt x="1926" y="77"/>
                  <a:pt x="1926" y="77"/>
                  <a:pt x="1926" y="77"/>
                </a:cubicBezTo>
                <a:cubicBezTo>
                  <a:pt x="1927" y="75"/>
                  <a:pt x="1927" y="75"/>
                  <a:pt x="1927" y="75"/>
                </a:cubicBezTo>
                <a:cubicBezTo>
                  <a:pt x="1927" y="74"/>
                  <a:pt x="1927" y="74"/>
                  <a:pt x="1927" y="74"/>
                </a:cubicBezTo>
                <a:cubicBezTo>
                  <a:pt x="1925" y="74"/>
                  <a:pt x="1925" y="74"/>
                  <a:pt x="1925" y="74"/>
                </a:cubicBezTo>
                <a:cubicBezTo>
                  <a:pt x="1923" y="74"/>
                  <a:pt x="1923" y="74"/>
                  <a:pt x="1923" y="74"/>
                </a:cubicBezTo>
                <a:cubicBezTo>
                  <a:pt x="1922" y="73"/>
                  <a:pt x="1922" y="73"/>
                  <a:pt x="1922" y="73"/>
                </a:cubicBezTo>
                <a:cubicBezTo>
                  <a:pt x="1923" y="73"/>
                  <a:pt x="1923" y="73"/>
                  <a:pt x="1923" y="73"/>
                </a:cubicBezTo>
                <a:cubicBezTo>
                  <a:pt x="1925" y="73"/>
                  <a:pt x="1925" y="73"/>
                  <a:pt x="1925" y="73"/>
                </a:cubicBezTo>
                <a:cubicBezTo>
                  <a:pt x="1928" y="72"/>
                  <a:pt x="1928" y="72"/>
                  <a:pt x="1928" y="72"/>
                </a:cubicBezTo>
                <a:cubicBezTo>
                  <a:pt x="1928" y="68"/>
                  <a:pt x="1928" y="68"/>
                  <a:pt x="1928" y="68"/>
                </a:cubicBezTo>
                <a:cubicBezTo>
                  <a:pt x="1928" y="66"/>
                  <a:pt x="1928" y="66"/>
                  <a:pt x="1928" y="66"/>
                </a:cubicBezTo>
                <a:cubicBezTo>
                  <a:pt x="1926" y="66"/>
                  <a:pt x="1926" y="66"/>
                  <a:pt x="1926" y="66"/>
                </a:cubicBezTo>
                <a:cubicBezTo>
                  <a:pt x="1924" y="67"/>
                  <a:pt x="1924" y="67"/>
                  <a:pt x="1924" y="67"/>
                </a:cubicBezTo>
                <a:cubicBezTo>
                  <a:pt x="1925" y="66"/>
                  <a:pt x="1925" y="66"/>
                  <a:pt x="1925" y="66"/>
                </a:cubicBezTo>
                <a:cubicBezTo>
                  <a:pt x="1927" y="65"/>
                  <a:pt x="1927" y="65"/>
                  <a:pt x="1927" y="65"/>
                </a:cubicBezTo>
                <a:cubicBezTo>
                  <a:pt x="1928" y="64"/>
                  <a:pt x="1928" y="64"/>
                  <a:pt x="1928" y="64"/>
                </a:cubicBezTo>
                <a:cubicBezTo>
                  <a:pt x="1927" y="63"/>
                  <a:pt x="1927" y="63"/>
                  <a:pt x="1927" y="63"/>
                </a:cubicBezTo>
                <a:cubicBezTo>
                  <a:pt x="1923" y="63"/>
                  <a:pt x="1923" y="63"/>
                  <a:pt x="1923" y="63"/>
                </a:cubicBezTo>
                <a:cubicBezTo>
                  <a:pt x="1918" y="62"/>
                  <a:pt x="1918" y="62"/>
                  <a:pt x="1918" y="62"/>
                </a:cubicBezTo>
                <a:cubicBezTo>
                  <a:pt x="1917" y="61"/>
                  <a:pt x="1917" y="61"/>
                  <a:pt x="1917" y="61"/>
                </a:cubicBezTo>
                <a:cubicBezTo>
                  <a:pt x="1915" y="61"/>
                  <a:pt x="1915" y="61"/>
                  <a:pt x="1915" y="61"/>
                </a:cubicBezTo>
                <a:cubicBezTo>
                  <a:pt x="1911" y="63"/>
                  <a:pt x="1911" y="63"/>
                  <a:pt x="1911" y="63"/>
                </a:cubicBezTo>
                <a:cubicBezTo>
                  <a:pt x="1908" y="63"/>
                  <a:pt x="1908" y="63"/>
                  <a:pt x="1908" y="63"/>
                </a:cubicBezTo>
                <a:cubicBezTo>
                  <a:pt x="1907" y="64"/>
                  <a:pt x="1907" y="64"/>
                  <a:pt x="1907" y="64"/>
                </a:cubicBezTo>
                <a:cubicBezTo>
                  <a:pt x="1904" y="66"/>
                  <a:pt x="1904" y="66"/>
                  <a:pt x="1904" y="66"/>
                </a:cubicBezTo>
                <a:cubicBezTo>
                  <a:pt x="1904" y="68"/>
                  <a:pt x="1904" y="68"/>
                  <a:pt x="1904" y="68"/>
                </a:cubicBezTo>
                <a:cubicBezTo>
                  <a:pt x="1903" y="70"/>
                  <a:pt x="1903" y="70"/>
                  <a:pt x="1903" y="70"/>
                </a:cubicBezTo>
                <a:cubicBezTo>
                  <a:pt x="1904" y="72"/>
                  <a:pt x="1904" y="72"/>
                  <a:pt x="1904" y="72"/>
                </a:cubicBezTo>
                <a:cubicBezTo>
                  <a:pt x="1905" y="72"/>
                  <a:pt x="1905" y="72"/>
                  <a:pt x="1905" y="72"/>
                </a:cubicBezTo>
                <a:cubicBezTo>
                  <a:pt x="1906" y="73"/>
                  <a:pt x="1906" y="73"/>
                  <a:pt x="1906" y="73"/>
                </a:cubicBezTo>
                <a:cubicBezTo>
                  <a:pt x="1906" y="74"/>
                  <a:pt x="1906" y="74"/>
                  <a:pt x="1906" y="74"/>
                </a:cubicBezTo>
                <a:cubicBezTo>
                  <a:pt x="1904" y="74"/>
                  <a:pt x="1904" y="74"/>
                  <a:pt x="1904" y="74"/>
                </a:cubicBezTo>
                <a:cubicBezTo>
                  <a:pt x="1902" y="74"/>
                  <a:pt x="1902" y="74"/>
                  <a:pt x="1902" y="74"/>
                </a:cubicBezTo>
                <a:cubicBezTo>
                  <a:pt x="1900" y="77"/>
                  <a:pt x="1900" y="77"/>
                  <a:pt x="1900" y="77"/>
                </a:cubicBezTo>
                <a:cubicBezTo>
                  <a:pt x="1900" y="79"/>
                  <a:pt x="1900" y="79"/>
                  <a:pt x="1900" y="79"/>
                </a:cubicBezTo>
                <a:cubicBezTo>
                  <a:pt x="1901" y="81"/>
                  <a:pt x="1901" y="81"/>
                  <a:pt x="1901" y="81"/>
                </a:cubicBezTo>
                <a:cubicBezTo>
                  <a:pt x="1903" y="80"/>
                  <a:pt x="1903" y="80"/>
                  <a:pt x="1903" y="80"/>
                </a:cubicBezTo>
                <a:cubicBezTo>
                  <a:pt x="1905" y="79"/>
                  <a:pt x="1905" y="79"/>
                  <a:pt x="1905" y="79"/>
                </a:cubicBezTo>
                <a:cubicBezTo>
                  <a:pt x="1906" y="80"/>
                  <a:pt x="1906" y="80"/>
                  <a:pt x="1906" y="80"/>
                </a:cubicBezTo>
                <a:cubicBezTo>
                  <a:pt x="1904" y="81"/>
                  <a:pt x="1904" y="81"/>
                  <a:pt x="1904" y="81"/>
                </a:cubicBezTo>
                <a:cubicBezTo>
                  <a:pt x="1903" y="83"/>
                  <a:pt x="1903" y="83"/>
                  <a:pt x="1903" y="83"/>
                </a:cubicBezTo>
                <a:cubicBezTo>
                  <a:pt x="1904" y="83"/>
                  <a:pt x="1904" y="83"/>
                  <a:pt x="1904" y="83"/>
                </a:cubicBezTo>
                <a:cubicBezTo>
                  <a:pt x="1906" y="81"/>
                  <a:pt x="1906" y="81"/>
                  <a:pt x="1906" y="81"/>
                </a:cubicBezTo>
                <a:cubicBezTo>
                  <a:pt x="1907" y="81"/>
                  <a:pt x="1907" y="81"/>
                  <a:pt x="1907" y="81"/>
                </a:cubicBezTo>
                <a:cubicBezTo>
                  <a:pt x="1908" y="82"/>
                  <a:pt x="1908" y="82"/>
                  <a:pt x="1908" y="82"/>
                </a:cubicBezTo>
                <a:cubicBezTo>
                  <a:pt x="1906" y="83"/>
                  <a:pt x="1906" y="83"/>
                  <a:pt x="1906" y="83"/>
                </a:cubicBezTo>
                <a:cubicBezTo>
                  <a:pt x="1906" y="85"/>
                  <a:pt x="1906" y="85"/>
                  <a:pt x="1906" y="85"/>
                </a:cubicBezTo>
                <a:cubicBezTo>
                  <a:pt x="1907" y="86"/>
                  <a:pt x="1907" y="86"/>
                  <a:pt x="1907" y="86"/>
                </a:cubicBezTo>
                <a:cubicBezTo>
                  <a:pt x="1909" y="86"/>
                  <a:pt x="1909" y="86"/>
                  <a:pt x="1909" y="86"/>
                </a:cubicBezTo>
                <a:cubicBezTo>
                  <a:pt x="1908" y="87"/>
                  <a:pt x="1908" y="87"/>
                  <a:pt x="1908" y="87"/>
                </a:cubicBezTo>
                <a:cubicBezTo>
                  <a:pt x="1907" y="87"/>
                  <a:pt x="1907" y="87"/>
                  <a:pt x="1907" y="87"/>
                </a:cubicBezTo>
                <a:cubicBezTo>
                  <a:pt x="1905" y="88"/>
                  <a:pt x="1905" y="88"/>
                  <a:pt x="1905" y="88"/>
                </a:cubicBezTo>
                <a:cubicBezTo>
                  <a:pt x="1905" y="90"/>
                  <a:pt x="1905" y="90"/>
                  <a:pt x="1905" y="90"/>
                </a:cubicBezTo>
                <a:cubicBezTo>
                  <a:pt x="1906" y="92"/>
                  <a:pt x="1906" y="92"/>
                  <a:pt x="1906" y="92"/>
                </a:cubicBezTo>
                <a:cubicBezTo>
                  <a:pt x="1905" y="92"/>
                  <a:pt x="1905" y="92"/>
                  <a:pt x="1905" y="92"/>
                </a:cubicBezTo>
                <a:cubicBezTo>
                  <a:pt x="1904" y="92"/>
                  <a:pt x="1904" y="92"/>
                  <a:pt x="1904" y="92"/>
                </a:cubicBezTo>
                <a:cubicBezTo>
                  <a:pt x="1903" y="92"/>
                  <a:pt x="1903" y="92"/>
                  <a:pt x="1903" y="92"/>
                </a:cubicBezTo>
                <a:cubicBezTo>
                  <a:pt x="1901" y="92"/>
                  <a:pt x="1901" y="92"/>
                  <a:pt x="1901" y="92"/>
                </a:cubicBezTo>
                <a:cubicBezTo>
                  <a:pt x="1900" y="92"/>
                  <a:pt x="1900" y="92"/>
                  <a:pt x="1900" y="92"/>
                </a:cubicBezTo>
                <a:cubicBezTo>
                  <a:pt x="1898" y="94"/>
                  <a:pt x="1898" y="94"/>
                  <a:pt x="1898" y="94"/>
                </a:cubicBezTo>
                <a:cubicBezTo>
                  <a:pt x="1898" y="96"/>
                  <a:pt x="1898" y="96"/>
                  <a:pt x="1898" y="96"/>
                </a:cubicBezTo>
                <a:lnTo>
                  <a:pt x="1899" y="98"/>
                </a:lnTo>
                <a:close/>
                <a:moveTo>
                  <a:pt x="1952" y="157"/>
                </a:moveTo>
                <a:cubicBezTo>
                  <a:pt x="1953" y="158"/>
                  <a:pt x="1953" y="158"/>
                  <a:pt x="1953" y="158"/>
                </a:cubicBezTo>
                <a:cubicBezTo>
                  <a:pt x="1954" y="158"/>
                  <a:pt x="1954" y="158"/>
                  <a:pt x="1954" y="158"/>
                </a:cubicBezTo>
                <a:cubicBezTo>
                  <a:pt x="1955" y="157"/>
                  <a:pt x="1955" y="157"/>
                  <a:pt x="1955" y="157"/>
                </a:cubicBezTo>
                <a:cubicBezTo>
                  <a:pt x="1953" y="157"/>
                  <a:pt x="1953" y="157"/>
                  <a:pt x="1953" y="157"/>
                </a:cubicBezTo>
                <a:lnTo>
                  <a:pt x="1952" y="157"/>
                </a:lnTo>
                <a:close/>
                <a:moveTo>
                  <a:pt x="968" y="126"/>
                </a:moveTo>
                <a:cubicBezTo>
                  <a:pt x="968" y="128"/>
                  <a:pt x="968" y="128"/>
                  <a:pt x="968" y="128"/>
                </a:cubicBezTo>
                <a:cubicBezTo>
                  <a:pt x="968" y="128"/>
                  <a:pt x="968" y="128"/>
                  <a:pt x="968" y="128"/>
                </a:cubicBezTo>
                <a:cubicBezTo>
                  <a:pt x="970" y="128"/>
                  <a:pt x="970" y="128"/>
                  <a:pt x="970" y="128"/>
                </a:cubicBezTo>
                <a:cubicBezTo>
                  <a:pt x="971" y="126"/>
                  <a:pt x="971" y="126"/>
                  <a:pt x="971" y="126"/>
                </a:cubicBezTo>
                <a:cubicBezTo>
                  <a:pt x="971" y="126"/>
                  <a:pt x="971" y="126"/>
                  <a:pt x="971" y="126"/>
                </a:cubicBezTo>
                <a:cubicBezTo>
                  <a:pt x="970" y="126"/>
                  <a:pt x="970" y="126"/>
                  <a:pt x="970" y="126"/>
                </a:cubicBezTo>
                <a:lnTo>
                  <a:pt x="968" y="126"/>
                </a:lnTo>
                <a:close/>
                <a:moveTo>
                  <a:pt x="827" y="254"/>
                </a:moveTo>
                <a:cubicBezTo>
                  <a:pt x="827" y="253"/>
                  <a:pt x="827" y="253"/>
                  <a:pt x="827" y="253"/>
                </a:cubicBezTo>
                <a:cubicBezTo>
                  <a:pt x="827" y="252"/>
                  <a:pt x="827" y="252"/>
                  <a:pt x="827" y="252"/>
                </a:cubicBezTo>
                <a:cubicBezTo>
                  <a:pt x="826" y="251"/>
                  <a:pt x="826" y="251"/>
                  <a:pt x="826" y="251"/>
                </a:cubicBezTo>
                <a:cubicBezTo>
                  <a:pt x="825" y="252"/>
                  <a:pt x="825" y="252"/>
                  <a:pt x="825" y="252"/>
                </a:cubicBezTo>
                <a:cubicBezTo>
                  <a:pt x="824" y="252"/>
                  <a:pt x="824" y="252"/>
                  <a:pt x="824" y="252"/>
                </a:cubicBezTo>
                <a:cubicBezTo>
                  <a:pt x="823" y="250"/>
                  <a:pt x="823" y="250"/>
                  <a:pt x="823" y="250"/>
                </a:cubicBezTo>
                <a:cubicBezTo>
                  <a:pt x="823" y="250"/>
                  <a:pt x="823" y="250"/>
                  <a:pt x="823" y="250"/>
                </a:cubicBezTo>
                <a:cubicBezTo>
                  <a:pt x="822" y="251"/>
                  <a:pt x="822" y="251"/>
                  <a:pt x="822" y="251"/>
                </a:cubicBezTo>
                <a:cubicBezTo>
                  <a:pt x="820" y="253"/>
                  <a:pt x="820" y="253"/>
                  <a:pt x="820" y="253"/>
                </a:cubicBezTo>
                <a:cubicBezTo>
                  <a:pt x="819" y="253"/>
                  <a:pt x="819" y="253"/>
                  <a:pt x="819" y="253"/>
                </a:cubicBezTo>
                <a:cubicBezTo>
                  <a:pt x="818" y="254"/>
                  <a:pt x="818" y="254"/>
                  <a:pt x="818" y="254"/>
                </a:cubicBezTo>
                <a:cubicBezTo>
                  <a:pt x="818" y="256"/>
                  <a:pt x="818" y="256"/>
                  <a:pt x="818" y="256"/>
                </a:cubicBezTo>
                <a:cubicBezTo>
                  <a:pt x="818" y="258"/>
                  <a:pt x="818" y="258"/>
                  <a:pt x="818" y="258"/>
                </a:cubicBezTo>
                <a:cubicBezTo>
                  <a:pt x="817" y="258"/>
                  <a:pt x="817" y="258"/>
                  <a:pt x="817" y="258"/>
                </a:cubicBezTo>
                <a:cubicBezTo>
                  <a:pt x="816" y="260"/>
                  <a:pt x="816" y="260"/>
                  <a:pt x="816" y="260"/>
                </a:cubicBezTo>
                <a:cubicBezTo>
                  <a:pt x="817" y="261"/>
                  <a:pt x="817" y="261"/>
                  <a:pt x="817" y="261"/>
                </a:cubicBezTo>
                <a:cubicBezTo>
                  <a:pt x="816" y="263"/>
                  <a:pt x="816" y="263"/>
                  <a:pt x="816" y="263"/>
                </a:cubicBezTo>
                <a:cubicBezTo>
                  <a:pt x="816" y="263"/>
                  <a:pt x="816" y="263"/>
                  <a:pt x="816" y="263"/>
                </a:cubicBezTo>
                <a:cubicBezTo>
                  <a:pt x="818" y="264"/>
                  <a:pt x="818" y="264"/>
                  <a:pt x="818" y="264"/>
                </a:cubicBezTo>
                <a:cubicBezTo>
                  <a:pt x="818" y="265"/>
                  <a:pt x="818" y="265"/>
                  <a:pt x="818" y="265"/>
                </a:cubicBezTo>
                <a:cubicBezTo>
                  <a:pt x="819" y="265"/>
                  <a:pt x="819" y="265"/>
                  <a:pt x="819" y="265"/>
                </a:cubicBezTo>
                <a:cubicBezTo>
                  <a:pt x="819" y="267"/>
                  <a:pt x="819" y="267"/>
                  <a:pt x="819" y="267"/>
                </a:cubicBezTo>
                <a:cubicBezTo>
                  <a:pt x="820" y="267"/>
                  <a:pt x="820" y="267"/>
                  <a:pt x="820" y="267"/>
                </a:cubicBezTo>
                <a:cubicBezTo>
                  <a:pt x="821" y="266"/>
                  <a:pt x="821" y="266"/>
                  <a:pt x="821" y="266"/>
                </a:cubicBezTo>
                <a:cubicBezTo>
                  <a:pt x="821" y="265"/>
                  <a:pt x="821" y="265"/>
                  <a:pt x="821" y="265"/>
                </a:cubicBezTo>
                <a:cubicBezTo>
                  <a:pt x="822" y="264"/>
                  <a:pt x="822" y="264"/>
                  <a:pt x="822" y="264"/>
                </a:cubicBezTo>
                <a:cubicBezTo>
                  <a:pt x="822" y="263"/>
                  <a:pt x="822" y="263"/>
                  <a:pt x="822" y="263"/>
                </a:cubicBezTo>
                <a:cubicBezTo>
                  <a:pt x="821" y="263"/>
                  <a:pt x="821" y="263"/>
                  <a:pt x="821" y="263"/>
                </a:cubicBezTo>
                <a:cubicBezTo>
                  <a:pt x="822" y="262"/>
                  <a:pt x="822" y="262"/>
                  <a:pt x="822" y="262"/>
                </a:cubicBezTo>
                <a:cubicBezTo>
                  <a:pt x="823" y="261"/>
                  <a:pt x="823" y="261"/>
                  <a:pt x="823" y="261"/>
                </a:cubicBezTo>
                <a:cubicBezTo>
                  <a:pt x="824" y="259"/>
                  <a:pt x="824" y="259"/>
                  <a:pt x="824" y="259"/>
                </a:cubicBezTo>
                <a:cubicBezTo>
                  <a:pt x="825" y="259"/>
                  <a:pt x="825" y="259"/>
                  <a:pt x="825" y="259"/>
                </a:cubicBezTo>
                <a:cubicBezTo>
                  <a:pt x="826" y="258"/>
                  <a:pt x="826" y="258"/>
                  <a:pt x="826" y="258"/>
                </a:cubicBezTo>
                <a:cubicBezTo>
                  <a:pt x="826" y="257"/>
                  <a:pt x="826" y="257"/>
                  <a:pt x="826" y="257"/>
                </a:cubicBezTo>
                <a:cubicBezTo>
                  <a:pt x="826" y="256"/>
                  <a:pt x="826" y="256"/>
                  <a:pt x="826" y="256"/>
                </a:cubicBezTo>
                <a:cubicBezTo>
                  <a:pt x="827" y="255"/>
                  <a:pt x="827" y="255"/>
                  <a:pt x="827" y="255"/>
                </a:cubicBezTo>
                <a:lnTo>
                  <a:pt x="827" y="254"/>
                </a:lnTo>
                <a:close/>
                <a:moveTo>
                  <a:pt x="840" y="250"/>
                </a:moveTo>
                <a:cubicBezTo>
                  <a:pt x="840" y="251"/>
                  <a:pt x="840" y="251"/>
                  <a:pt x="840" y="251"/>
                </a:cubicBezTo>
                <a:cubicBezTo>
                  <a:pt x="842" y="251"/>
                  <a:pt x="842" y="251"/>
                  <a:pt x="842" y="251"/>
                </a:cubicBezTo>
                <a:cubicBezTo>
                  <a:pt x="842" y="251"/>
                  <a:pt x="842" y="250"/>
                  <a:pt x="842" y="250"/>
                </a:cubicBezTo>
                <a:cubicBezTo>
                  <a:pt x="840" y="250"/>
                  <a:pt x="840" y="250"/>
                  <a:pt x="840" y="250"/>
                </a:cubicBezTo>
                <a:close/>
                <a:moveTo>
                  <a:pt x="826" y="225"/>
                </a:moveTo>
                <a:cubicBezTo>
                  <a:pt x="825" y="224"/>
                  <a:pt x="825" y="224"/>
                  <a:pt x="825" y="224"/>
                </a:cubicBezTo>
                <a:cubicBezTo>
                  <a:pt x="827" y="224"/>
                  <a:pt x="827" y="224"/>
                  <a:pt x="827" y="224"/>
                </a:cubicBezTo>
                <a:cubicBezTo>
                  <a:pt x="827" y="223"/>
                  <a:pt x="827" y="223"/>
                  <a:pt x="827" y="223"/>
                </a:cubicBezTo>
                <a:cubicBezTo>
                  <a:pt x="826" y="222"/>
                  <a:pt x="826" y="222"/>
                  <a:pt x="826" y="222"/>
                </a:cubicBezTo>
                <a:cubicBezTo>
                  <a:pt x="825" y="220"/>
                  <a:pt x="825" y="220"/>
                  <a:pt x="825" y="220"/>
                </a:cubicBezTo>
                <a:cubicBezTo>
                  <a:pt x="825" y="221"/>
                  <a:pt x="825" y="221"/>
                  <a:pt x="825" y="221"/>
                </a:cubicBezTo>
                <a:cubicBezTo>
                  <a:pt x="825" y="222"/>
                  <a:pt x="825" y="222"/>
                  <a:pt x="825" y="222"/>
                </a:cubicBezTo>
                <a:cubicBezTo>
                  <a:pt x="824" y="223"/>
                  <a:pt x="824" y="223"/>
                  <a:pt x="824" y="223"/>
                </a:cubicBezTo>
                <a:cubicBezTo>
                  <a:pt x="823" y="222"/>
                  <a:pt x="823" y="222"/>
                  <a:pt x="823" y="222"/>
                </a:cubicBezTo>
                <a:cubicBezTo>
                  <a:pt x="821" y="221"/>
                  <a:pt x="821" y="221"/>
                  <a:pt x="821" y="221"/>
                </a:cubicBezTo>
                <a:cubicBezTo>
                  <a:pt x="821" y="220"/>
                  <a:pt x="821" y="220"/>
                  <a:pt x="821" y="220"/>
                </a:cubicBezTo>
                <a:cubicBezTo>
                  <a:pt x="821" y="220"/>
                  <a:pt x="821" y="220"/>
                  <a:pt x="821" y="220"/>
                </a:cubicBezTo>
                <a:cubicBezTo>
                  <a:pt x="819" y="222"/>
                  <a:pt x="819" y="222"/>
                  <a:pt x="819" y="222"/>
                </a:cubicBezTo>
                <a:cubicBezTo>
                  <a:pt x="816" y="222"/>
                  <a:pt x="816" y="222"/>
                  <a:pt x="816" y="222"/>
                </a:cubicBezTo>
                <a:cubicBezTo>
                  <a:pt x="815" y="221"/>
                  <a:pt x="815" y="221"/>
                  <a:pt x="815" y="221"/>
                </a:cubicBezTo>
                <a:cubicBezTo>
                  <a:pt x="817" y="219"/>
                  <a:pt x="817" y="219"/>
                  <a:pt x="817" y="219"/>
                </a:cubicBezTo>
                <a:cubicBezTo>
                  <a:pt x="818" y="219"/>
                  <a:pt x="818" y="219"/>
                  <a:pt x="818" y="219"/>
                </a:cubicBezTo>
                <a:cubicBezTo>
                  <a:pt x="819" y="218"/>
                  <a:pt x="819" y="218"/>
                  <a:pt x="819" y="218"/>
                </a:cubicBezTo>
                <a:cubicBezTo>
                  <a:pt x="819" y="217"/>
                  <a:pt x="819" y="217"/>
                  <a:pt x="819" y="217"/>
                </a:cubicBezTo>
                <a:cubicBezTo>
                  <a:pt x="819" y="216"/>
                  <a:pt x="819" y="216"/>
                  <a:pt x="819" y="216"/>
                </a:cubicBezTo>
                <a:cubicBezTo>
                  <a:pt x="819" y="214"/>
                  <a:pt x="819" y="214"/>
                  <a:pt x="819" y="214"/>
                </a:cubicBezTo>
                <a:cubicBezTo>
                  <a:pt x="819" y="213"/>
                  <a:pt x="819" y="213"/>
                  <a:pt x="819" y="213"/>
                </a:cubicBezTo>
                <a:cubicBezTo>
                  <a:pt x="819" y="212"/>
                  <a:pt x="819" y="212"/>
                  <a:pt x="819" y="212"/>
                </a:cubicBezTo>
                <a:cubicBezTo>
                  <a:pt x="818" y="211"/>
                  <a:pt x="818" y="211"/>
                  <a:pt x="818" y="211"/>
                </a:cubicBezTo>
                <a:cubicBezTo>
                  <a:pt x="818" y="210"/>
                  <a:pt x="818" y="210"/>
                  <a:pt x="818" y="210"/>
                </a:cubicBezTo>
                <a:cubicBezTo>
                  <a:pt x="815" y="207"/>
                  <a:pt x="815" y="207"/>
                  <a:pt x="815" y="207"/>
                </a:cubicBezTo>
                <a:cubicBezTo>
                  <a:pt x="813" y="206"/>
                  <a:pt x="813" y="206"/>
                  <a:pt x="813" y="206"/>
                </a:cubicBezTo>
                <a:cubicBezTo>
                  <a:pt x="813" y="205"/>
                  <a:pt x="813" y="205"/>
                  <a:pt x="813" y="205"/>
                </a:cubicBezTo>
                <a:cubicBezTo>
                  <a:pt x="812" y="203"/>
                  <a:pt x="812" y="203"/>
                  <a:pt x="812" y="203"/>
                </a:cubicBezTo>
                <a:cubicBezTo>
                  <a:pt x="811" y="203"/>
                  <a:pt x="811" y="203"/>
                  <a:pt x="811" y="203"/>
                </a:cubicBezTo>
                <a:cubicBezTo>
                  <a:pt x="810" y="201"/>
                  <a:pt x="810" y="201"/>
                  <a:pt x="810" y="201"/>
                </a:cubicBezTo>
                <a:cubicBezTo>
                  <a:pt x="811" y="199"/>
                  <a:pt x="811" y="199"/>
                  <a:pt x="811" y="199"/>
                </a:cubicBezTo>
                <a:cubicBezTo>
                  <a:pt x="810" y="197"/>
                  <a:pt x="810" y="197"/>
                  <a:pt x="810" y="197"/>
                </a:cubicBezTo>
                <a:cubicBezTo>
                  <a:pt x="807" y="197"/>
                  <a:pt x="807" y="197"/>
                  <a:pt x="807" y="197"/>
                </a:cubicBezTo>
                <a:cubicBezTo>
                  <a:pt x="804" y="196"/>
                  <a:pt x="804" y="196"/>
                  <a:pt x="804" y="196"/>
                </a:cubicBezTo>
                <a:cubicBezTo>
                  <a:pt x="803" y="194"/>
                  <a:pt x="803" y="194"/>
                  <a:pt x="803" y="194"/>
                </a:cubicBezTo>
                <a:cubicBezTo>
                  <a:pt x="804" y="193"/>
                  <a:pt x="804" y="193"/>
                  <a:pt x="804" y="193"/>
                </a:cubicBezTo>
                <a:cubicBezTo>
                  <a:pt x="804" y="192"/>
                  <a:pt x="804" y="192"/>
                  <a:pt x="804" y="192"/>
                </a:cubicBezTo>
                <a:cubicBezTo>
                  <a:pt x="803" y="191"/>
                  <a:pt x="803" y="191"/>
                  <a:pt x="803" y="191"/>
                </a:cubicBezTo>
                <a:cubicBezTo>
                  <a:pt x="802" y="190"/>
                  <a:pt x="802" y="190"/>
                  <a:pt x="802" y="190"/>
                </a:cubicBezTo>
                <a:cubicBezTo>
                  <a:pt x="801" y="189"/>
                  <a:pt x="801" y="189"/>
                  <a:pt x="801" y="189"/>
                </a:cubicBezTo>
                <a:cubicBezTo>
                  <a:pt x="800" y="192"/>
                  <a:pt x="800" y="192"/>
                  <a:pt x="800" y="192"/>
                </a:cubicBezTo>
                <a:cubicBezTo>
                  <a:pt x="799" y="193"/>
                  <a:pt x="799" y="193"/>
                  <a:pt x="799" y="193"/>
                </a:cubicBezTo>
                <a:cubicBezTo>
                  <a:pt x="798" y="194"/>
                  <a:pt x="798" y="194"/>
                  <a:pt x="798" y="194"/>
                </a:cubicBezTo>
                <a:cubicBezTo>
                  <a:pt x="797" y="194"/>
                  <a:pt x="797" y="194"/>
                  <a:pt x="797" y="194"/>
                </a:cubicBezTo>
                <a:cubicBezTo>
                  <a:pt x="797" y="191"/>
                  <a:pt x="797" y="191"/>
                  <a:pt x="797" y="191"/>
                </a:cubicBezTo>
                <a:cubicBezTo>
                  <a:pt x="797" y="189"/>
                  <a:pt x="797" y="189"/>
                  <a:pt x="797" y="189"/>
                </a:cubicBezTo>
                <a:cubicBezTo>
                  <a:pt x="797" y="188"/>
                  <a:pt x="797" y="188"/>
                  <a:pt x="797" y="188"/>
                </a:cubicBezTo>
                <a:cubicBezTo>
                  <a:pt x="798" y="188"/>
                  <a:pt x="798" y="188"/>
                  <a:pt x="798" y="188"/>
                </a:cubicBezTo>
                <a:cubicBezTo>
                  <a:pt x="799" y="188"/>
                  <a:pt x="799" y="188"/>
                  <a:pt x="799" y="188"/>
                </a:cubicBezTo>
                <a:cubicBezTo>
                  <a:pt x="799" y="187"/>
                  <a:pt x="799" y="187"/>
                  <a:pt x="799" y="187"/>
                </a:cubicBezTo>
                <a:cubicBezTo>
                  <a:pt x="799" y="185"/>
                  <a:pt x="799" y="185"/>
                  <a:pt x="799" y="185"/>
                </a:cubicBezTo>
                <a:cubicBezTo>
                  <a:pt x="799" y="183"/>
                  <a:pt x="799" y="183"/>
                  <a:pt x="799" y="183"/>
                </a:cubicBezTo>
                <a:cubicBezTo>
                  <a:pt x="797" y="184"/>
                  <a:pt x="797" y="184"/>
                  <a:pt x="797" y="184"/>
                </a:cubicBezTo>
                <a:cubicBezTo>
                  <a:pt x="797" y="183"/>
                  <a:pt x="797" y="183"/>
                  <a:pt x="797" y="183"/>
                </a:cubicBezTo>
                <a:cubicBezTo>
                  <a:pt x="798" y="181"/>
                  <a:pt x="798" y="181"/>
                  <a:pt x="798" y="181"/>
                </a:cubicBezTo>
                <a:cubicBezTo>
                  <a:pt x="797" y="180"/>
                  <a:pt x="797" y="180"/>
                  <a:pt x="797" y="180"/>
                </a:cubicBezTo>
                <a:cubicBezTo>
                  <a:pt x="794" y="182"/>
                  <a:pt x="794" y="182"/>
                  <a:pt x="794" y="182"/>
                </a:cubicBezTo>
                <a:cubicBezTo>
                  <a:pt x="792" y="184"/>
                  <a:pt x="792" y="184"/>
                  <a:pt x="792" y="184"/>
                </a:cubicBezTo>
                <a:cubicBezTo>
                  <a:pt x="790" y="187"/>
                  <a:pt x="790" y="187"/>
                  <a:pt x="790" y="187"/>
                </a:cubicBezTo>
                <a:cubicBezTo>
                  <a:pt x="788" y="190"/>
                  <a:pt x="788" y="190"/>
                  <a:pt x="788" y="190"/>
                </a:cubicBezTo>
                <a:cubicBezTo>
                  <a:pt x="788" y="192"/>
                  <a:pt x="788" y="192"/>
                  <a:pt x="788" y="192"/>
                </a:cubicBezTo>
                <a:cubicBezTo>
                  <a:pt x="787" y="193"/>
                  <a:pt x="787" y="193"/>
                  <a:pt x="787" y="193"/>
                </a:cubicBezTo>
                <a:cubicBezTo>
                  <a:pt x="787" y="194"/>
                  <a:pt x="787" y="194"/>
                  <a:pt x="787" y="194"/>
                </a:cubicBezTo>
                <a:cubicBezTo>
                  <a:pt x="785" y="198"/>
                  <a:pt x="785" y="198"/>
                  <a:pt x="785" y="198"/>
                </a:cubicBezTo>
                <a:cubicBezTo>
                  <a:pt x="786" y="199"/>
                  <a:pt x="786" y="199"/>
                  <a:pt x="786" y="199"/>
                </a:cubicBezTo>
                <a:cubicBezTo>
                  <a:pt x="784" y="200"/>
                  <a:pt x="784" y="200"/>
                  <a:pt x="784" y="200"/>
                </a:cubicBezTo>
                <a:cubicBezTo>
                  <a:pt x="784" y="201"/>
                  <a:pt x="784" y="201"/>
                  <a:pt x="784" y="201"/>
                </a:cubicBezTo>
                <a:cubicBezTo>
                  <a:pt x="784" y="203"/>
                  <a:pt x="784" y="203"/>
                  <a:pt x="784" y="203"/>
                </a:cubicBezTo>
                <a:cubicBezTo>
                  <a:pt x="781" y="205"/>
                  <a:pt x="781" y="205"/>
                  <a:pt x="781" y="205"/>
                </a:cubicBezTo>
                <a:cubicBezTo>
                  <a:pt x="780" y="207"/>
                  <a:pt x="780" y="207"/>
                  <a:pt x="780" y="207"/>
                </a:cubicBezTo>
                <a:cubicBezTo>
                  <a:pt x="780" y="210"/>
                  <a:pt x="780" y="210"/>
                  <a:pt x="780" y="210"/>
                </a:cubicBezTo>
                <a:cubicBezTo>
                  <a:pt x="780" y="211"/>
                  <a:pt x="780" y="211"/>
                  <a:pt x="780" y="211"/>
                </a:cubicBezTo>
                <a:cubicBezTo>
                  <a:pt x="780" y="214"/>
                  <a:pt x="780" y="214"/>
                  <a:pt x="780" y="214"/>
                </a:cubicBezTo>
                <a:cubicBezTo>
                  <a:pt x="779" y="215"/>
                  <a:pt x="779" y="215"/>
                  <a:pt x="779" y="215"/>
                </a:cubicBezTo>
                <a:cubicBezTo>
                  <a:pt x="776" y="215"/>
                  <a:pt x="776" y="215"/>
                  <a:pt x="776" y="215"/>
                </a:cubicBezTo>
                <a:cubicBezTo>
                  <a:pt x="773" y="217"/>
                  <a:pt x="773" y="217"/>
                  <a:pt x="773" y="217"/>
                </a:cubicBezTo>
                <a:cubicBezTo>
                  <a:pt x="773" y="218"/>
                  <a:pt x="773" y="218"/>
                  <a:pt x="773" y="218"/>
                </a:cubicBezTo>
                <a:cubicBezTo>
                  <a:pt x="772" y="222"/>
                  <a:pt x="772" y="222"/>
                  <a:pt x="772" y="222"/>
                </a:cubicBezTo>
                <a:cubicBezTo>
                  <a:pt x="772" y="224"/>
                  <a:pt x="772" y="224"/>
                  <a:pt x="772" y="224"/>
                </a:cubicBezTo>
                <a:cubicBezTo>
                  <a:pt x="772" y="224"/>
                  <a:pt x="773" y="224"/>
                  <a:pt x="773" y="224"/>
                </a:cubicBezTo>
                <a:cubicBezTo>
                  <a:pt x="774" y="222"/>
                  <a:pt x="774" y="222"/>
                  <a:pt x="774" y="222"/>
                </a:cubicBezTo>
                <a:cubicBezTo>
                  <a:pt x="775" y="222"/>
                  <a:pt x="775" y="222"/>
                  <a:pt x="775" y="222"/>
                </a:cubicBezTo>
                <a:cubicBezTo>
                  <a:pt x="775" y="222"/>
                  <a:pt x="775" y="222"/>
                  <a:pt x="775" y="222"/>
                </a:cubicBezTo>
                <a:cubicBezTo>
                  <a:pt x="777" y="223"/>
                  <a:pt x="777" y="223"/>
                  <a:pt x="777" y="223"/>
                </a:cubicBezTo>
                <a:cubicBezTo>
                  <a:pt x="778" y="223"/>
                  <a:pt x="778" y="223"/>
                  <a:pt x="778" y="223"/>
                </a:cubicBezTo>
                <a:cubicBezTo>
                  <a:pt x="779" y="223"/>
                  <a:pt x="779" y="223"/>
                  <a:pt x="779" y="223"/>
                </a:cubicBezTo>
                <a:cubicBezTo>
                  <a:pt x="780" y="223"/>
                  <a:pt x="780" y="223"/>
                  <a:pt x="780" y="223"/>
                </a:cubicBezTo>
                <a:cubicBezTo>
                  <a:pt x="781" y="223"/>
                  <a:pt x="781" y="223"/>
                  <a:pt x="781" y="223"/>
                </a:cubicBezTo>
                <a:cubicBezTo>
                  <a:pt x="781" y="225"/>
                  <a:pt x="781" y="225"/>
                  <a:pt x="781" y="225"/>
                </a:cubicBezTo>
                <a:cubicBezTo>
                  <a:pt x="780" y="227"/>
                  <a:pt x="780" y="227"/>
                  <a:pt x="780" y="227"/>
                </a:cubicBezTo>
                <a:cubicBezTo>
                  <a:pt x="780" y="228"/>
                  <a:pt x="780" y="228"/>
                  <a:pt x="780" y="228"/>
                </a:cubicBezTo>
                <a:cubicBezTo>
                  <a:pt x="779" y="230"/>
                  <a:pt x="779" y="230"/>
                  <a:pt x="779" y="230"/>
                </a:cubicBezTo>
                <a:cubicBezTo>
                  <a:pt x="779" y="232"/>
                  <a:pt x="779" y="232"/>
                  <a:pt x="779" y="232"/>
                </a:cubicBezTo>
                <a:cubicBezTo>
                  <a:pt x="779" y="233"/>
                  <a:pt x="779" y="233"/>
                  <a:pt x="779" y="233"/>
                </a:cubicBezTo>
                <a:cubicBezTo>
                  <a:pt x="780" y="233"/>
                  <a:pt x="780" y="233"/>
                  <a:pt x="780" y="233"/>
                </a:cubicBezTo>
                <a:cubicBezTo>
                  <a:pt x="781" y="233"/>
                  <a:pt x="781" y="233"/>
                  <a:pt x="781" y="233"/>
                </a:cubicBezTo>
                <a:cubicBezTo>
                  <a:pt x="783" y="233"/>
                  <a:pt x="783" y="233"/>
                  <a:pt x="783" y="233"/>
                </a:cubicBezTo>
                <a:cubicBezTo>
                  <a:pt x="784" y="233"/>
                  <a:pt x="784" y="233"/>
                  <a:pt x="784" y="233"/>
                </a:cubicBezTo>
                <a:cubicBezTo>
                  <a:pt x="785" y="233"/>
                  <a:pt x="785" y="233"/>
                  <a:pt x="785" y="233"/>
                </a:cubicBezTo>
                <a:cubicBezTo>
                  <a:pt x="786" y="232"/>
                  <a:pt x="786" y="232"/>
                  <a:pt x="786" y="232"/>
                </a:cubicBezTo>
                <a:cubicBezTo>
                  <a:pt x="787" y="231"/>
                  <a:pt x="787" y="231"/>
                  <a:pt x="787" y="231"/>
                </a:cubicBezTo>
                <a:cubicBezTo>
                  <a:pt x="789" y="231"/>
                  <a:pt x="789" y="231"/>
                  <a:pt x="789" y="231"/>
                </a:cubicBezTo>
                <a:cubicBezTo>
                  <a:pt x="790" y="230"/>
                  <a:pt x="790" y="230"/>
                  <a:pt x="790" y="230"/>
                </a:cubicBezTo>
                <a:cubicBezTo>
                  <a:pt x="791" y="227"/>
                  <a:pt x="791" y="227"/>
                  <a:pt x="791" y="227"/>
                </a:cubicBezTo>
                <a:cubicBezTo>
                  <a:pt x="792" y="226"/>
                  <a:pt x="792" y="226"/>
                  <a:pt x="792" y="226"/>
                </a:cubicBezTo>
                <a:cubicBezTo>
                  <a:pt x="793" y="225"/>
                  <a:pt x="793" y="225"/>
                  <a:pt x="793" y="225"/>
                </a:cubicBezTo>
                <a:cubicBezTo>
                  <a:pt x="794" y="225"/>
                  <a:pt x="794" y="225"/>
                  <a:pt x="794" y="225"/>
                </a:cubicBezTo>
                <a:cubicBezTo>
                  <a:pt x="795" y="225"/>
                  <a:pt x="795" y="225"/>
                  <a:pt x="795" y="225"/>
                </a:cubicBezTo>
                <a:cubicBezTo>
                  <a:pt x="796" y="224"/>
                  <a:pt x="796" y="224"/>
                  <a:pt x="796" y="224"/>
                </a:cubicBezTo>
                <a:cubicBezTo>
                  <a:pt x="797" y="224"/>
                  <a:pt x="797" y="224"/>
                  <a:pt x="797" y="224"/>
                </a:cubicBezTo>
                <a:cubicBezTo>
                  <a:pt x="799" y="224"/>
                  <a:pt x="799" y="224"/>
                  <a:pt x="799" y="224"/>
                </a:cubicBezTo>
                <a:cubicBezTo>
                  <a:pt x="799" y="221"/>
                  <a:pt x="799" y="221"/>
                  <a:pt x="799" y="221"/>
                </a:cubicBezTo>
                <a:cubicBezTo>
                  <a:pt x="799" y="219"/>
                  <a:pt x="799" y="219"/>
                  <a:pt x="799" y="219"/>
                </a:cubicBezTo>
                <a:cubicBezTo>
                  <a:pt x="801" y="218"/>
                  <a:pt x="801" y="218"/>
                  <a:pt x="801" y="218"/>
                </a:cubicBezTo>
                <a:cubicBezTo>
                  <a:pt x="802" y="216"/>
                  <a:pt x="802" y="216"/>
                  <a:pt x="802" y="216"/>
                </a:cubicBezTo>
                <a:cubicBezTo>
                  <a:pt x="803" y="216"/>
                  <a:pt x="803" y="216"/>
                  <a:pt x="803" y="216"/>
                </a:cubicBezTo>
                <a:cubicBezTo>
                  <a:pt x="804" y="217"/>
                  <a:pt x="804" y="217"/>
                  <a:pt x="804" y="217"/>
                </a:cubicBezTo>
                <a:cubicBezTo>
                  <a:pt x="805" y="216"/>
                  <a:pt x="805" y="216"/>
                  <a:pt x="805" y="216"/>
                </a:cubicBezTo>
                <a:cubicBezTo>
                  <a:pt x="806" y="216"/>
                  <a:pt x="806" y="216"/>
                  <a:pt x="806" y="216"/>
                </a:cubicBezTo>
                <a:cubicBezTo>
                  <a:pt x="807" y="216"/>
                  <a:pt x="807" y="216"/>
                  <a:pt x="807" y="216"/>
                </a:cubicBezTo>
                <a:cubicBezTo>
                  <a:pt x="807" y="218"/>
                  <a:pt x="807" y="218"/>
                  <a:pt x="807" y="218"/>
                </a:cubicBezTo>
                <a:cubicBezTo>
                  <a:pt x="806" y="219"/>
                  <a:pt x="806" y="219"/>
                  <a:pt x="806" y="219"/>
                </a:cubicBezTo>
                <a:cubicBezTo>
                  <a:pt x="805" y="220"/>
                  <a:pt x="805" y="220"/>
                  <a:pt x="805" y="220"/>
                </a:cubicBezTo>
                <a:cubicBezTo>
                  <a:pt x="807" y="221"/>
                  <a:pt x="807" y="221"/>
                  <a:pt x="807" y="221"/>
                </a:cubicBezTo>
                <a:cubicBezTo>
                  <a:pt x="809" y="221"/>
                  <a:pt x="809" y="221"/>
                  <a:pt x="809" y="221"/>
                </a:cubicBezTo>
                <a:cubicBezTo>
                  <a:pt x="811" y="222"/>
                  <a:pt x="811" y="222"/>
                  <a:pt x="811" y="222"/>
                </a:cubicBezTo>
                <a:cubicBezTo>
                  <a:pt x="811" y="223"/>
                  <a:pt x="811" y="223"/>
                  <a:pt x="811" y="223"/>
                </a:cubicBezTo>
                <a:cubicBezTo>
                  <a:pt x="810" y="225"/>
                  <a:pt x="810" y="225"/>
                  <a:pt x="810" y="225"/>
                </a:cubicBezTo>
                <a:cubicBezTo>
                  <a:pt x="809" y="225"/>
                  <a:pt x="809" y="225"/>
                  <a:pt x="809" y="225"/>
                </a:cubicBezTo>
                <a:cubicBezTo>
                  <a:pt x="809" y="228"/>
                  <a:pt x="809" y="228"/>
                  <a:pt x="809" y="228"/>
                </a:cubicBezTo>
                <a:cubicBezTo>
                  <a:pt x="810" y="228"/>
                  <a:pt x="810" y="228"/>
                  <a:pt x="810" y="228"/>
                </a:cubicBezTo>
                <a:cubicBezTo>
                  <a:pt x="811" y="228"/>
                  <a:pt x="811" y="228"/>
                  <a:pt x="811" y="228"/>
                </a:cubicBezTo>
                <a:cubicBezTo>
                  <a:pt x="812" y="228"/>
                  <a:pt x="812" y="228"/>
                  <a:pt x="812" y="228"/>
                </a:cubicBezTo>
                <a:cubicBezTo>
                  <a:pt x="813" y="228"/>
                  <a:pt x="813" y="228"/>
                  <a:pt x="813" y="228"/>
                </a:cubicBezTo>
                <a:cubicBezTo>
                  <a:pt x="814" y="228"/>
                  <a:pt x="814" y="228"/>
                  <a:pt x="814" y="228"/>
                </a:cubicBezTo>
                <a:cubicBezTo>
                  <a:pt x="814" y="229"/>
                  <a:pt x="814" y="229"/>
                  <a:pt x="814" y="229"/>
                </a:cubicBezTo>
                <a:cubicBezTo>
                  <a:pt x="816" y="229"/>
                  <a:pt x="816" y="229"/>
                  <a:pt x="816" y="229"/>
                </a:cubicBezTo>
                <a:cubicBezTo>
                  <a:pt x="817" y="230"/>
                  <a:pt x="817" y="230"/>
                  <a:pt x="817" y="230"/>
                </a:cubicBezTo>
                <a:cubicBezTo>
                  <a:pt x="818" y="230"/>
                  <a:pt x="818" y="230"/>
                  <a:pt x="818" y="230"/>
                </a:cubicBezTo>
                <a:cubicBezTo>
                  <a:pt x="821" y="232"/>
                  <a:pt x="821" y="232"/>
                  <a:pt x="821" y="232"/>
                </a:cubicBezTo>
                <a:cubicBezTo>
                  <a:pt x="822" y="231"/>
                  <a:pt x="822" y="231"/>
                  <a:pt x="822" y="231"/>
                </a:cubicBezTo>
                <a:cubicBezTo>
                  <a:pt x="823" y="229"/>
                  <a:pt x="823" y="229"/>
                  <a:pt x="823" y="229"/>
                </a:cubicBezTo>
                <a:cubicBezTo>
                  <a:pt x="824" y="229"/>
                  <a:pt x="824" y="229"/>
                  <a:pt x="824" y="229"/>
                </a:cubicBezTo>
                <a:cubicBezTo>
                  <a:pt x="826" y="227"/>
                  <a:pt x="826" y="227"/>
                  <a:pt x="826" y="227"/>
                </a:cubicBezTo>
                <a:cubicBezTo>
                  <a:pt x="827" y="227"/>
                  <a:pt x="827" y="227"/>
                  <a:pt x="827" y="227"/>
                </a:cubicBezTo>
                <a:cubicBezTo>
                  <a:pt x="828" y="226"/>
                  <a:pt x="828" y="226"/>
                  <a:pt x="828" y="226"/>
                </a:cubicBezTo>
                <a:lnTo>
                  <a:pt x="826" y="225"/>
                </a:lnTo>
                <a:close/>
                <a:moveTo>
                  <a:pt x="848" y="236"/>
                </a:moveTo>
                <a:cubicBezTo>
                  <a:pt x="847" y="236"/>
                  <a:pt x="847" y="236"/>
                  <a:pt x="847" y="236"/>
                </a:cubicBezTo>
                <a:cubicBezTo>
                  <a:pt x="845" y="236"/>
                  <a:pt x="845" y="236"/>
                  <a:pt x="845" y="236"/>
                </a:cubicBezTo>
                <a:cubicBezTo>
                  <a:pt x="844" y="235"/>
                  <a:pt x="844" y="235"/>
                  <a:pt x="844" y="235"/>
                </a:cubicBezTo>
                <a:cubicBezTo>
                  <a:pt x="843" y="233"/>
                  <a:pt x="843" y="233"/>
                  <a:pt x="843" y="233"/>
                </a:cubicBezTo>
                <a:cubicBezTo>
                  <a:pt x="842" y="234"/>
                  <a:pt x="842" y="234"/>
                  <a:pt x="842" y="234"/>
                </a:cubicBezTo>
                <a:cubicBezTo>
                  <a:pt x="840" y="234"/>
                  <a:pt x="840" y="234"/>
                  <a:pt x="840" y="234"/>
                </a:cubicBezTo>
                <a:cubicBezTo>
                  <a:pt x="840" y="234"/>
                  <a:pt x="840" y="234"/>
                  <a:pt x="840" y="234"/>
                </a:cubicBezTo>
                <a:cubicBezTo>
                  <a:pt x="839" y="235"/>
                  <a:pt x="839" y="235"/>
                  <a:pt x="839" y="235"/>
                </a:cubicBezTo>
                <a:cubicBezTo>
                  <a:pt x="840" y="236"/>
                  <a:pt x="840" y="236"/>
                  <a:pt x="840" y="236"/>
                </a:cubicBezTo>
                <a:cubicBezTo>
                  <a:pt x="841" y="237"/>
                  <a:pt x="841" y="237"/>
                  <a:pt x="841" y="237"/>
                </a:cubicBezTo>
                <a:cubicBezTo>
                  <a:pt x="842" y="240"/>
                  <a:pt x="842" y="240"/>
                  <a:pt x="842" y="240"/>
                </a:cubicBezTo>
                <a:cubicBezTo>
                  <a:pt x="843" y="240"/>
                  <a:pt x="843" y="240"/>
                  <a:pt x="843" y="240"/>
                </a:cubicBezTo>
                <a:cubicBezTo>
                  <a:pt x="843" y="242"/>
                  <a:pt x="843" y="242"/>
                  <a:pt x="843" y="242"/>
                </a:cubicBezTo>
                <a:cubicBezTo>
                  <a:pt x="844" y="242"/>
                  <a:pt x="844" y="242"/>
                  <a:pt x="844" y="242"/>
                </a:cubicBezTo>
                <a:cubicBezTo>
                  <a:pt x="845" y="242"/>
                  <a:pt x="845" y="242"/>
                  <a:pt x="845" y="242"/>
                </a:cubicBezTo>
                <a:cubicBezTo>
                  <a:pt x="846" y="241"/>
                  <a:pt x="846" y="241"/>
                  <a:pt x="846" y="241"/>
                </a:cubicBezTo>
                <a:cubicBezTo>
                  <a:pt x="847" y="241"/>
                  <a:pt x="847" y="241"/>
                  <a:pt x="847" y="241"/>
                </a:cubicBezTo>
                <a:cubicBezTo>
                  <a:pt x="848" y="241"/>
                  <a:pt x="848" y="241"/>
                  <a:pt x="848" y="241"/>
                </a:cubicBezTo>
                <a:cubicBezTo>
                  <a:pt x="848" y="240"/>
                  <a:pt x="848" y="240"/>
                  <a:pt x="848" y="240"/>
                </a:cubicBezTo>
                <a:cubicBezTo>
                  <a:pt x="848" y="239"/>
                  <a:pt x="848" y="239"/>
                  <a:pt x="848" y="239"/>
                </a:cubicBezTo>
                <a:lnTo>
                  <a:pt x="848" y="236"/>
                </a:lnTo>
                <a:close/>
                <a:moveTo>
                  <a:pt x="789" y="253"/>
                </a:moveTo>
                <a:cubicBezTo>
                  <a:pt x="789" y="253"/>
                  <a:pt x="789" y="254"/>
                  <a:pt x="789" y="254"/>
                </a:cubicBezTo>
                <a:cubicBezTo>
                  <a:pt x="790" y="254"/>
                  <a:pt x="790" y="254"/>
                  <a:pt x="790" y="254"/>
                </a:cubicBezTo>
                <a:cubicBezTo>
                  <a:pt x="792" y="251"/>
                  <a:pt x="792" y="251"/>
                  <a:pt x="792" y="251"/>
                </a:cubicBezTo>
                <a:cubicBezTo>
                  <a:pt x="793" y="251"/>
                  <a:pt x="793" y="251"/>
                  <a:pt x="793" y="251"/>
                </a:cubicBezTo>
                <a:cubicBezTo>
                  <a:pt x="794" y="252"/>
                  <a:pt x="794" y="252"/>
                  <a:pt x="794" y="252"/>
                </a:cubicBezTo>
                <a:cubicBezTo>
                  <a:pt x="794" y="253"/>
                  <a:pt x="794" y="253"/>
                  <a:pt x="794" y="253"/>
                </a:cubicBezTo>
                <a:cubicBezTo>
                  <a:pt x="796" y="253"/>
                  <a:pt x="796" y="253"/>
                  <a:pt x="796" y="253"/>
                </a:cubicBezTo>
                <a:cubicBezTo>
                  <a:pt x="799" y="250"/>
                  <a:pt x="799" y="250"/>
                  <a:pt x="799" y="250"/>
                </a:cubicBezTo>
                <a:cubicBezTo>
                  <a:pt x="800" y="250"/>
                  <a:pt x="800" y="250"/>
                  <a:pt x="800" y="250"/>
                </a:cubicBezTo>
                <a:cubicBezTo>
                  <a:pt x="802" y="249"/>
                  <a:pt x="802" y="249"/>
                  <a:pt x="802" y="249"/>
                </a:cubicBezTo>
                <a:cubicBezTo>
                  <a:pt x="803" y="246"/>
                  <a:pt x="803" y="246"/>
                  <a:pt x="803" y="246"/>
                </a:cubicBezTo>
                <a:cubicBezTo>
                  <a:pt x="805" y="246"/>
                  <a:pt x="805" y="246"/>
                  <a:pt x="805" y="246"/>
                </a:cubicBezTo>
                <a:cubicBezTo>
                  <a:pt x="807" y="245"/>
                  <a:pt x="807" y="245"/>
                  <a:pt x="807" y="245"/>
                </a:cubicBezTo>
                <a:cubicBezTo>
                  <a:pt x="807" y="243"/>
                  <a:pt x="807" y="243"/>
                  <a:pt x="807" y="243"/>
                </a:cubicBezTo>
                <a:cubicBezTo>
                  <a:pt x="809" y="241"/>
                  <a:pt x="809" y="241"/>
                  <a:pt x="809" y="241"/>
                </a:cubicBezTo>
                <a:cubicBezTo>
                  <a:pt x="808" y="241"/>
                  <a:pt x="808" y="241"/>
                  <a:pt x="808" y="241"/>
                </a:cubicBezTo>
                <a:cubicBezTo>
                  <a:pt x="806" y="241"/>
                  <a:pt x="806" y="241"/>
                  <a:pt x="806" y="241"/>
                </a:cubicBezTo>
                <a:cubicBezTo>
                  <a:pt x="806" y="240"/>
                  <a:pt x="806" y="240"/>
                  <a:pt x="806" y="240"/>
                </a:cubicBezTo>
                <a:cubicBezTo>
                  <a:pt x="804" y="240"/>
                  <a:pt x="804" y="240"/>
                  <a:pt x="804" y="240"/>
                </a:cubicBezTo>
                <a:cubicBezTo>
                  <a:pt x="803" y="241"/>
                  <a:pt x="803" y="241"/>
                  <a:pt x="803" y="241"/>
                </a:cubicBezTo>
                <a:cubicBezTo>
                  <a:pt x="802" y="240"/>
                  <a:pt x="802" y="240"/>
                  <a:pt x="802" y="240"/>
                </a:cubicBezTo>
                <a:cubicBezTo>
                  <a:pt x="801" y="241"/>
                  <a:pt x="801" y="241"/>
                  <a:pt x="801" y="241"/>
                </a:cubicBezTo>
                <a:cubicBezTo>
                  <a:pt x="800" y="242"/>
                  <a:pt x="800" y="242"/>
                  <a:pt x="800" y="242"/>
                </a:cubicBezTo>
                <a:cubicBezTo>
                  <a:pt x="798" y="241"/>
                  <a:pt x="798" y="241"/>
                  <a:pt x="798" y="241"/>
                </a:cubicBezTo>
                <a:cubicBezTo>
                  <a:pt x="797" y="240"/>
                  <a:pt x="797" y="240"/>
                  <a:pt x="797" y="240"/>
                </a:cubicBezTo>
                <a:cubicBezTo>
                  <a:pt x="797" y="240"/>
                  <a:pt x="797" y="240"/>
                  <a:pt x="797" y="240"/>
                </a:cubicBezTo>
                <a:cubicBezTo>
                  <a:pt x="795" y="241"/>
                  <a:pt x="795" y="241"/>
                  <a:pt x="795" y="241"/>
                </a:cubicBezTo>
                <a:cubicBezTo>
                  <a:pt x="793" y="243"/>
                  <a:pt x="793" y="243"/>
                  <a:pt x="793" y="243"/>
                </a:cubicBezTo>
                <a:cubicBezTo>
                  <a:pt x="793" y="244"/>
                  <a:pt x="793" y="244"/>
                  <a:pt x="793" y="244"/>
                </a:cubicBezTo>
                <a:cubicBezTo>
                  <a:pt x="792" y="245"/>
                  <a:pt x="792" y="245"/>
                  <a:pt x="792" y="245"/>
                </a:cubicBezTo>
                <a:cubicBezTo>
                  <a:pt x="788" y="246"/>
                  <a:pt x="788" y="246"/>
                  <a:pt x="788" y="246"/>
                </a:cubicBezTo>
                <a:cubicBezTo>
                  <a:pt x="788" y="247"/>
                  <a:pt x="788" y="247"/>
                  <a:pt x="788" y="247"/>
                </a:cubicBezTo>
                <a:cubicBezTo>
                  <a:pt x="789" y="248"/>
                  <a:pt x="789" y="248"/>
                  <a:pt x="789" y="248"/>
                </a:cubicBezTo>
                <a:cubicBezTo>
                  <a:pt x="789" y="250"/>
                  <a:pt x="789" y="250"/>
                  <a:pt x="789" y="250"/>
                </a:cubicBezTo>
                <a:cubicBezTo>
                  <a:pt x="789" y="252"/>
                  <a:pt x="789" y="252"/>
                  <a:pt x="789" y="252"/>
                </a:cubicBezTo>
                <a:lnTo>
                  <a:pt x="789" y="253"/>
                </a:lnTo>
                <a:close/>
                <a:moveTo>
                  <a:pt x="803" y="178"/>
                </a:moveTo>
                <a:cubicBezTo>
                  <a:pt x="802" y="178"/>
                  <a:pt x="802" y="178"/>
                  <a:pt x="802" y="178"/>
                </a:cubicBezTo>
                <a:cubicBezTo>
                  <a:pt x="801" y="180"/>
                  <a:pt x="801" y="180"/>
                  <a:pt x="801" y="180"/>
                </a:cubicBezTo>
                <a:cubicBezTo>
                  <a:pt x="801" y="183"/>
                  <a:pt x="801" y="183"/>
                  <a:pt x="801" y="183"/>
                </a:cubicBezTo>
                <a:cubicBezTo>
                  <a:pt x="801" y="184"/>
                  <a:pt x="801" y="184"/>
                  <a:pt x="801" y="184"/>
                </a:cubicBezTo>
                <a:cubicBezTo>
                  <a:pt x="801" y="185"/>
                  <a:pt x="801" y="185"/>
                  <a:pt x="801" y="185"/>
                </a:cubicBezTo>
                <a:cubicBezTo>
                  <a:pt x="801" y="187"/>
                  <a:pt x="801" y="187"/>
                  <a:pt x="801" y="187"/>
                </a:cubicBezTo>
                <a:cubicBezTo>
                  <a:pt x="802" y="186"/>
                  <a:pt x="802" y="186"/>
                  <a:pt x="802" y="186"/>
                </a:cubicBezTo>
                <a:cubicBezTo>
                  <a:pt x="804" y="183"/>
                  <a:pt x="804" y="183"/>
                  <a:pt x="804" y="183"/>
                </a:cubicBezTo>
                <a:cubicBezTo>
                  <a:pt x="803" y="182"/>
                  <a:pt x="803" y="182"/>
                  <a:pt x="803" y="182"/>
                </a:cubicBezTo>
                <a:cubicBezTo>
                  <a:pt x="803" y="181"/>
                  <a:pt x="803" y="181"/>
                  <a:pt x="803" y="181"/>
                </a:cubicBezTo>
                <a:cubicBezTo>
                  <a:pt x="804" y="180"/>
                  <a:pt x="804" y="180"/>
                  <a:pt x="804" y="180"/>
                </a:cubicBezTo>
                <a:lnTo>
                  <a:pt x="803" y="178"/>
                </a:lnTo>
                <a:close/>
                <a:moveTo>
                  <a:pt x="785" y="103"/>
                </a:moveTo>
                <a:cubicBezTo>
                  <a:pt x="785" y="105"/>
                  <a:pt x="785" y="105"/>
                  <a:pt x="785" y="105"/>
                </a:cubicBezTo>
                <a:cubicBezTo>
                  <a:pt x="786" y="104"/>
                  <a:pt x="786" y="104"/>
                  <a:pt x="786" y="104"/>
                </a:cubicBezTo>
                <a:cubicBezTo>
                  <a:pt x="787" y="104"/>
                  <a:pt x="787" y="104"/>
                  <a:pt x="787" y="104"/>
                </a:cubicBezTo>
                <a:cubicBezTo>
                  <a:pt x="787" y="102"/>
                  <a:pt x="787" y="102"/>
                  <a:pt x="787" y="102"/>
                </a:cubicBezTo>
                <a:cubicBezTo>
                  <a:pt x="786" y="102"/>
                  <a:pt x="786" y="102"/>
                  <a:pt x="786" y="102"/>
                </a:cubicBezTo>
                <a:lnTo>
                  <a:pt x="785" y="103"/>
                </a:lnTo>
                <a:close/>
                <a:moveTo>
                  <a:pt x="419" y="22"/>
                </a:moveTo>
                <a:cubicBezTo>
                  <a:pt x="419" y="20"/>
                  <a:pt x="419" y="20"/>
                  <a:pt x="419" y="20"/>
                </a:cubicBezTo>
                <a:cubicBezTo>
                  <a:pt x="419" y="16"/>
                  <a:pt x="419" y="16"/>
                  <a:pt x="419" y="16"/>
                </a:cubicBezTo>
                <a:cubicBezTo>
                  <a:pt x="417" y="18"/>
                  <a:pt x="417" y="18"/>
                  <a:pt x="417" y="18"/>
                </a:cubicBezTo>
                <a:cubicBezTo>
                  <a:pt x="417" y="20"/>
                  <a:pt x="417" y="20"/>
                  <a:pt x="417" y="20"/>
                </a:cubicBezTo>
                <a:cubicBezTo>
                  <a:pt x="416" y="21"/>
                  <a:pt x="416" y="21"/>
                  <a:pt x="416" y="21"/>
                </a:cubicBezTo>
                <a:cubicBezTo>
                  <a:pt x="417" y="21"/>
                  <a:pt x="417" y="21"/>
                  <a:pt x="417" y="21"/>
                </a:cubicBezTo>
                <a:cubicBezTo>
                  <a:pt x="417" y="21"/>
                  <a:pt x="418" y="22"/>
                  <a:pt x="419" y="22"/>
                </a:cubicBezTo>
                <a:close/>
                <a:moveTo>
                  <a:pt x="784" y="107"/>
                </a:moveTo>
                <a:cubicBezTo>
                  <a:pt x="784" y="106"/>
                  <a:pt x="784" y="106"/>
                  <a:pt x="784" y="106"/>
                </a:cubicBezTo>
                <a:cubicBezTo>
                  <a:pt x="784" y="103"/>
                  <a:pt x="784" y="103"/>
                  <a:pt x="784" y="103"/>
                </a:cubicBezTo>
                <a:cubicBezTo>
                  <a:pt x="783" y="102"/>
                  <a:pt x="783" y="102"/>
                  <a:pt x="783" y="102"/>
                </a:cubicBezTo>
                <a:cubicBezTo>
                  <a:pt x="783" y="103"/>
                  <a:pt x="783" y="103"/>
                  <a:pt x="783" y="103"/>
                </a:cubicBezTo>
                <a:cubicBezTo>
                  <a:pt x="782" y="104"/>
                  <a:pt x="782" y="104"/>
                  <a:pt x="782" y="104"/>
                </a:cubicBezTo>
                <a:cubicBezTo>
                  <a:pt x="783" y="105"/>
                  <a:pt x="783" y="105"/>
                  <a:pt x="783" y="105"/>
                </a:cubicBezTo>
                <a:cubicBezTo>
                  <a:pt x="783" y="106"/>
                  <a:pt x="783" y="106"/>
                  <a:pt x="783" y="106"/>
                </a:cubicBezTo>
                <a:lnTo>
                  <a:pt x="784" y="107"/>
                </a:lnTo>
                <a:close/>
                <a:moveTo>
                  <a:pt x="417" y="29"/>
                </a:moveTo>
                <a:cubicBezTo>
                  <a:pt x="419" y="30"/>
                  <a:pt x="419" y="30"/>
                  <a:pt x="419" y="30"/>
                </a:cubicBezTo>
                <a:cubicBezTo>
                  <a:pt x="422" y="34"/>
                  <a:pt x="422" y="34"/>
                  <a:pt x="422" y="34"/>
                </a:cubicBezTo>
                <a:cubicBezTo>
                  <a:pt x="423" y="32"/>
                  <a:pt x="423" y="32"/>
                  <a:pt x="423" y="32"/>
                </a:cubicBezTo>
                <a:cubicBezTo>
                  <a:pt x="422" y="29"/>
                  <a:pt x="422" y="29"/>
                  <a:pt x="422" y="29"/>
                </a:cubicBezTo>
                <a:cubicBezTo>
                  <a:pt x="422" y="26"/>
                  <a:pt x="422" y="26"/>
                  <a:pt x="422" y="26"/>
                </a:cubicBezTo>
                <a:cubicBezTo>
                  <a:pt x="420" y="26"/>
                  <a:pt x="420" y="26"/>
                  <a:pt x="420" y="26"/>
                </a:cubicBezTo>
                <a:cubicBezTo>
                  <a:pt x="417" y="23"/>
                  <a:pt x="417" y="23"/>
                  <a:pt x="417" y="23"/>
                </a:cubicBezTo>
                <a:cubicBezTo>
                  <a:pt x="416" y="23"/>
                  <a:pt x="416" y="23"/>
                  <a:pt x="416" y="23"/>
                </a:cubicBezTo>
                <a:cubicBezTo>
                  <a:pt x="416" y="25"/>
                  <a:pt x="416" y="25"/>
                  <a:pt x="416" y="25"/>
                </a:cubicBezTo>
                <a:cubicBezTo>
                  <a:pt x="420" y="28"/>
                  <a:pt x="420" y="28"/>
                  <a:pt x="420" y="28"/>
                </a:cubicBezTo>
                <a:cubicBezTo>
                  <a:pt x="417" y="27"/>
                  <a:pt x="417" y="27"/>
                  <a:pt x="417" y="27"/>
                </a:cubicBezTo>
                <a:lnTo>
                  <a:pt x="417" y="29"/>
                </a:lnTo>
                <a:close/>
                <a:moveTo>
                  <a:pt x="812" y="181"/>
                </a:moveTo>
                <a:cubicBezTo>
                  <a:pt x="812" y="179"/>
                  <a:pt x="812" y="179"/>
                  <a:pt x="812" y="179"/>
                </a:cubicBezTo>
                <a:cubicBezTo>
                  <a:pt x="810" y="178"/>
                  <a:pt x="810" y="178"/>
                  <a:pt x="810" y="178"/>
                </a:cubicBezTo>
                <a:cubicBezTo>
                  <a:pt x="809" y="176"/>
                  <a:pt x="809" y="176"/>
                  <a:pt x="809" y="176"/>
                </a:cubicBezTo>
                <a:cubicBezTo>
                  <a:pt x="809" y="177"/>
                  <a:pt x="809" y="177"/>
                  <a:pt x="809" y="177"/>
                </a:cubicBezTo>
                <a:cubicBezTo>
                  <a:pt x="809" y="180"/>
                  <a:pt x="809" y="180"/>
                  <a:pt x="809" y="180"/>
                </a:cubicBezTo>
                <a:cubicBezTo>
                  <a:pt x="810" y="181"/>
                  <a:pt x="810" y="181"/>
                  <a:pt x="810" y="181"/>
                </a:cubicBezTo>
                <a:cubicBezTo>
                  <a:pt x="810" y="183"/>
                  <a:pt x="810" y="183"/>
                  <a:pt x="810" y="183"/>
                </a:cubicBezTo>
                <a:cubicBezTo>
                  <a:pt x="810" y="184"/>
                  <a:pt x="810" y="184"/>
                  <a:pt x="810" y="184"/>
                </a:cubicBezTo>
                <a:cubicBezTo>
                  <a:pt x="812" y="185"/>
                  <a:pt x="812" y="185"/>
                  <a:pt x="812" y="185"/>
                </a:cubicBezTo>
                <a:cubicBezTo>
                  <a:pt x="813" y="186"/>
                  <a:pt x="813" y="186"/>
                  <a:pt x="813" y="186"/>
                </a:cubicBezTo>
                <a:cubicBezTo>
                  <a:pt x="813" y="187"/>
                  <a:pt x="813" y="187"/>
                  <a:pt x="813" y="187"/>
                </a:cubicBezTo>
                <a:cubicBezTo>
                  <a:pt x="814" y="187"/>
                  <a:pt x="814" y="187"/>
                  <a:pt x="814" y="187"/>
                </a:cubicBezTo>
                <a:cubicBezTo>
                  <a:pt x="816" y="187"/>
                  <a:pt x="816" y="187"/>
                  <a:pt x="816" y="187"/>
                </a:cubicBezTo>
                <a:cubicBezTo>
                  <a:pt x="817" y="185"/>
                  <a:pt x="817" y="185"/>
                  <a:pt x="817" y="185"/>
                </a:cubicBezTo>
                <a:cubicBezTo>
                  <a:pt x="815" y="185"/>
                  <a:pt x="815" y="185"/>
                  <a:pt x="815" y="185"/>
                </a:cubicBezTo>
                <a:cubicBezTo>
                  <a:pt x="813" y="184"/>
                  <a:pt x="813" y="184"/>
                  <a:pt x="813" y="184"/>
                </a:cubicBezTo>
                <a:cubicBezTo>
                  <a:pt x="813" y="181"/>
                  <a:pt x="813" y="181"/>
                  <a:pt x="813" y="181"/>
                </a:cubicBezTo>
                <a:lnTo>
                  <a:pt x="812" y="181"/>
                </a:lnTo>
                <a:close/>
                <a:moveTo>
                  <a:pt x="778" y="92"/>
                </a:moveTo>
                <a:cubicBezTo>
                  <a:pt x="779" y="93"/>
                  <a:pt x="779" y="93"/>
                  <a:pt x="779" y="93"/>
                </a:cubicBezTo>
                <a:cubicBezTo>
                  <a:pt x="780" y="92"/>
                  <a:pt x="780" y="92"/>
                  <a:pt x="780" y="92"/>
                </a:cubicBezTo>
                <a:cubicBezTo>
                  <a:pt x="781" y="92"/>
                  <a:pt x="781" y="92"/>
                  <a:pt x="781" y="92"/>
                </a:cubicBezTo>
                <a:cubicBezTo>
                  <a:pt x="781" y="91"/>
                  <a:pt x="781" y="91"/>
                  <a:pt x="781" y="91"/>
                </a:cubicBezTo>
                <a:cubicBezTo>
                  <a:pt x="780" y="91"/>
                  <a:pt x="780" y="91"/>
                  <a:pt x="780" y="91"/>
                </a:cubicBezTo>
                <a:cubicBezTo>
                  <a:pt x="779" y="91"/>
                  <a:pt x="779" y="91"/>
                  <a:pt x="779" y="91"/>
                </a:cubicBezTo>
                <a:lnTo>
                  <a:pt x="778" y="92"/>
                </a:lnTo>
                <a:close/>
                <a:moveTo>
                  <a:pt x="899" y="317"/>
                </a:moveTo>
                <a:cubicBezTo>
                  <a:pt x="899" y="316"/>
                  <a:pt x="899" y="316"/>
                  <a:pt x="899" y="316"/>
                </a:cubicBezTo>
                <a:cubicBezTo>
                  <a:pt x="898" y="318"/>
                  <a:pt x="898" y="318"/>
                  <a:pt x="898" y="318"/>
                </a:cubicBezTo>
                <a:lnTo>
                  <a:pt x="899" y="317"/>
                </a:lnTo>
                <a:close/>
                <a:moveTo>
                  <a:pt x="903" y="920"/>
                </a:moveTo>
                <a:cubicBezTo>
                  <a:pt x="904" y="919"/>
                  <a:pt x="904" y="919"/>
                  <a:pt x="904" y="919"/>
                </a:cubicBezTo>
                <a:cubicBezTo>
                  <a:pt x="901" y="920"/>
                  <a:pt x="901" y="920"/>
                  <a:pt x="901" y="920"/>
                </a:cubicBezTo>
                <a:lnTo>
                  <a:pt x="903" y="920"/>
                </a:lnTo>
                <a:close/>
                <a:moveTo>
                  <a:pt x="900" y="921"/>
                </a:moveTo>
                <a:cubicBezTo>
                  <a:pt x="897" y="923"/>
                  <a:pt x="897" y="923"/>
                  <a:pt x="897" y="923"/>
                </a:cubicBezTo>
                <a:cubicBezTo>
                  <a:pt x="895" y="922"/>
                  <a:pt x="895" y="922"/>
                  <a:pt x="895" y="922"/>
                </a:cubicBezTo>
                <a:cubicBezTo>
                  <a:pt x="893" y="923"/>
                  <a:pt x="893" y="923"/>
                  <a:pt x="893" y="923"/>
                </a:cubicBezTo>
                <a:cubicBezTo>
                  <a:pt x="892" y="924"/>
                  <a:pt x="892" y="924"/>
                  <a:pt x="892" y="924"/>
                </a:cubicBezTo>
                <a:cubicBezTo>
                  <a:pt x="894" y="926"/>
                  <a:pt x="894" y="926"/>
                  <a:pt x="894" y="926"/>
                </a:cubicBezTo>
                <a:cubicBezTo>
                  <a:pt x="894" y="927"/>
                  <a:pt x="894" y="927"/>
                  <a:pt x="894" y="927"/>
                </a:cubicBezTo>
                <a:cubicBezTo>
                  <a:pt x="892" y="929"/>
                  <a:pt x="892" y="929"/>
                  <a:pt x="892" y="929"/>
                </a:cubicBezTo>
                <a:cubicBezTo>
                  <a:pt x="890" y="930"/>
                  <a:pt x="890" y="930"/>
                  <a:pt x="890" y="930"/>
                </a:cubicBezTo>
                <a:cubicBezTo>
                  <a:pt x="892" y="931"/>
                  <a:pt x="892" y="931"/>
                  <a:pt x="892" y="931"/>
                </a:cubicBezTo>
                <a:cubicBezTo>
                  <a:pt x="897" y="930"/>
                  <a:pt x="897" y="930"/>
                  <a:pt x="897" y="930"/>
                </a:cubicBezTo>
                <a:cubicBezTo>
                  <a:pt x="899" y="928"/>
                  <a:pt x="899" y="928"/>
                  <a:pt x="899" y="928"/>
                </a:cubicBezTo>
                <a:cubicBezTo>
                  <a:pt x="899" y="926"/>
                  <a:pt x="899" y="926"/>
                  <a:pt x="899" y="926"/>
                </a:cubicBezTo>
                <a:cubicBezTo>
                  <a:pt x="898" y="924"/>
                  <a:pt x="898" y="924"/>
                  <a:pt x="898" y="924"/>
                </a:cubicBezTo>
                <a:cubicBezTo>
                  <a:pt x="901" y="922"/>
                  <a:pt x="901" y="922"/>
                  <a:pt x="901" y="922"/>
                </a:cubicBezTo>
                <a:lnTo>
                  <a:pt x="900" y="921"/>
                </a:lnTo>
                <a:close/>
                <a:moveTo>
                  <a:pt x="931" y="500"/>
                </a:moveTo>
                <a:cubicBezTo>
                  <a:pt x="931" y="500"/>
                  <a:pt x="931" y="500"/>
                  <a:pt x="931" y="500"/>
                </a:cubicBezTo>
                <a:cubicBezTo>
                  <a:pt x="930" y="500"/>
                  <a:pt x="930" y="500"/>
                  <a:pt x="930" y="500"/>
                </a:cubicBezTo>
                <a:cubicBezTo>
                  <a:pt x="930" y="499"/>
                  <a:pt x="930" y="499"/>
                  <a:pt x="930" y="499"/>
                </a:cubicBezTo>
                <a:cubicBezTo>
                  <a:pt x="931" y="498"/>
                  <a:pt x="931" y="498"/>
                  <a:pt x="931" y="498"/>
                </a:cubicBezTo>
                <a:cubicBezTo>
                  <a:pt x="931" y="497"/>
                  <a:pt x="931" y="497"/>
                  <a:pt x="931" y="497"/>
                </a:cubicBezTo>
                <a:cubicBezTo>
                  <a:pt x="933" y="496"/>
                  <a:pt x="933" y="496"/>
                  <a:pt x="933" y="496"/>
                </a:cubicBezTo>
                <a:cubicBezTo>
                  <a:pt x="933" y="496"/>
                  <a:pt x="933" y="496"/>
                  <a:pt x="933" y="496"/>
                </a:cubicBezTo>
                <a:cubicBezTo>
                  <a:pt x="933" y="496"/>
                  <a:pt x="933" y="496"/>
                  <a:pt x="933" y="496"/>
                </a:cubicBezTo>
                <a:cubicBezTo>
                  <a:pt x="932" y="496"/>
                  <a:pt x="932" y="496"/>
                  <a:pt x="932" y="496"/>
                </a:cubicBezTo>
                <a:cubicBezTo>
                  <a:pt x="931" y="497"/>
                  <a:pt x="931" y="497"/>
                  <a:pt x="931" y="497"/>
                </a:cubicBezTo>
                <a:cubicBezTo>
                  <a:pt x="930" y="499"/>
                  <a:pt x="930" y="499"/>
                  <a:pt x="930" y="499"/>
                </a:cubicBezTo>
                <a:cubicBezTo>
                  <a:pt x="930" y="500"/>
                  <a:pt x="930" y="500"/>
                  <a:pt x="930" y="500"/>
                </a:cubicBezTo>
                <a:lnTo>
                  <a:pt x="931" y="500"/>
                </a:lnTo>
                <a:close/>
                <a:moveTo>
                  <a:pt x="931" y="520"/>
                </a:moveTo>
                <a:cubicBezTo>
                  <a:pt x="934" y="522"/>
                  <a:pt x="934" y="522"/>
                  <a:pt x="934" y="522"/>
                </a:cubicBezTo>
                <a:cubicBezTo>
                  <a:pt x="935" y="523"/>
                  <a:pt x="935" y="523"/>
                  <a:pt x="935" y="523"/>
                </a:cubicBezTo>
                <a:cubicBezTo>
                  <a:pt x="936" y="523"/>
                  <a:pt x="936" y="523"/>
                  <a:pt x="936" y="523"/>
                </a:cubicBezTo>
                <a:cubicBezTo>
                  <a:pt x="936" y="521"/>
                  <a:pt x="936" y="521"/>
                  <a:pt x="936" y="521"/>
                </a:cubicBezTo>
                <a:cubicBezTo>
                  <a:pt x="937" y="521"/>
                  <a:pt x="937" y="521"/>
                  <a:pt x="937" y="521"/>
                </a:cubicBezTo>
                <a:cubicBezTo>
                  <a:pt x="937" y="522"/>
                  <a:pt x="937" y="522"/>
                  <a:pt x="937" y="522"/>
                </a:cubicBezTo>
                <a:cubicBezTo>
                  <a:pt x="939" y="522"/>
                  <a:pt x="939" y="522"/>
                  <a:pt x="939" y="522"/>
                </a:cubicBezTo>
                <a:cubicBezTo>
                  <a:pt x="942" y="519"/>
                  <a:pt x="942" y="519"/>
                  <a:pt x="942" y="519"/>
                </a:cubicBezTo>
                <a:cubicBezTo>
                  <a:pt x="945" y="519"/>
                  <a:pt x="945" y="519"/>
                  <a:pt x="945" y="519"/>
                </a:cubicBezTo>
                <a:cubicBezTo>
                  <a:pt x="946" y="518"/>
                  <a:pt x="946" y="518"/>
                  <a:pt x="946" y="518"/>
                </a:cubicBezTo>
                <a:cubicBezTo>
                  <a:pt x="948" y="517"/>
                  <a:pt x="948" y="517"/>
                  <a:pt x="948" y="517"/>
                </a:cubicBezTo>
                <a:cubicBezTo>
                  <a:pt x="948" y="517"/>
                  <a:pt x="948" y="517"/>
                  <a:pt x="948" y="517"/>
                </a:cubicBezTo>
                <a:cubicBezTo>
                  <a:pt x="947" y="514"/>
                  <a:pt x="947" y="514"/>
                  <a:pt x="947" y="514"/>
                </a:cubicBezTo>
                <a:cubicBezTo>
                  <a:pt x="945" y="514"/>
                  <a:pt x="945" y="514"/>
                  <a:pt x="945" y="514"/>
                </a:cubicBezTo>
                <a:cubicBezTo>
                  <a:pt x="944" y="514"/>
                  <a:pt x="944" y="514"/>
                  <a:pt x="944" y="514"/>
                </a:cubicBezTo>
                <a:cubicBezTo>
                  <a:pt x="944" y="515"/>
                  <a:pt x="944" y="515"/>
                  <a:pt x="944" y="515"/>
                </a:cubicBezTo>
                <a:cubicBezTo>
                  <a:pt x="943" y="516"/>
                  <a:pt x="943" y="516"/>
                  <a:pt x="943" y="516"/>
                </a:cubicBezTo>
                <a:cubicBezTo>
                  <a:pt x="942" y="515"/>
                  <a:pt x="942" y="515"/>
                  <a:pt x="942" y="515"/>
                </a:cubicBezTo>
                <a:cubicBezTo>
                  <a:pt x="943" y="514"/>
                  <a:pt x="943" y="514"/>
                  <a:pt x="943" y="514"/>
                </a:cubicBezTo>
                <a:cubicBezTo>
                  <a:pt x="942" y="513"/>
                  <a:pt x="942" y="513"/>
                  <a:pt x="942" y="513"/>
                </a:cubicBezTo>
                <a:cubicBezTo>
                  <a:pt x="940" y="512"/>
                  <a:pt x="940" y="512"/>
                  <a:pt x="940" y="512"/>
                </a:cubicBezTo>
                <a:cubicBezTo>
                  <a:pt x="941" y="511"/>
                  <a:pt x="941" y="511"/>
                  <a:pt x="941" y="511"/>
                </a:cubicBezTo>
                <a:cubicBezTo>
                  <a:pt x="944" y="507"/>
                  <a:pt x="944" y="507"/>
                  <a:pt x="944" y="507"/>
                </a:cubicBezTo>
                <a:cubicBezTo>
                  <a:pt x="944" y="506"/>
                  <a:pt x="944" y="506"/>
                  <a:pt x="944" y="506"/>
                </a:cubicBezTo>
                <a:cubicBezTo>
                  <a:pt x="942" y="505"/>
                  <a:pt x="942" y="505"/>
                  <a:pt x="942" y="505"/>
                </a:cubicBezTo>
                <a:cubicBezTo>
                  <a:pt x="943" y="504"/>
                  <a:pt x="943" y="504"/>
                  <a:pt x="943" y="504"/>
                </a:cubicBezTo>
                <a:cubicBezTo>
                  <a:pt x="943" y="503"/>
                  <a:pt x="943" y="503"/>
                  <a:pt x="943" y="503"/>
                </a:cubicBezTo>
                <a:cubicBezTo>
                  <a:pt x="941" y="503"/>
                  <a:pt x="941" y="503"/>
                  <a:pt x="941" y="503"/>
                </a:cubicBezTo>
                <a:cubicBezTo>
                  <a:pt x="940" y="505"/>
                  <a:pt x="940" y="505"/>
                  <a:pt x="940" y="505"/>
                </a:cubicBezTo>
                <a:cubicBezTo>
                  <a:pt x="938" y="507"/>
                  <a:pt x="938" y="507"/>
                  <a:pt x="938" y="507"/>
                </a:cubicBezTo>
                <a:cubicBezTo>
                  <a:pt x="937" y="509"/>
                  <a:pt x="937" y="509"/>
                  <a:pt x="937" y="509"/>
                </a:cubicBezTo>
                <a:cubicBezTo>
                  <a:pt x="936" y="510"/>
                  <a:pt x="936" y="510"/>
                  <a:pt x="936" y="510"/>
                </a:cubicBezTo>
                <a:cubicBezTo>
                  <a:pt x="934" y="513"/>
                  <a:pt x="934" y="513"/>
                  <a:pt x="934" y="513"/>
                </a:cubicBezTo>
                <a:cubicBezTo>
                  <a:pt x="931" y="515"/>
                  <a:pt x="931" y="515"/>
                  <a:pt x="931" y="515"/>
                </a:cubicBezTo>
                <a:cubicBezTo>
                  <a:pt x="930" y="516"/>
                  <a:pt x="930" y="516"/>
                  <a:pt x="930" y="516"/>
                </a:cubicBezTo>
                <a:cubicBezTo>
                  <a:pt x="931" y="517"/>
                  <a:pt x="931" y="517"/>
                  <a:pt x="931" y="517"/>
                </a:cubicBezTo>
                <a:lnTo>
                  <a:pt x="931" y="520"/>
                </a:lnTo>
                <a:close/>
                <a:moveTo>
                  <a:pt x="840" y="847"/>
                </a:moveTo>
                <a:cubicBezTo>
                  <a:pt x="844" y="848"/>
                  <a:pt x="844" y="848"/>
                  <a:pt x="844" y="848"/>
                </a:cubicBezTo>
                <a:cubicBezTo>
                  <a:pt x="846" y="848"/>
                  <a:pt x="846" y="848"/>
                  <a:pt x="846" y="848"/>
                </a:cubicBezTo>
                <a:cubicBezTo>
                  <a:pt x="849" y="847"/>
                  <a:pt x="849" y="847"/>
                  <a:pt x="849" y="847"/>
                </a:cubicBezTo>
                <a:cubicBezTo>
                  <a:pt x="851" y="848"/>
                  <a:pt x="851" y="848"/>
                  <a:pt x="851" y="848"/>
                </a:cubicBezTo>
                <a:cubicBezTo>
                  <a:pt x="854" y="846"/>
                  <a:pt x="854" y="846"/>
                  <a:pt x="854" y="846"/>
                </a:cubicBezTo>
                <a:cubicBezTo>
                  <a:pt x="856" y="843"/>
                  <a:pt x="856" y="843"/>
                  <a:pt x="856" y="843"/>
                </a:cubicBezTo>
                <a:cubicBezTo>
                  <a:pt x="855" y="843"/>
                  <a:pt x="855" y="843"/>
                  <a:pt x="855" y="843"/>
                </a:cubicBezTo>
                <a:cubicBezTo>
                  <a:pt x="854" y="842"/>
                  <a:pt x="854" y="842"/>
                  <a:pt x="854" y="842"/>
                </a:cubicBezTo>
                <a:cubicBezTo>
                  <a:pt x="853" y="841"/>
                  <a:pt x="853" y="841"/>
                  <a:pt x="853" y="841"/>
                </a:cubicBezTo>
                <a:cubicBezTo>
                  <a:pt x="849" y="842"/>
                  <a:pt x="849" y="842"/>
                  <a:pt x="849" y="842"/>
                </a:cubicBezTo>
                <a:cubicBezTo>
                  <a:pt x="841" y="841"/>
                  <a:pt x="841" y="841"/>
                  <a:pt x="841" y="841"/>
                </a:cubicBezTo>
                <a:cubicBezTo>
                  <a:pt x="841" y="842"/>
                  <a:pt x="841" y="842"/>
                  <a:pt x="841" y="842"/>
                </a:cubicBezTo>
                <a:cubicBezTo>
                  <a:pt x="839" y="843"/>
                  <a:pt x="839" y="843"/>
                  <a:pt x="839" y="843"/>
                </a:cubicBezTo>
                <a:cubicBezTo>
                  <a:pt x="839" y="845"/>
                  <a:pt x="839" y="845"/>
                  <a:pt x="839" y="845"/>
                </a:cubicBezTo>
                <a:cubicBezTo>
                  <a:pt x="839" y="846"/>
                  <a:pt x="839" y="846"/>
                  <a:pt x="839" y="846"/>
                </a:cubicBezTo>
                <a:lnTo>
                  <a:pt x="840" y="847"/>
                </a:lnTo>
                <a:close/>
                <a:moveTo>
                  <a:pt x="868" y="920"/>
                </a:moveTo>
                <a:cubicBezTo>
                  <a:pt x="867" y="919"/>
                  <a:pt x="867" y="919"/>
                  <a:pt x="867" y="919"/>
                </a:cubicBezTo>
                <a:cubicBezTo>
                  <a:pt x="865" y="921"/>
                  <a:pt x="865" y="921"/>
                  <a:pt x="865" y="921"/>
                </a:cubicBezTo>
                <a:cubicBezTo>
                  <a:pt x="865" y="921"/>
                  <a:pt x="866" y="921"/>
                  <a:pt x="866" y="921"/>
                </a:cubicBezTo>
                <a:cubicBezTo>
                  <a:pt x="868" y="921"/>
                  <a:pt x="868" y="921"/>
                  <a:pt x="868" y="921"/>
                </a:cubicBezTo>
                <a:cubicBezTo>
                  <a:pt x="870" y="921"/>
                  <a:pt x="870" y="921"/>
                  <a:pt x="870" y="921"/>
                </a:cubicBezTo>
                <a:cubicBezTo>
                  <a:pt x="872" y="920"/>
                  <a:pt x="872" y="920"/>
                  <a:pt x="872" y="920"/>
                </a:cubicBezTo>
                <a:cubicBezTo>
                  <a:pt x="871" y="918"/>
                  <a:pt x="871" y="918"/>
                  <a:pt x="871" y="918"/>
                </a:cubicBezTo>
                <a:lnTo>
                  <a:pt x="868" y="920"/>
                </a:lnTo>
                <a:close/>
                <a:moveTo>
                  <a:pt x="420" y="23"/>
                </a:moveTo>
                <a:cubicBezTo>
                  <a:pt x="419" y="23"/>
                  <a:pt x="419" y="23"/>
                  <a:pt x="419" y="23"/>
                </a:cubicBezTo>
                <a:cubicBezTo>
                  <a:pt x="421" y="25"/>
                  <a:pt x="421" y="25"/>
                  <a:pt x="421" y="25"/>
                </a:cubicBezTo>
                <a:cubicBezTo>
                  <a:pt x="424" y="23"/>
                  <a:pt x="424" y="23"/>
                  <a:pt x="424" y="23"/>
                </a:cubicBezTo>
                <a:cubicBezTo>
                  <a:pt x="423" y="22"/>
                  <a:pt x="423" y="22"/>
                  <a:pt x="423" y="22"/>
                </a:cubicBezTo>
                <a:cubicBezTo>
                  <a:pt x="424" y="20"/>
                  <a:pt x="424" y="20"/>
                  <a:pt x="424" y="20"/>
                </a:cubicBezTo>
                <a:cubicBezTo>
                  <a:pt x="425" y="15"/>
                  <a:pt x="425" y="15"/>
                  <a:pt x="425" y="15"/>
                </a:cubicBezTo>
                <a:cubicBezTo>
                  <a:pt x="424" y="13"/>
                  <a:pt x="424" y="13"/>
                  <a:pt x="424" y="13"/>
                </a:cubicBezTo>
                <a:cubicBezTo>
                  <a:pt x="423" y="14"/>
                  <a:pt x="423" y="14"/>
                  <a:pt x="423" y="14"/>
                </a:cubicBezTo>
                <a:cubicBezTo>
                  <a:pt x="422" y="15"/>
                  <a:pt x="422" y="15"/>
                  <a:pt x="422" y="15"/>
                </a:cubicBezTo>
                <a:cubicBezTo>
                  <a:pt x="421" y="14"/>
                  <a:pt x="421" y="14"/>
                  <a:pt x="421" y="14"/>
                </a:cubicBezTo>
                <a:cubicBezTo>
                  <a:pt x="420" y="15"/>
                  <a:pt x="420" y="15"/>
                  <a:pt x="420" y="15"/>
                </a:cubicBezTo>
                <a:cubicBezTo>
                  <a:pt x="420" y="19"/>
                  <a:pt x="420" y="19"/>
                  <a:pt x="420" y="19"/>
                </a:cubicBezTo>
                <a:cubicBezTo>
                  <a:pt x="421" y="21"/>
                  <a:pt x="421" y="21"/>
                  <a:pt x="421" y="21"/>
                </a:cubicBezTo>
                <a:lnTo>
                  <a:pt x="420" y="23"/>
                </a:lnTo>
                <a:close/>
                <a:moveTo>
                  <a:pt x="822" y="178"/>
                </a:moveTo>
                <a:cubicBezTo>
                  <a:pt x="822" y="177"/>
                  <a:pt x="822" y="177"/>
                  <a:pt x="822" y="177"/>
                </a:cubicBezTo>
                <a:cubicBezTo>
                  <a:pt x="821" y="176"/>
                  <a:pt x="821" y="176"/>
                  <a:pt x="821" y="176"/>
                </a:cubicBezTo>
                <a:cubicBezTo>
                  <a:pt x="820" y="176"/>
                  <a:pt x="820" y="176"/>
                  <a:pt x="820" y="176"/>
                </a:cubicBezTo>
                <a:cubicBezTo>
                  <a:pt x="820" y="176"/>
                  <a:pt x="820" y="176"/>
                  <a:pt x="820" y="176"/>
                </a:cubicBezTo>
                <a:cubicBezTo>
                  <a:pt x="821" y="177"/>
                  <a:pt x="821" y="177"/>
                  <a:pt x="821" y="177"/>
                </a:cubicBezTo>
                <a:lnTo>
                  <a:pt x="822" y="178"/>
                </a:lnTo>
                <a:close/>
                <a:moveTo>
                  <a:pt x="900" y="320"/>
                </a:moveTo>
                <a:cubicBezTo>
                  <a:pt x="901" y="318"/>
                  <a:pt x="901" y="318"/>
                  <a:pt x="901" y="318"/>
                </a:cubicBezTo>
                <a:cubicBezTo>
                  <a:pt x="900" y="316"/>
                  <a:pt x="900" y="316"/>
                  <a:pt x="900" y="316"/>
                </a:cubicBezTo>
                <a:cubicBezTo>
                  <a:pt x="899" y="317"/>
                  <a:pt x="899" y="317"/>
                  <a:pt x="899" y="317"/>
                </a:cubicBezTo>
                <a:cubicBezTo>
                  <a:pt x="900" y="319"/>
                  <a:pt x="900" y="319"/>
                  <a:pt x="900" y="319"/>
                </a:cubicBezTo>
                <a:cubicBezTo>
                  <a:pt x="900" y="320"/>
                  <a:pt x="900" y="320"/>
                  <a:pt x="900" y="320"/>
                </a:cubicBezTo>
                <a:close/>
                <a:moveTo>
                  <a:pt x="897" y="317"/>
                </a:moveTo>
                <a:cubicBezTo>
                  <a:pt x="898" y="317"/>
                  <a:pt x="898" y="317"/>
                  <a:pt x="898" y="317"/>
                </a:cubicBezTo>
                <a:cubicBezTo>
                  <a:pt x="898" y="316"/>
                  <a:pt x="898" y="316"/>
                  <a:pt x="898" y="316"/>
                </a:cubicBezTo>
                <a:lnTo>
                  <a:pt x="897" y="317"/>
                </a:lnTo>
                <a:close/>
                <a:moveTo>
                  <a:pt x="929" y="474"/>
                </a:moveTo>
                <a:cubicBezTo>
                  <a:pt x="931" y="475"/>
                  <a:pt x="931" y="475"/>
                  <a:pt x="931" y="475"/>
                </a:cubicBezTo>
                <a:cubicBezTo>
                  <a:pt x="932" y="475"/>
                  <a:pt x="932" y="475"/>
                  <a:pt x="932" y="475"/>
                </a:cubicBezTo>
                <a:cubicBezTo>
                  <a:pt x="934" y="476"/>
                  <a:pt x="934" y="476"/>
                  <a:pt x="934" y="476"/>
                </a:cubicBezTo>
                <a:cubicBezTo>
                  <a:pt x="936" y="475"/>
                  <a:pt x="936" y="475"/>
                  <a:pt x="936" y="475"/>
                </a:cubicBezTo>
                <a:cubicBezTo>
                  <a:pt x="937" y="474"/>
                  <a:pt x="937" y="474"/>
                  <a:pt x="937" y="474"/>
                </a:cubicBezTo>
                <a:cubicBezTo>
                  <a:pt x="936" y="473"/>
                  <a:pt x="936" y="473"/>
                  <a:pt x="936" y="473"/>
                </a:cubicBezTo>
                <a:cubicBezTo>
                  <a:pt x="935" y="472"/>
                  <a:pt x="935" y="472"/>
                  <a:pt x="935" y="472"/>
                </a:cubicBezTo>
                <a:cubicBezTo>
                  <a:pt x="934" y="471"/>
                  <a:pt x="934" y="471"/>
                  <a:pt x="934" y="471"/>
                </a:cubicBezTo>
                <a:cubicBezTo>
                  <a:pt x="933" y="470"/>
                  <a:pt x="933" y="470"/>
                  <a:pt x="933" y="470"/>
                </a:cubicBezTo>
                <a:cubicBezTo>
                  <a:pt x="931" y="469"/>
                  <a:pt x="931" y="469"/>
                  <a:pt x="931" y="469"/>
                </a:cubicBezTo>
                <a:cubicBezTo>
                  <a:pt x="929" y="467"/>
                  <a:pt x="929" y="467"/>
                  <a:pt x="929" y="467"/>
                </a:cubicBezTo>
                <a:cubicBezTo>
                  <a:pt x="928" y="467"/>
                  <a:pt x="928" y="467"/>
                  <a:pt x="928" y="467"/>
                </a:cubicBezTo>
                <a:cubicBezTo>
                  <a:pt x="926" y="465"/>
                  <a:pt x="926" y="465"/>
                  <a:pt x="926" y="465"/>
                </a:cubicBezTo>
                <a:cubicBezTo>
                  <a:pt x="924" y="464"/>
                  <a:pt x="924" y="464"/>
                  <a:pt x="924" y="464"/>
                </a:cubicBezTo>
                <a:cubicBezTo>
                  <a:pt x="921" y="463"/>
                  <a:pt x="921" y="463"/>
                  <a:pt x="921" y="463"/>
                </a:cubicBezTo>
                <a:cubicBezTo>
                  <a:pt x="916" y="462"/>
                  <a:pt x="916" y="462"/>
                  <a:pt x="916" y="462"/>
                </a:cubicBezTo>
                <a:cubicBezTo>
                  <a:pt x="914" y="461"/>
                  <a:pt x="914" y="461"/>
                  <a:pt x="914" y="461"/>
                </a:cubicBezTo>
                <a:cubicBezTo>
                  <a:pt x="912" y="462"/>
                  <a:pt x="912" y="462"/>
                  <a:pt x="912" y="462"/>
                </a:cubicBezTo>
                <a:cubicBezTo>
                  <a:pt x="913" y="464"/>
                  <a:pt x="913" y="464"/>
                  <a:pt x="913" y="464"/>
                </a:cubicBezTo>
                <a:cubicBezTo>
                  <a:pt x="915" y="465"/>
                  <a:pt x="915" y="465"/>
                  <a:pt x="915" y="465"/>
                </a:cubicBezTo>
                <a:cubicBezTo>
                  <a:pt x="919" y="467"/>
                  <a:pt x="919" y="467"/>
                  <a:pt x="919" y="467"/>
                </a:cubicBezTo>
                <a:cubicBezTo>
                  <a:pt x="919" y="469"/>
                  <a:pt x="919" y="469"/>
                  <a:pt x="919" y="469"/>
                </a:cubicBezTo>
                <a:cubicBezTo>
                  <a:pt x="920" y="470"/>
                  <a:pt x="920" y="470"/>
                  <a:pt x="920" y="470"/>
                </a:cubicBezTo>
                <a:cubicBezTo>
                  <a:pt x="921" y="470"/>
                  <a:pt x="921" y="470"/>
                  <a:pt x="921" y="470"/>
                </a:cubicBezTo>
                <a:cubicBezTo>
                  <a:pt x="924" y="473"/>
                  <a:pt x="924" y="473"/>
                  <a:pt x="924" y="473"/>
                </a:cubicBezTo>
                <a:cubicBezTo>
                  <a:pt x="927" y="473"/>
                  <a:pt x="927" y="473"/>
                  <a:pt x="927" y="473"/>
                </a:cubicBezTo>
                <a:lnTo>
                  <a:pt x="929" y="474"/>
                </a:lnTo>
                <a:close/>
                <a:moveTo>
                  <a:pt x="925" y="510"/>
                </a:moveTo>
                <a:cubicBezTo>
                  <a:pt x="926" y="510"/>
                  <a:pt x="926" y="510"/>
                  <a:pt x="926" y="510"/>
                </a:cubicBezTo>
                <a:cubicBezTo>
                  <a:pt x="923" y="510"/>
                  <a:pt x="923" y="510"/>
                  <a:pt x="923" y="510"/>
                </a:cubicBezTo>
                <a:cubicBezTo>
                  <a:pt x="921" y="509"/>
                  <a:pt x="921" y="509"/>
                  <a:pt x="921" y="509"/>
                </a:cubicBezTo>
                <a:cubicBezTo>
                  <a:pt x="920" y="510"/>
                  <a:pt x="920" y="510"/>
                  <a:pt x="920" y="510"/>
                </a:cubicBezTo>
                <a:cubicBezTo>
                  <a:pt x="918" y="510"/>
                  <a:pt x="918" y="510"/>
                  <a:pt x="918" y="510"/>
                </a:cubicBezTo>
                <a:cubicBezTo>
                  <a:pt x="917" y="509"/>
                  <a:pt x="917" y="509"/>
                  <a:pt x="917" y="509"/>
                </a:cubicBezTo>
                <a:cubicBezTo>
                  <a:pt x="915" y="509"/>
                  <a:pt x="915" y="509"/>
                  <a:pt x="915" y="509"/>
                </a:cubicBezTo>
                <a:cubicBezTo>
                  <a:pt x="913" y="507"/>
                  <a:pt x="913" y="507"/>
                  <a:pt x="913" y="507"/>
                </a:cubicBezTo>
                <a:cubicBezTo>
                  <a:pt x="911" y="507"/>
                  <a:pt x="911" y="507"/>
                  <a:pt x="911" y="507"/>
                </a:cubicBezTo>
                <a:cubicBezTo>
                  <a:pt x="911" y="508"/>
                  <a:pt x="911" y="508"/>
                  <a:pt x="911" y="508"/>
                </a:cubicBezTo>
                <a:cubicBezTo>
                  <a:pt x="910" y="507"/>
                  <a:pt x="910" y="507"/>
                  <a:pt x="910" y="507"/>
                </a:cubicBezTo>
                <a:cubicBezTo>
                  <a:pt x="910" y="506"/>
                  <a:pt x="910" y="506"/>
                  <a:pt x="910" y="506"/>
                </a:cubicBezTo>
                <a:cubicBezTo>
                  <a:pt x="909" y="505"/>
                  <a:pt x="909" y="505"/>
                  <a:pt x="909" y="505"/>
                </a:cubicBezTo>
                <a:cubicBezTo>
                  <a:pt x="909" y="504"/>
                  <a:pt x="909" y="504"/>
                  <a:pt x="909" y="504"/>
                </a:cubicBezTo>
                <a:cubicBezTo>
                  <a:pt x="910" y="503"/>
                  <a:pt x="910" y="503"/>
                  <a:pt x="910" y="503"/>
                </a:cubicBezTo>
                <a:cubicBezTo>
                  <a:pt x="910" y="501"/>
                  <a:pt x="910" y="501"/>
                  <a:pt x="910" y="501"/>
                </a:cubicBezTo>
                <a:cubicBezTo>
                  <a:pt x="906" y="504"/>
                  <a:pt x="906" y="504"/>
                  <a:pt x="906" y="504"/>
                </a:cubicBezTo>
                <a:cubicBezTo>
                  <a:pt x="905" y="505"/>
                  <a:pt x="905" y="505"/>
                  <a:pt x="905" y="505"/>
                </a:cubicBezTo>
                <a:cubicBezTo>
                  <a:pt x="906" y="506"/>
                  <a:pt x="906" y="506"/>
                  <a:pt x="906" y="506"/>
                </a:cubicBezTo>
                <a:cubicBezTo>
                  <a:pt x="907" y="506"/>
                  <a:pt x="907" y="506"/>
                  <a:pt x="907" y="506"/>
                </a:cubicBezTo>
                <a:cubicBezTo>
                  <a:pt x="908" y="507"/>
                  <a:pt x="908" y="507"/>
                  <a:pt x="908" y="507"/>
                </a:cubicBezTo>
                <a:cubicBezTo>
                  <a:pt x="908" y="508"/>
                  <a:pt x="908" y="508"/>
                  <a:pt x="908" y="508"/>
                </a:cubicBezTo>
                <a:cubicBezTo>
                  <a:pt x="909" y="509"/>
                  <a:pt x="909" y="509"/>
                  <a:pt x="909" y="509"/>
                </a:cubicBezTo>
                <a:cubicBezTo>
                  <a:pt x="910" y="510"/>
                  <a:pt x="910" y="510"/>
                  <a:pt x="910" y="510"/>
                </a:cubicBezTo>
                <a:cubicBezTo>
                  <a:pt x="910" y="510"/>
                  <a:pt x="910" y="510"/>
                  <a:pt x="910" y="510"/>
                </a:cubicBezTo>
                <a:cubicBezTo>
                  <a:pt x="911" y="511"/>
                  <a:pt x="911" y="511"/>
                  <a:pt x="911" y="511"/>
                </a:cubicBezTo>
                <a:cubicBezTo>
                  <a:pt x="912" y="512"/>
                  <a:pt x="912" y="512"/>
                  <a:pt x="912" y="512"/>
                </a:cubicBezTo>
                <a:cubicBezTo>
                  <a:pt x="913" y="513"/>
                  <a:pt x="913" y="513"/>
                  <a:pt x="913" y="513"/>
                </a:cubicBezTo>
                <a:cubicBezTo>
                  <a:pt x="917" y="513"/>
                  <a:pt x="917" y="513"/>
                  <a:pt x="917" y="513"/>
                </a:cubicBezTo>
                <a:cubicBezTo>
                  <a:pt x="918" y="515"/>
                  <a:pt x="918" y="515"/>
                  <a:pt x="918" y="515"/>
                </a:cubicBezTo>
                <a:cubicBezTo>
                  <a:pt x="920" y="516"/>
                  <a:pt x="920" y="516"/>
                  <a:pt x="920" y="516"/>
                </a:cubicBezTo>
                <a:cubicBezTo>
                  <a:pt x="922" y="516"/>
                  <a:pt x="922" y="516"/>
                  <a:pt x="922" y="516"/>
                </a:cubicBezTo>
                <a:cubicBezTo>
                  <a:pt x="923" y="514"/>
                  <a:pt x="923" y="514"/>
                  <a:pt x="923" y="514"/>
                </a:cubicBezTo>
                <a:cubicBezTo>
                  <a:pt x="922" y="513"/>
                  <a:pt x="922" y="513"/>
                  <a:pt x="922" y="513"/>
                </a:cubicBezTo>
                <a:cubicBezTo>
                  <a:pt x="923" y="511"/>
                  <a:pt x="923" y="511"/>
                  <a:pt x="923" y="511"/>
                </a:cubicBezTo>
                <a:lnTo>
                  <a:pt x="925" y="510"/>
                </a:lnTo>
                <a:close/>
                <a:moveTo>
                  <a:pt x="746" y="96"/>
                </a:moveTo>
                <a:cubicBezTo>
                  <a:pt x="748" y="93"/>
                  <a:pt x="748" y="93"/>
                  <a:pt x="748" y="93"/>
                </a:cubicBezTo>
                <a:cubicBezTo>
                  <a:pt x="747" y="91"/>
                  <a:pt x="747" y="91"/>
                  <a:pt x="747" y="91"/>
                </a:cubicBezTo>
                <a:cubicBezTo>
                  <a:pt x="745" y="90"/>
                  <a:pt x="745" y="90"/>
                  <a:pt x="745" y="90"/>
                </a:cubicBezTo>
                <a:cubicBezTo>
                  <a:pt x="743" y="92"/>
                  <a:pt x="743" y="92"/>
                  <a:pt x="743" y="92"/>
                </a:cubicBezTo>
                <a:cubicBezTo>
                  <a:pt x="742" y="95"/>
                  <a:pt x="742" y="95"/>
                  <a:pt x="742" y="95"/>
                </a:cubicBezTo>
                <a:cubicBezTo>
                  <a:pt x="742" y="96"/>
                  <a:pt x="743" y="96"/>
                  <a:pt x="743" y="96"/>
                </a:cubicBezTo>
                <a:cubicBezTo>
                  <a:pt x="744" y="94"/>
                  <a:pt x="744" y="94"/>
                  <a:pt x="744" y="94"/>
                </a:cubicBezTo>
                <a:cubicBezTo>
                  <a:pt x="744" y="93"/>
                  <a:pt x="744" y="93"/>
                  <a:pt x="744" y="93"/>
                </a:cubicBezTo>
                <a:cubicBezTo>
                  <a:pt x="744" y="95"/>
                  <a:pt x="744" y="95"/>
                  <a:pt x="744" y="95"/>
                </a:cubicBezTo>
                <a:cubicBezTo>
                  <a:pt x="744" y="97"/>
                  <a:pt x="744" y="97"/>
                  <a:pt x="744" y="97"/>
                </a:cubicBezTo>
                <a:lnTo>
                  <a:pt x="746" y="96"/>
                </a:lnTo>
                <a:close/>
                <a:moveTo>
                  <a:pt x="740" y="90"/>
                </a:moveTo>
                <a:cubicBezTo>
                  <a:pt x="740" y="93"/>
                  <a:pt x="740" y="93"/>
                  <a:pt x="740" y="93"/>
                </a:cubicBezTo>
                <a:cubicBezTo>
                  <a:pt x="741" y="93"/>
                  <a:pt x="741" y="93"/>
                  <a:pt x="741" y="93"/>
                </a:cubicBezTo>
                <a:cubicBezTo>
                  <a:pt x="742" y="91"/>
                  <a:pt x="742" y="91"/>
                  <a:pt x="742" y="91"/>
                </a:cubicBezTo>
                <a:cubicBezTo>
                  <a:pt x="741" y="89"/>
                  <a:pt x="741" y="89"/>
                  <a:pt x="741" y="89"/>
                </a:cubicBezTo>
                <a:lnTo>
                  <a:pt x="740" y="90"/>
                </a:lnTo>
                <a:close/>
                <a:moveTo>
                  <a:pt x="718" y="61"/>
                </a:moveTo>
                <a:cubicBezTo>
                  <a:pt x="719" y="61"/>
                  <a:pt x="719" y="61"/>
                  <a:pt x="719" y="61"/>
                </a:cubicBezTo>
                <a:cubicBezTo>
                  <a:pt x="719" y="59"/>
                  <a:pt x="719" y="59"/>
                  <a:pt x="719" y="59"/>
                </a:cubicBezTo>
                <a:cubicBezTo>
                  <a:pt x="720" y="58"/>
                  <a:pt x="720" y="58"/>
                  <a:pt x="720" y="58"/>
                </a:cubicBezTo>
                <a:cubicBezTo>
                  <a:pt x="719" y="57"/>
                  <a:pt x="719" y="57"/>
                  <a:pt x="719" y="57"/>
                </a:cubicBezTo>
                <a:cubicBezTo>
                  <a:pt x="719" y="56"/>
                  <a:pt x="719" y="56"/>
                  <a:pt x="719" y="56"/>
                </a:cubicBezTo>
                <a:cubicBezTo>
                  <a:pt x="718" y="55"/>
                  <a:pt x="718" y="55"/>
                  <a:pt x="718" y="55"/>
                </a:cubicBezTo>
                <a:cubicBezTo>
                  <a:pt x="717" y="56"/>
                  <a:pt x="717" y="56"/>
                  <a:pt x="717" y="56"/>
                </a:cubicBezTo>
                <a:cubicBezTo>
                  <a:pt x="717" y="58"/>
                  <a:pt x="717" y="58"/>
                  <a:pt x="717" y="58"/>
                </a:cubicBezTo>
                <a:cubicBezTo>
                  <a:pt x="717" y="59"/>
                  <a:pt x="717" y="59"/>
                  <a:pt x="717" y="59"/>
                </a:cubicBezTo>
                <a:lnTo>
                  <a:pt x="718" y="61"/>
                </a:lnTo>
                <a:close/>
                <a:moveTo>
                  <a:pt x="712" y="101"/>
                </a:moveTo>
                <a:cubicBezTo>
                  <a:pt x="713" y="100"/>
                  <a:pt x="713" y="100"/>
                  <a:pt x="713" y="100"/>
                </a:cubicBezTo>
                <a:cubicBezTo>
                  <a:pt x="713" y="98"/>
                  <a:pt x="713" y="98"/>
                  <a:pt x="713" y="98"/>
                </a:cubicBezTo>
                <a:cubicBezTo>
                  <a:pt x="714" y="97"/>
                  <a:pt x="714" y="97"/>
                  <a:pt x="714" y="97"/>
                </a:cubicBezTo>
                <a:cubicBezTo>
                  <a:pt x="715" y="99"/>
                  <a:pt x="715" y="99"/>
                  <a:pt x="715" y="99"/>
                </a:cubicBezTo>
                <a:cubicBezTo>
                  <a:pt x="715" y="101"/>
                  <a:pt x="715" y="101"/>
                  <a:pt x="715" y="101"/>
                </a:cubicBezTo>
                <a:cubicBezTo>
                  <a:pt x="717" y="103"/>
                  <a:pt x="717" y="103"/>
                  <a:pt x="717" y="103"/>
                </a:cubicBezTo>
                <a:cubicBezTo>
                  <a:pt x="718" y="101"/>
                  <a:pt x="718" y="101"/>
                  <a:pt x="718" y="101"/>
                </a:cubicBezTo>
                <a:cubicBezTo>
                  <a:pt x="719" y="102"/>
                  <a:pt x="719" y="102"/>
                  <a:pt x="719" y="102"/>
                </a:cubicBezTo>
                <a:cubicBezTo>
                  <a:pt x="718" y="104"/>
                  <a:pt x="718" y="104"/>
                  <a:pt x="718" y="104"/>
                </a:cubicBezTo>
                <a:cubicBezTo>
                  <a:pt x="720" y="107"/>
                  <a:pt x="720" y="107"/>
                  <a:pt x="720" y="107"/>
                </a:cubicBezTo>
                <a:cubicBezTo>
                  <a:pt x="722" y="107"/>
                  <a:pt x="722" y="107"/>
                  <a:pt x="722" y="107"/>
                </a:cubicBezTo>
                <a:cubicBezTo>
                  <a:pt x="723" y="110"/>
                  <a:pt x="723" y="110"/>
                  <a:pt x="723" y="110"/>
                </a:cubicBezTo>
                <a:cubicBezTo>
                  <a:pt x="725" y="112"/>
                  <a:pt x="725" y="112"/>
                  <a:pt x="725" y="112"/>
                </a:cubicBezTo>
                <a:cubicBezTo>
                  <a:pt x="726" y="109"/>
                  <a:pt x="726" y="109"/>
                  <a:pt x="726" y="109"/>
                </a:cubicBezTo>
                <a:cubicBezTo>
                  <a:pt x="726" y="111"/>
                  <a:pt x="726" y="111"/>
                  <a:pt x="726" y="111"/>
                </a:cubicBezTo>
                <a:cubicBezTo>
                  <a:pt x="729" y="113"/>
                  <a:pt x="729" y="113"/>
                  <a:pt x="729" y="113"/>
                </a:cubicBezTo>
                <a:cubicBezTo>
                  <a:pt x="730" y="113"/>
                  <a:pt x="730" y="113"/>
                  <a:pt x="730" y="113"/>
                </a:cubicBezTo>
                <a:cubicBezTo>
                  <a:pt x="732" y="113"/>
                  <a:pt x="732" y="113"/>
                  <a:pt x="732" y="113"/>
                </a:cubicBezTo>
                <a:cubicBezTo>
                  <a:pt x="734" y="111"/>
                  <a:pt x="734" y="111"/>
                  <a:pt x="734" y="111"/>
                </a:cubicBezTo>
                <a:cubicBezTo>
                  <a:pt x="736" y="111"/>
                  <a:pt x="736" y="111"/>
                  <a:pt x="736" y="111"/>
                </a:cubicBezTo>
                <a:cubicBezTo>
                  <a:pt x="738" y="109"/>
                  <a:pt x="738" y="109"/>
                  <a:pt x="738" y="109"/>
                </a:cubicBezTo>
                <a:cubicBezTo>
                  <a:pt x="739" y="111"/>
                  <a:pt x="739" y="111"/>
                  <a:pt x="739" y="111"/>
                </a:cubicBezTo>
                <a:cubicBezTo>
                  <a:pt x="740" y="110"/>
                  <a:pt x="740" y="110"/>
                  <a:pt x="740" y="110"/>
                </a:cubicBezTo>
                <a:cubicBezTo>
                  <a:pt x="743" y="108"/>
                  <a:pt x="743" y="108"/>
                  <a:pt x="743" y="108"/>
                </a:cubicBezTo>
                <a:cubicBezTo>
                  <a:pt x="743" y="106"/>
                  <a:pt x="743" y="106"/>
                  <a:pt x="743" y="106"/>
                </a:cubicBezTo>
                <a:cubicBezTo>
                  <a:pt x="741" y="107"/>
                  <a:pt x="741" y="107"/>
                  <a:pt x="741" y="107"/>
                </a:cubicBezTo>
                <a:cubicBezTo>
                  <a:pt x="740" y="105"/>
                  <a:pt x="740" y="105"/>
                  <a:pt x="740" y="105"/>
                </a:cubicBezTo>
                <a:cubicBezTo>
                  <a:pt x="742" y="101"/>
                  <a:pt x="742" y="101"/>
                  <a:pt x="742" y="101"/>
                </a:cubicBezTo>
                <a:cubicBezTo>
                  <a:pt x="742" y="99"/>
                  <a:pt x="742" y="99"/>
                  <a:pt x="742" y="99"/>
                </a:cubicBezTo>
                <a:cubicBezTo>
                  <a:pt x="740" y="101"/>
                  <a:pt x="740" y="101"/>
                  <a:pt x="740" y="101"/>
                </a:cubicBezTo>
                <a:cubicBezTo>
                  <a:pt x="739" y="104"/>
                  <a:pt x="739" y="104"/>
                  <a:pt x="739" y="104"/>
                </a:cubicBezTo>
                <a:cubicBezTo>
                  <a:pt x="738" y="102"/>
                  <a:pt x="738" y="102"/>
                  <a:pt x="738" y="102"/>
                </a:cubicBezTo>
                <a:cubicBezTo>
                  <a:pt x="740" y="97"/>
                  <a:pt x="740" y="97"/>
                  <a:pt x="740" y="97"/>
                </a:cubicBezTo>
                <a:cubicBezTo>
                  <a:pt x="739" y="90"/>
                  <a:pt x="739" y="90"/>
                  <a:pt x="739" y="90"/>
                </a:cubicBezTo>
                <a:cubicBezTo>
                  <a:pt x="736" y="88"/>
                  <a:pt x="736" y="88"/>
                  <a:pt x="736" y="88"/>
                </a:cubicBezTo>
                <a:cubicBezTo>
                  <a:pt x="736" y="86"/>
                  <a:pt x="736" y="86"/>
                  <a:pt x="736" y="86"/>
                </a:cubicBezTo>
                <a:cubicBezTo>
                  <a:pt x="734" y="86"/>
                  <a:pt x="734" y="86"/>
                  <a:pt x="734" y="86"/>
                </a:cubicBezTo>
                <a:cubicBezTo>
                  <a:pt x="733" y="88"/>
                  <a:pt x="733" y="88"/>
                  <a:pt x="733" y="88"/>
                </a:cubicBezTo>
                <a:cubicBezTo>
                  <a:pt x="733" y="86"/>
                  <a:pt x="733" y="86"/>
                  <a:pt x="733" y="86"/>
                </a:cubicBezTo>
                <a:cubicBezTo>
                  <a:pt x="734" y="85"/>
                  <a:pt x="734" y="85"/>
                  <a:pt x="734" y="85"/>
                </a:cubicBezTo>
                <a:cubicBezTo>
                  <a:pt x="734" y="83"/>
                  <a:pt x="734" y="83"/>
                  <a:pt x="734" y="83"/>
                </a:cubicBezTo>
                <a:cubicBezTo>
                  <a:pt x="734" y="81"/>
                  <a:pt x="734" y="81"/>
                  <a:pt x="734" y="81"/>
                </a:cubicBezTo>
                <a:cubicBezTo>
                  <a:pt x="734" y="79"/>
                  <a:pt x="734" y="79"/>
                  <a:pt x="734" y="79"/>
                </a:cubicBezTo>
                <a:cubicBezTo>
                  <a:pt x="731" y="80"/>
                  <a:pt x="731" y="80"/>
                  <a:pt x="731" y="80"/>
                </a:cubicBezTo>
                <a:cubicBezTo>
                  <a:pt x="728" y="82"/>
                  <a:pt x="728" y="82"/>
                  <a:pt x="728" y="82"/>
                </a:cubicBezTo>
                <a:cubicBezTo>
                  <a:pt x="727" y="86"/>
                  <a:pt x="727" y="86"/>
                  <a:pt x="727" y="86"/>
                </a:cubicBezTo>
                <a:cubicBezTo>
                  <a:pt x="727" y="89"/>
                  <a:pt x="727" y="89"/>
                  <a:pt x="727" y="89"/>
                </a:cubicBezTo>
                <a:cubicBezTo>
                  <a:pt x="726" y="88"/>
                  <a:pt x="726" y="88"/>
                  <a:pt x="726" y="88"/>
                </a:cubicBezTo>
                <a:cubicBezTo>
                  <a:pt x="725" y="85"/>
                  <a:pt x="725" y="85"/>
                  <a:pt x="725" y="85"/>
                </a:cubicBezTo>
                <a:cubicBezTo>
                  <a:pt x="724" y="85"/>
                  <a:pt x="724" y="85"/>
                  <a:pt x="724" y="85"/>
                </a:cubicBezTo>
                <a:cubicBezTo>
                  <a:pt x="724" y="88"/>
                  <a:pt x="724" y="88"/>
                  <a:pt x="724" y="88"/>
                </a:cubicBezTo>
                <a:cubicBezTo>
                  <a:pt x="722" y="88"/>
                  <a:pt x="722" y="88"/>
                  <a:pt x="722" y="88"/>
                </a:cubicBezTo>
                <a:cubicBezTo>
                  <a:pt x="723" y="90"/>
                  <a:pt x="723" y="90"/>
                  <a:pt x="723" y="90"/>
                </a:cubicBezTo>
                <a:cubicBezTo>
                  <a:pt x="722" y="91"/>
                  <a:pt x="722" y="91"/>
                  <a:pt x="722" y="91"/>
                </a:cubicBezTo>
                <a:cubicBezTo>
                  <a:pt x="721" y="91"/>
                  <a:pt x="721" y="91"/>
                  <a:pt x="721" y="91"/>
                </a:cubicBezTo>
                <a:cubicBezTo>
                  <a:pt x="720" y="93"/>
                  <a:pt x="720" y="93"/>
                  <a:pt x="720" y="93"/>
                </a:cubicBezTo>
                <a:cubicBezTo>
                  <a:pt x="716" y="93"/>
                  <a:pt x="716" y="93"/>
                  <a:pt x="716" y="93"/>
                </a:cubicBezTo>
                <a:cubicBezTo>
                  <a:pt x="715" y="93"/>
                  <a:pt x="715" y="93"/>
                  <a:pt x="715" y="93"/>
                </a:cubicBezTo>
                <a:cubicBezTo>
                  <a:pt x="714" y="93"/>
                  <a:pt x="714" y="93"/>
                  <a:pt x="714" y="93"/>
                </a:cubicBezTo>
                <a:cubicBezTo>
                  <a:pt x="709" y="96"/>
                  <a:pt x="709" y="96"/>
                  <a:pt x="709" y="96"/>
                </a:cubicBezTo>
                <a:cubicBezTo>
                  <a:pt x="710" y="98"/>
                  <a:pt x="710" y="98"/>
                  <a:pt x="710" y="98"/>
                </a:cubicBezTo>
                <a:lnTo>
                  <a:pt x="712" y="101"/>
                </a:lnTo>
                <a:close/>
                <a:moveTo>
                  <a:pt x="704" y="118"/>
                </a:moveTo>
                <a:cubicBezTo>
                  <a:pt x="705" y="117"/>
                  <a:pt x="705" y="117"/>
                  <a:pt x="705" y="117"/>
                </a:cubicBezTo>
                <a:cubicBezTo>
                  <a:pt x="705" y="116"/>
                  <a:pt x="705" y="116"/>
                  <a:pt x="705" y="116"/>
                </a:cubicBezTo>
                <a:cubicBezTo>
                  <a:pt x="703" y="116"/>
                  <a:pt x="703" y="116"/>
                  <a:pt x="703" y="116"/>
                </a:cubicBezTo>
                <a:cubicBezTo>
                  <a:pt x="703" y="117"/>
                  <a:pt x="703" y="117"/>
                  <a:pt x="703" y="117"/>
                </a:cubicBezTo>
                <a:lnTo>
                  <a:pt x="704" y="118"/>
                </a:lnTo>
                <a:close/>
                <a:moveTo>
                  <a:pt x="699" y="84"/>
                </a:moveTo>
                <a:cubicBezTo>
                  <a:pt x="699" y="85"/>
                  <a:pt x="699" y="85"/>
                  <a:pt x="699" y="85"/>
                </a:cubicBezTo>
                <a:cubicBezTo>
                  <a:pt x="700" y="86"/>
                  <a:pt x="700" y="86"/>
                  <a:pt x="700" y="86"/>
                </a:cubicBezTo>
                <a:cubicBezTo>
                  <a:pt x="701" y="84"/>
                  <a:pt x="701" y="84"/>
                  <a:pt x="701" y="84"/>
                </a:cubicBezTo>
                <a:cubicBezTo>
                  <a:pt x="701" y="85"/>
                  <a:pt x="701" y="85"/>
                  <a:pt x="701" y="85"/>
                </a:cubicBezTo>
                <a:cubicBezTo>
                  <a:pt x="702" y="83"/>
                  <a:pt x="702" y="83"/>
                  <a:pt x="702" y="83"/>
                </a:cubicBezTo>
                <a:cubicBezTo>
                  <a:pt x="702" y="82"/>
                  <a:pt x="702" y="82"/>
                  <a:pt x="702" y="82"/>
                </a:cubicBezTo>
                <a:cubicBezTo>
                  <a:pt x="701" y="81"/>
                  <a:pt x="701" y="81"/>
                  <a:pt x="701" y="81"/>
                </a:cubicBezTo>
                <a:cubicBezTo>
                  <a:pt x="701" y="80"/>
                  <a:pt x="701" y="80"/>
                  <a:pt x="701" y="80"/>
                </a:cubicBezTo>
                <a:cubicBezTo>
                  <a:pt x="700" y="80"/>
                  <a:pt x="700" y="80"/>
                  <a:pt x="700" y="80"/>
                </a:cubicBezTo>
                <a:cubicBezTo>
                  <a:pt x="700" y="81"/>
                  <a:pt x="700" y="81"/>
                  <a:pt x="700" y="81"/>
                </a:cubicBezTo>
                <a:cubicBezTo>
                  <a:pt x="701" y="83"/>
                  <a:pt x="701" y="83"/>
                  <a:pt x="701" y="83"/>
                </a:cubicBezTo>
                <a:cubicBezTo>
                  <a:pt x="699" y="83"/>
                  <a:pt x="699" y="83"/>
                  <a:pt x="699" y="83"/>
                </a:cubicBezTo>
                <a:lnTo>
                  <a:pt x="699" y="84"/>
                </a:lnTo>
                <a:close/>
                <a:moveTo>
                  <a:pt x="698" y="99"/>
                </a:moveTo>
                <a:cubicBezTo>
                  <a:pt x="699" y="101"/>
                  <a:pt x="699" y="101"/>
                  <a:pt x="699" y="101"/>
                </a:cubicBezTo>
                <a:cubicBezTo>
                  <a:pt x="700" y="100"/>
                  <a:pt x="700" y="100"/>
                  <a:pt x="700" y="100"/>
                </a:cubicBezTo>
                <a:cubicBezTo>
                  <a:pt x="700" y="99"/>
                  <a:pt x="700" y="99"/>
                  <a:pt x="700" y="99"/>
                </a:cubicBezTo>
                <a:cubicBezTo>
                  <a:pt x="702" y="97"/>
                  <a:pt x="702" y="97"/>
                  <a:pt x="702" y="97"/>
                </a:cubicBezTo>
                <a:cubicBezTo>
                  <a:pt x="703" y="95"/>
                  <a:pt x="703" y="95"/>
                  <a:pt x="703" y="95"/>
                </a:cubicBezTo>
                <a:cubicBezTo>
                  <a:pt x="702" y="94"/>
                  <a:pt x="702" y="94"/>
                  <a:pt x="702" y="94"/>
                </a:cubicBezTo>
                <a:cubicBezTo>
                  <a:pt x="702" y="93"/>
                  <a:pt x="702" y="93"/>
                  <a:pt x="702" y="93"/>
                </a:cubicBezTo>
                <a:cubicBezTo>
                  <a:pt x="701" y="92"/>
                  <a:pt x="701" y="92"/>
                  <a:pt x="701" y="92"/>
                </a:cubicBezTo>
                <a:cubicBezTo>
                  <a:pt x="700" y="94"/>
                  <a:pt x="700" y="94"/>
                  <a:pt x="700" y="94"/>
                </a:cubicBezTo>
                <a:cubicBezTo>
                  <a:pt x="700" y="95"/>
                  <a:pt x="700" y="95"/>
                  <a:pt x="700" y="95"/>
                </a:cubicBezTo>
                <a:cubicBezTo>
                  <a:pt x="698" y="98"/>
                  <a:pt x="698" y="98"/>
                  <a:pt x="698" y="98"/>
                </a:cubicBezTo>
                <a:lnTo>
                  <a:pt x="698" y="99"/>
                </a:lnTo>
                <a:close/>
                <a:moveTo>
                  <a:pt x="834" y="572"/>
                </a:moveTo>
                <a:cubicBezTo>
                  <a:pt x="834" y="573"/>
                  <a:pt x="834" y="573"/>
                  <a:pt x="834" y="573"/>
                </a:cubicBezTo>
                <a:cubicBezTo>
                  <a:pt x="833" y="573"/>
                  <a:pt x="833" y="573"/>
                  <a:pt x="833" y="573"/>
                </a:cubicBezTo>
                <a:cubicBezTo>
                  <a:pt x="834" y="574"/>
                  <a:pt x="834" y="574"/>
                  <a:pt x="834" y="574"/>
                </a:cubicBezTo>
                <a:cubicBezTo>
                  <a:pt x="835" y="574"/>
                  <a:pt x="835" y="574"/>
                  <a:pt x="835" y="574"/>
                </a:cubicBezTo>
                <a:cubicBezTo>
                  <a:pt x="836" y="573"/>
                  <a:pt x="836" y="573"/>
                  <a:pt x="836" y="573"/>
                </a:cubicBezTo>
                <a:cubicBezTo>
                  <a:pt x="837" y="573"/>
                  <a:pt x="837" y="573"/>
                  <a:pt x="837" y="573"/>
                </a:cubicBezTo>
                <a:cubicBezTo>
                  <a:pt x="836" y="572"/>
                  <a:pt x="836" y="572"/>
                  <a:pt x="836" y="572"/>
                </a:cubicBezTo>
                <a:lnTo>
                  <a:pt x="834" y="572"/>
                </a:lnTo>
                <a:close/>
                <a:moveTo>
                  <a:pt x="805" y="136"/>
                </a:moveTo>
                <a:cubicBezTo>
                  <a:pt x="806" y="134"/>
                  <a:pt x="806" y="134"/>
                  <a:pt x="806" y="134"/>
                </a:cubicBezTo>
                <a:cubicBezTo>
                  <a:pt x="806" y="132"/>
                  <a:pt x="806" y="132"/>
                  <a:pt x="806" y="132"/>
                </a:cubicBezTo>
                <a:cubicBezTo>
                  <a:pt x="805" y="131"/>
                  <a:pt x="805" y="131"/>
                  <a:pt x="805" y="131"/>
                </a:cubicBezTo>
                <a:cubicBezTo>
                  <a:pt x="804" y="132"/>
                  <a:pt x="804" y="132"/>
                  <a:pt x="804" y="132"/>
                </a:cubicBezTo>
                <a:cubicBezTo>
                  <a:pt x="802" y="134"/>
                  <a:pt x="802" y="134"/>
                  <a:pt x="802" y="134"/>
                </a:cubicBezTo>
                <a:cubicBezTo>
                  <a:pt x="802" y="136"/>
                  <a:pt x="802" y="136"/>
                  <a:pt x="802" y="136"/>
                </a:cubicBezTo>
                <a:cubicBezTo>
                  <a:pt x="801" y="138"/>
                  <a:pt x="801" y="138"/>
                  <a:pt x="801" y="138"/>
                </a:cubicBezTo>
                <a:cubicBezTo>
                  <a:pt x="804" y="138"/>
                  <a:pt x="804" y="138"/>
                  <a:pt x="804" y="138"/>
                </a:cubicBezTo>
                <a:cubicBezTo>
                  <a:pt x="805" y="138"/>
                  <a:pt x="805" y="138"/>
                  <a:pt x="805" y="138"/>
                </a:cubicBezTo>
                <a:lnTo>
                  <a:pt x="805" y="136"/>
                </a:lnTo>
                <a:close/>
                <a:moveTo>
                  <a:pt x="800" y="139"/>
                </a:moveTo>
                <a:cubicBezTo>
                  <a:pt x="800" y="141"/>
                  <a:pt x="800" y="141"/>
                  <a:pt x="800" y="141"/>
                </a:cubicBezTo>
                <a:cubicBezTo>
                  <a:pt x="801" y="141"/>
                  <a:pt x="801" y="141"/>
                  <a:pt x="801" y="141"/>
                </a:cubicBezTo>
                <a:cubicBezTo>
                  <a:pt x="803" y="141"/>
                  <a:pt x="803" y="141"/>
                  <a:pt x="803" y="141"/>
                </a:cubicBezTo>
                <a:cubicBezTo>
                  <a:pt x="804" y="140"/>
                  <a:pt x="804" y="140"/>
                  <a:pt x="804" y="140"/>
                </a:cubicBezTo>
                <a:cubicBezTo>
                  <a:pt x="804" y="139"/>
                  <a:pt x="804" y="139"/>
                  <a:pt x="804" y="139"/>
                </a:cubicBezTo>
                <a:cubicBezTo>
                  <a:pt x="802" y="139"/>
                  <a:pt x="802" y="139"/>
                  <a:pt x="802" y="139"/>
                </a:cubicBezTo>
                <a:lnTo>
                  <a:pt x="800" y="139"/>
                </a:lnTo>
                <a:close/>
                <a:moveTo>
                  <a:pt x="776" y="8"/>
                </a:moveTo>
                <a:cubicBezTo>
                  <a:pt x="777" y="8"/>
                  <a:pt x="777" y="8"/>
                  <a:pt x="777" y="8"/>
                </a:cubicBezTo>
                <a:cubicBezTo>
                  <a:pt x="778" y="6"/>
                  <a:pt x="778" y="6"/>
                  <a:pt x="778" y="6"/>
                </a:cubicBezTo>
                <a:cubicBezTo>
                  <a:pt x="779" y="5"/>
                  <a:pt x="779" y="5"/>
                  <a:pt x="779" y="5"/>
                </a:cubicBezTo>
                <a:cubicBezTo>
                  <a:pt x="778" y="4"/>
                  <a:pt x="778" y="4"/>
                  <a:pt x="778" y="4"/>
                </a:cubicBezTo>
                <a:cubicBezTo>
                  <a:pt x="778" y="2"/>
                  <a:pt x="778" y="2"/>
                  <a:pt x="778" y="2"/>
                </a:cubicBezTo>
                <a:cubicBezTo>
                  <a:pt x="776" y="3"/>
                  <a:pt x="776" y="3"/>
                  <a:pt x="776" y="3"/>
                </a:cubicBezTo>
                <a:cubicBezTo>
                  <a:pt x="776" y="4"/>
                  <a:pt x="776" y="4"/>
                  <a:pt x="776" y="4"/>
                </a:cubicBezTo>
                <a:cubicBezTo>
                  <a:pt x="775" y="5"/>
                  <a:pt x="775" y="5"/>
                  <a:pt x="775" y="5"/>
                </a:cubicBezTo>
                <a:cubicBezTo>
                  <a:pt x="775" y="7"/>
                  <a:pt x="775" y="7"/>
                  <a:pt x="775" y="7"/>
                </a:cubicBezTo>
                <a:lnTo>
                  <a:pt x="776" y="8"/>
                </a:lnTo>
                <a:close/>
                <a:moveTo>
                  <a:pt x="776" y="12"/>
                </a:moveTo>
                <a:cubicBezTo>
                  <a:pt x="777" y="10"/>
                  <a:pt x="777" y="10"/>
                  <a:pt x="777" y="10"/>
                </a:cubicBezTo>
                <a:cubicBezTo>
                  <a:pt x="775" y="10"/>
                  <a:pt x="775" y="10"/>
                  <a:pt x="775" y="10"/>
                </a:cubicBezTo>
                <a:cubicBezTo>
                  <a:pt x="774" y="11"/>
                  <a:pt x="774" y="11"/>
                  <a:pt x="774" y="11"/>
                </a:cubicBezTo>
                <a:cubicBezTo>
                  <a:pt x="773" y="12"/>
                  <a:pt x="773" y="12"/>
                  <a:pt x="773" y="12"/>
                </a:cubicBezTo>
                <a:cubicBezTo>
                  <a:pt x="775" y="13"/>
                  <a:pt x="775" y="13"/>
                  <a:pt x="775" y="13"/>
                </a:cubicBezTo>
                <a:lnTo>
                  <a:pt x="776" y="12"/>
                </a:lnTo>
                <a:close/>
                <a:moveTo>
                  <a:pt x="755" y="49"/>
                </a:moveTo>
                <a:cubicBezTo>
                  <a:pt x="755" y="49"/>
                  <a:pt x="755" y="49"/>
                  <a:pt x="755" y="49"/>
                </a:cubicBezTo>
                <a:cubicBezTo>
                  <a:pt x="756" y="49"/>
                  <a:pt x="756" y="49"/>
                  <a:pt x="756" y="49"/>
                </a:cubicBezTo>
                <a:cubicBezTo>
                  <a:pt x="756" y="47"/>
                  <a:pt x="756" y="47"/>
                  <a:pt x="756" y="47"/>
                </a:cubicBezTo>
                <a:cubicBezTo>
                  <a:pt x="755" y="47"/>
                  <a:pt x="755" y="47"/>
                  <a:pt x="755" y="47"/>
                </a:cubicBezTo>
                <a:lnTo>
                  <a:pt x="755" y="49"/>
                </a:lnTo>
                <a:close/>
                <a:moveTo>
                  <a:pt x="523" y="20"/>
                </a:moveTo>
                <a:cubicBezTo>
                  <a:pt x="523" y="19"/>
                  <a:pt x="523" y="19"/>
                  <a:pt x="523" y="19"/>
                </a:cubicBezTo>
                <a:cubicBezTo>
                  <a:pt x="524" y="19"/>
                  <a:pt x="524" y="19"/>
                  <a:pt x="524" y="19"/>
                </a:cubicBezTo>
                <a:cubicBezTo>
                  <a:pt x="521" y="19"/>
                  <a:pt x="521" y="19"/>
                  <a:pt x="521" y="19"/>
                </a:cubicBezTo>
                <a:cubicBezTo>
                  <a:pt x="520" y="20"/>
                  <a:pt x="520" y="20"/>
                  <a:pt x="520" y="20"/>
                </a:cubicBezTo>
                <a:cubicBezTo>
                  <a:pt x="522" y="21"/>
                  <a:pt x="522" y="21"/>
                  <a:pt x="522" y="21"/>
                </a:cubicBezTo>
                <a:lnTo>
                  <a:pt x="523" y="20"/>
                </a:lnTo>
                <a:close/>
                <a:moveTo>
                  <a:pt x="617" y="103"/>
                </a:moveTo>
                <a:cubicBezTo>
                  <a:pt x="617" y="104"/>
                  <a:pt x="617" y="104"/>
                  <a:pt x="617" y="104"/>
                </a:cubicBezTo>
                <a:cubicBezTo>
                  <a:pt x="617" y="105"/>
                  <a:pt x="617" y="105"/>
                  <a:pt x="617" y="105"/>
                </a:cubicBezTo>
                <a:cubicBezTo>
                  <a:pt x="618" y="105"/>
                  <a:pt x="618" y="105"/>
                  <a:pt x="618" y="105"/>
                </a:cubicBezTo>
                <a:lnTo>
                  <a:pt x="617" y="103"/>
                </a:lnTo>
                <a:close/>
                <a:moveTo>
                  <a:pt x="617" y="106"/>
                </a:moveTo>
                <a:cubicBezTo>
                  <a:pt x="616" y="103"/>
                  <a:pt x="616" y="103"/>
                  <a:pt x="616" y="103"/>
                </a:cubicBezTo>
                <a:cubicBezTo>
                  <a:pt x="615" y="104"/>
                  <a:pt x="615" y="104"/>
                  <a:pt x="615" y="104"/>
                </a:cubicBezTo>
                <a:cubicBezTo>
                  <a:pt x="616" y="105"/>
                  <a:pt x="616" y="105"/>
                  <a:pt x="616" y="105"/>
                </a:cubicBezTo>
                <a:lnTo>
                  <a:pt x="617" y="106"/>
                </a:lnTo>
                <a:close/>
                <a:moveTo>
                  <a:pt x="432" y="5"/>
                </a:moveTo>
                <a:cubicBezTo>
                  <a:pt x="431" y="5"/>
                  <a:pt x="431" y="5"/>
                  <a:pt x="431" y="5"/>
                </a:cubicBezTo>
                <a:cubicBezTo>
                  <a:pt x="431" y="5"/>
                  <a:pt x="430" y="6"/>
                  <a:pt x="430" y="6"/>
                </a:cubicBezTo>
                <a:cubicBezTo>
                  <a:pt x="431" y="7"/>
                  <a:pt x="431" y="7"/>
                  <a:pt x="431" y="7"/>
                </a:cubicBezTo>
                <a:lnTo>
                  <a:pt x="432" y="5"/>
                </a:lnTo>
                <a:close/>
                <a:moveTo>
                  <a:pt x="616" y="97"/>
                </a:moveTo>
                <a:cubicBezTo>
                  <a:pt x="615" y="97"/>
                  <a:pt x="615" y="97"/>
                  <a:pt x="615" y="97"/>
                </a:cubicBezTo>
                <a:cubicBezTo>
                  <a:pt x="614" y="98"/>
                  <a:pt x="614" y="98"/>
                  <a:pt x="614" y="98"/>
                </a:cubicBezTo>
                <a:cubicBezTo>
                  <a:pt x="616" y="98"/>
                  <a:pt x="616" y="98"/>
                  <a:pt x="616" y="98"/>
                </a:cubicBezTo>
                <a:lnTo>
                  <a:pt x="616" y="97"/>
                </a:lnTo>
                <a:close/>
                <a:moveTo>
                  <a:pt x="431" y="9"/>
                </a:moveTo>
                <a:cubicBezTo>
                  <a:pt x="430" y="8"/>
                  <a:pt x="430" y="8"/>
                  <a:pt x="430" y="8"/>
                </a:cubicBezTo>
                <a:cubicBezTo>
                  <a:pt x="429" y="9"/>
                  <a:pt x="429" y="9"/>
                  <a:pt x="429" y="9"/>
                </a:cubicBezTo>
                <a:cubicBezTo>
                  <a:pt x="430" y="10"/>
                  <a:pt x="430" y="10"/>
                  <a:pt x="430" y="10"/>
                </a:cubicBezTo>
                <a:lnTo>
                  <a:pt x="431" y="9"/>
                </a:lnTo>
                <a:close/>
                <a:moveTo>
                  <a:pt x="425" y="23"/>
                </a:moveTo>
                <a:cubicBezTo>
                  <a:pt x="427" y="23"/>
                  <a:pt x="427" y="23"/>
                  <a:pt x="427" y="23"/>
                </a:cubicBezTo>
                <a:cubicBezTo>
                  <a:pt x="429" y="21"/>
                  <a:pt x="429" y="21"/>
                  <a:pt x="429" y="21"/>
                </a:cubicBezTo>
                <a:cubicBezTo>
                  <a:pt x="430" y="21"/>
                  <a:pt x="430" y="21"/>
                  <a:pt x="430" y="21"/>
                </a:cubicBezTo>
                <a:cubicBezTo>
                  <a:pt x="437" y="16"/>
                  <a:pt x="437" y="16"/>
                  <a:pt x="437" y="16"/>
                </a:cubicBezTo>
                <a:cubicBezTo>
                  <a:pt x="440" y="14"/>
                  <a:pt x="440" y="14"/>
                  <a:pt x="440" y="14"/>
                </a:cubicBezTo>
                <a:cubicBezTo>
                  <a:pt x="441" y="12"/>
                  <a:pt x="441" y="12"/>
                  <a:pt x="441" y="12"/>
                </a:cubicBezTo>
                <a:cubicBezTo>
                  <a:pt x="440" y="12"/>
                  <a:pt x="440" y="12"/>
                  <a:pt x="440" y="12"/>
                </a:cubicBezTo>
                <a:cubicBezTo>
                  <a:pt x="439" y="11"/>
                  <a:pt x="439" y="11"/>
                  <a:pt x="439" y="11"/>
                </a:cubicBezTo>
                <a:cubicBezTo>
                  <a:pt x="439" y="8"/>
                  <a:pt x="439" y="8"/>
                  <a:pt x="439" y="8"/>
                </a:cubicBezTo>
                <a:cubicBezTo>
                  <a:pt x="437" y="8"/>
                  <a:pt x="437" y="8"/>
                  <a:pt x="437" y="8"/>
                </a:cubicBezTo>
                <a:cubicBezTo>
                  <a:pt x="436" y="11"/>
                  <a:pt x="436" y="11"/>
                  <a:pt x="436" y="11"/>
                </a:cubicBezTo>
                <a:cubicBezTo>
                  <a:pt x="434" y="11"/>
                  <a:pt x="434" y="11"/>
                  <a:pt x="434" y="11"/>
                </a:cubicBezTo>
                <a:cubicBezTo>
                  <a:pt x="434" y="13"/>
                  <a:pt x="434" y="13"/>
                  <a:pt x="434" y="13"/>
                </a:cubicBezTo>
                <a:cubicBezTo>
                  <a:pt x="433" y="13"/>
                  <a:pt x="433" y="13"/>
                  <a:pt x="433" y="13"/>
                </a:cubicBezTo>
                <a:cubicBezTo>
                  <a:pt x="432" y="14"/>
                  <a:pt x="432" y="14"/>
                  <a:pt x="432" y="14"/>
                </a:cubicBezTo>
                <a:cubicBezTo>
                  <a:pt x="431" y="15"/>
                  <a:pt x="431" y="15"/>
                  <a:pt x="431" y="15"/>
                </a:cubicBezTo>
                <a:cubicBezTo>
                  <a:pt x="430" y="14"/>
                  <a:pt x="430" y="14"/>
                  <a:pt x="430" y="14"/>
                </a:cubicBezTo>
                <a:cubicBezTo>
                  <a:pt x="431" y="12"/>
                  <a:pt x="431" y="12"/>
                  <a:pt x="431" y="12"/>
                </a:cubicBezTo>
                <a:cubicBezTo>
                  <a:pt x="430" y="11"/>
                  <a:pt x="430" y="11"/>
                  <a:pt x="430" y="11"/>
                </a:cubicBezTo>
                <a:cubicBezTo>
                  <a:pt x="429" y="13"/>
                  <a:pt x="429" y="13"/>
                  <a:pt x="429" y="13"/>
                </a:cubicBezTo>
                <a:cubicBezTo>
                  <a:pt x="428" y="12"/>
                  <a:pt x="428" y="12"/>
                  <a:pt x="428" y="12"/>
                </a:cubicBezTo>
                <a:cubicBezTo>
                  <a:pt x="427" y="15"/>
                  <a:pt x="427" y="15"/>
                  <a:pt x="427" y="15"/>
                </a:cubicBezTo>
                <a:cubicBezTo>
                  <a:pt x="426" y="16"/>
                  <a:pt x="426" y="16"/>
                  <a:pt x="426" y="16"/>
                </a:cubicBezTo>
                <a:cubicBezTo>
                  <a:pt x="426" y="19"/>
                  <a:pt x="426" y="19"/>
                  <a:pt x="426" y="19"/>
                </a:cubicBezTo>
                <a:cubicBezTo>
                  <a:pt x="425" y="21"/>
                  <a:pt x="425" y="21"/>
                  <a:pt x="425" y="21"/>
                </a:cubicBezTo>
                <a:lnTo>
                  <a:pt x="425" y="23"/>
                </a:lnTo>
                <a:close/>
                <a:moveTo>
                  <a:pt x="693" y="77"/>
                </a:moveTo>
                <a:cubicBezTo>
                  <a:pt x="693" y="77"/>
                  <a:pt x="693" y="77"/>
                  <a:pt x="693" y="77"/>
                </a:cubicBezTo>
                <a:cubicBezTo>
                  <a:pt x="694" y="76"/>
                  <a:pt x="694" y="76"/>
                  <a:pt x="694" y="76"/>
                </a:cubicBezTo>
                <a:cubicBezTo>
                  <a:pt x="693" y="75"/>
                  <a:pt x="693" y="75"/>
                  <a:pt x="693" y="75"/>
                </a:cubicBezTo>
                <a:cubicBezTo>
                  <a:pt x="693" y="76"/>
                  <a:pt x="693" y="76"/>
                  <a:pt x="693" y="76"/>
                </a:cubicBezTo>
                <a:lnTo>
                  <a:pt x="693" y="77"/>
                </a:lnTo>
                <a:close/>
                <a:moveTo>
                  <a:pt x="684" y="96"/>
                </a:moveTo>
                <a:cubicBezTo>
                  <a:pt x="682" y="97"/>
                  <a:pt x="682" y="97"/>
                  <a:pt x="682" y="97"/>
                </a:cubicBezTo>
                <a:cubicBezTo>
                  <a:pt x="682" y="98"/>
                  <a:pt x="682" y="98"/>
                  <a:pt x="682" y="98"/>
                </a:cubicBezTo>
                <a:cubicBezTo>
                  <a:pt x="680" y="98"/>
                  <a:pt x="680" y="98"/>
                  <a:pt x="680" y="98"/>
                </a:cubicBezTo>
                <a:cubicBezTo>
                  <a:pt x="680" y="99"/>
                  <a:pt x="680" y="99"/>
                  <a:pt x="680" y="99"/>
                </a:cubicBezTo>
                <a:cubicBezTo>
                  <a:pt x="681" y="100"/>
                  <a:pt x="681" y="100"/>
                  <a:pt x="681" y="100"/>
                </a:cubicBezTo>
                <a:cubicBezTo>
                  <a:pt x="682" y="101"/>
                  <a:pt x="682" y="101"/>
                  <a:pt x="682" y="101"/>
                </a:cubicBezTo>
                <a:cubicBezTo>
                  <a:pt x="684" y="100"/>
                  <a:pt x="684" y="100"/>
                  <a:pt x="684" y="100"/>
                </a:cubicBezTo>
                <a:cubicBezTo>
                  <a:pt x="684" y="99"/>
                  <a:pt x="684" y="99"/>
                  <a:pt x="684" y="99"/>
                </a:cubicBezTo>
                <a:cubicBezTo>
                  <a:pt x="684" y="98"/>
                  <a:pt x="684" y="98"/>
                  <a:pt x="684" y="98"/>
                </a:cubicBezTo>
                <a:cubicBezTo>
                  <a:pt x="684" y="97"/>
                  <a:pt x="684" y="97"/>
                  <a:pt x="684" y="97"/>
                </a:cubicBezTo>
                <a:lnTo>
                  <a:pt x="684" y="96"/>
                </a:lnTo>
                <a:close/>
                <a:moveTo>
                  <a:pt x="706" y="93"/>
                </a:moveTo>
                <a:cubicBezTo>
                  <a:pt x="707" y="92"/>
                  <a:pt x="707" y="92"/>
                  <a:pt x="707" y="92"/>
                </a:cubicBezTo>
                <a:cubicBezTo>
                  <a:pt x="706" y="90"/>
                  <a:pt x="706" y="90"/>
                  <a:pt x="706" y="90"/>
                </a:cubicBezTo>
                <a:cubicBezTo>
                  <a:pt x="705" y="90"/>
                  <a:pt x="705" y="90"/>
                  <a:pt x="705" y="90"/>
                </a:cubicBezTo>
                <a:cubicBezTo>
                  <a:pt x="704" y="93"/>
                  <a:pt x="704" y="93"/>
                  <a:pt x="704" y="93"/>
                </a:cubicBezTo>
                <a:cubicBezTo>
                  <a:pt x="704" y="94"/>
                  <a:pt x="704" y="94"/>
                  <a:pt x="704" y="94"/>
                </a:cubicBezTo>
                <a:cubicBezTo>
                  <a:pt x="705" y="95"/>
                  <a:pt x="705" y="95"/>
                  <a:pt x="705" y="95"/>
                </a:cubicBezTo>
                <a:cubicBezTo>
                  <a:pt x="705" y="95"/>
                  <a:pt x="706" y="95"/>
                  <a:pt x="706" y="95"/>
                </a:cubicBezTo>
                <a:lnTo>
                  <a:pt x="706" y="93"/>
                </a:lnTo>
                <a:close/>
                <a:moveTo>
                  <a:pt x="620" y="117"/>
                </a:moveTo>
                <a:cubicBezTo>
                  <a:pt x="620" y="116"/>
                  <a:pt x="620" y="116"/>
                  <a:pt x="620" y="116"/>
                </a:cubicBezTo>
                <a:cubicBezTo>
                  <a:pt x="619" y="115"/>
                  <a:pt x="619" y="115"/>
                  <a:pt x="619" y="115"/>
                </a:cubicBezTo>
                <a:cubicBezTo>
                  <a:pt x="618" y="117"/>
                  <a:pt x="618" y="117"/>
                  <a:pt x="618" y="117"/>
                </a:cubicBezTo>
                <a:cubicBezTo>
                  <a:pt x="618" y="118"/>
                  <a:pt x="618" y="118"/>
                  <a:pt x="618" y="118"/>
                </a:cubicBezTo>
                <a:cubicBezTo>
                  <a:pt x="617" y="119"/>
                  <a:pt x="617" y="119"/>
                  <a:pt x="617" y="119"/>
                </a:cubicBezTo>
                <a:cubicBezTo>
                  <a:pt x="618" y="123"/>
                  <a:pt x="618" y="123"/>
                  <a:pt x="618" y="123"/>
                </a:cubicBezTo>
                <a:cubicBezTo>
                  <a:pt x="619" y="122"/>
                  <a:pt x="619" y="122"/>
                  <a:pt x="619" y="122"/>
                </a:cubicBezTo>
                <a:cubicBezTo>
                  <a:pt x="619" y="121"/>
                  <a:pt x="619" y="121"/>
                  <a:pt x="619" y="121"/>
                </a:cubicBezTo>
                <a:cubicBezTo>
                  <a:pt x="620" y="120"/>
                  <a:pt x="620" y="120"/>
                  <a:pt x="620" y="120"/>
                </a:cubicBezTo>
                <a:cubicBezTo>
                  <a:pt x="620" y="119"/>
                  <a:pt x="620" y="119"/>
                  <a:pt x="620" y="119"/>
                </a:cubicBezTo>
                <a:cubicBezTo>
                  <a:pt x="620" y="118"/>
                  <a:pt x="620" y="118"/>
                  <a:pt x="620" y="118"/>
                </a:cubicBezTo>
                <a:lnTo>
                  <a:pt x="620" y="117"/>
                </a:lnTo>
                <a:close/>
                <a:moveTo>
                  <a:pt x="623" y="94"/>
                </a:moveTo>
                <a:cubicBezTo>
                  <a:pt x="622" y="94"/>
                  <a:pt x="622" y="94"/>
                  <a:pt x="622" y="94"/>
                </a:cubicBezTo>
                <a:cubicBezTo>
                  <a:pt x="621" y="95"/>
                  <a:pt x="621" y="95"/>
                  <a:pt x="621" y="95"/>
                </a:cubicBezTo>
                <a:cubicBezTo>
                  <a:pt x="621" y="95"/>
                  <a:pt x="622" y="95"/>
                  <a:pt x="622" y="95"/>
                </a:cubicBezTo>
                <a:lnTo>
                  <a:pt x="623" y="94"/>
                </a:lnTo>
                <a:close/>
                <a:moveTo>
                  <a:pt x="623" y="110"/>
                </a:moveTo>
                <a:cubicBezTo>
                  <a:pt x="622" y="111"/>
                  <a:pt x="622" y="111"/>
                  <a:pt x="622" y="111"/>
                </a:cubicBezTo>
                <a:cubicBezTo>
                  <a:pt x="621" y="110"/>
                  <a:pt x="621" y="110"/>
                  <a:pt x="621" y="110"/>
                </a:cubicBezTo>
                <a:cubicBezTo>
                  <a:pt x="620" y="111"/>
                  <a:pt x="620" y="111"/>
                  <a:pt x="620" y="111"/>
                </a:cubicBezTo>
                <a:cubicBezTo>
                  <a:pt x="621" y="113"/>
                  <a:pt x="621" y="113"/>
                  <a:pt x="621" y="113"/>
                </a:cubicBezTo>
                <a:cubicBezTo>
                  <a:pt x="622" y="113"/>
                  <a:pt x="622" y="113"/>
                  <a:pt x="622" y="113"/>
                </a:cubicBezTo>
                <a:cubicBezTo>
                  <a:pt x="623" y="112"/>
                  <a:pt x="623" y="112"/>
                  <a:pt x="623" y="112"/>
                </a:cubicBezTo>
                <a:cubicBezTo>
                  <a:pt x="623" y="111"/>
                  <a:pt x="623" y="111"/>
                  <a:pt x="623" y="111"/>
                </a:cubicBezTo>
                <a:cubicBezTo>
                  <a:pt x="624" y="110"/>
                  <a:pt x="624" y="110"/>
                  <a:pt x="624" y="110"/>
                </a:cubicBezTo>
                <a:lnTo>
                  <a:pt x="623" y="110"/>
                </a:lnTo>
                <a:close/>
                <a:moveTo>
                  <a:pt x="98" y="89"/>
                </a:moveTo>
                <a:cubicBezTo>
                  <a:pt x="99" y="90"/>
                  <a:pt x="99" y="90"/>
                  <a:pt x="99" y="90"/>
                </a:cubicBezTo>
                <a:cubicBezTo>
                  <a:pt x="99" y="91"/>
                  <a:pt x="99" y="91"/>
                  <a:pt x="99" y="91"/>
                </a:cubicBezTo>
                <a:cubicBezTo>
                  <a:pt x="99" y="91"/>
                  <a:pt x="98" y="92"/>
                  <a:pt x="98" y="92"/>
                </a:cubicBezTo>
                <a:cubicBezTo>
                  <a:pt x="100" y="93"/>
                  <a:pt x="100" y="93"/>
                  <a:pt x="100" y="93"/>
                </a:cubicBezTo>
                <a:cubicBezTo>
                  <a:pt x="104" y="89"/>
                  <a:pt x="104" y="89"/>
                  <a:pt x="104" y="89"/>
                </a:cubicBezTo>
                <a:cubicBezTo>
                  <a:pt x="106" y="88"/>
                  <a:pt x="106" y="88"/>
                  <a:pt x="106" y="88"/>
                </a:cubicBezTo>
                <a:cubicBezTo>
                  <a:pt x="106" y="87"/>
                  <a:pt x="106" y="87"/>
                  <a:pt x="106" y="87"/>
                </a:cubicBezTo>
                <a:cubicBezTo>
                  <a:pt x="102" y="84"/>
                  <a:pt x="102" y="84"/>
                  <a:pt x="102" y="84"/>
                </a:cubicBezTo>
                <a:cubicBezTo>
                  <a:pt x="98" y="85"/>
                  <a:pt x="98" y="85"/>
                  <a:pt x="98" y="85"/>
                </a:cubicBezTo>
                <a:cubicBezTo>
                  <a:pt x="97" y="86"/>
                  <a:pt x="97" y="86"/>
                  <a:pt x="97" y="86"/>
                </a:cubicBezTo>
                <a:cubicBezTo>
                  <a:pt x="98" y="87"/>
                  <a:pt x="98" y="87"/>
                  <a:pt x="98" y="87"/>
                </a:cubicBezTo>
                <a:lnTo>
                  <a:pt x="98" y="89"/>
                </a:lnTo>
                <a:close/>
                <a:moveTo>
                  <a:pt x="806" y="1535"/>
                </a:moveTo>
                <a:cubicBezTo>
                  <a:pt x="806" y="1536"/>
                  <a:pt x="806" y="1536"/>
                  <a:pt x="806" y="1536"/>
                </a:cubicBezTo>
                <a:cubicBezTo>
                  <a:pt x="807" y="1536"/>
                  <a:pt x="807" y="1536"/>
                  <a:pt x="807" y="1536"/>
                </a:cubicBezTo>
                <a:cubicBezTo>
                  <a:pt x="809" y="1536"/>
                  <a:pt x="809" y="1536"/>
                  <a:pt x="809" y="1536"/>
                </a:cubicBezTo>
                <a:cubicBezTo>
                  <a:pt x="809" y="1535"/>
                  <a:pt x="809" y="1535"/>
                  <a:pt x="809" y="1535"/>
                </a:cubicBezTo>
                <a:cubicBezTo>
                  <a:pt x="808" y="1534"/>
                  <a:pt x="808" y="1534"/>
                  <a:pt x="808" y="1534"/>
                </a:cubicBezTo>
                <a:cubicBezTo>
                  <a:pt x="807" y="1534"/>
                  <a:pt x="807" y="1534"/>
                  <a:pt x="807" y="1534"/>
                </a:cubicBezTo>
                <a:lnTo>
                  <a:pt x="806" y="1535"/>
                </a:lnTo>
                <a:close/>
                <a:moveTo>
                  <a:pt x="812" y="1555"/>
                </a:moveTo>
                <a:cubicBezTo>
                  <a:pt x="811" y="1553"/>
                  <a:pt x="811" y="1553"/>
                  <a:pt x="811" y="1553"/>
                </a:cubicBezTo>
                <a:cubicBezTo>
                  <a:pt x="809" y="1553"/>
                  <a:pt x="809" y="1553"/>
                  <a:pt x="809" y="1553"/>
                </a:cubicBezTo>
                <a:cubicBezTo>
                  <a:pt x="809" y="1552"/>
                  <a:pt x="809" y="1552"/>
                  <a:pt x="809" y="1552"/>
                </a:cubicBezTo>
                <a:cubicBezTo>
                  <a:pt x="808" y="1553"/>
                  <a:pt x="808" y="1553"/>
                  <a:pt x="808" y="1553"/>
                </a:cubicBezTo>
                <a:cubicBezTo>
                  <a:pt x="810" y="1555"/>
                  <a:pt x="810" y="1555"/>
                  <a:pt x="810" y="1555"/>
                </a:cubicBezTo>
                <a:lnTo>
                  <a:pt x="812" y="1555"/>
                </a:lnTo>
                <a:close/>
                <a:moveTo>
                  <a:pt x="809" y="1543"/>
                </a:moveTo>
                <a:cubicBezTo>
                  <a:pt x="809" y="1542"/>
                  <a:pt x="809" y="1542"/>
                  <a:pt x="809" y="1542"/>
                </a:cubicBezTo>
                <a:cubicBezTo>
                  <a:pt x="812" y="1542"/>
                  <a:pt x="812" y="1542"/>
                  <a:pt x="812" y="1542"/>
                </a:cubicBezTo>
                <a:cubicBezTo>
                  <a:pt x="813" y="1541"/>
                  <a:pt x="813" y="1541"/>
                  <a:pt x="813" y="1541"/>
                </a:cubicBezTo>
                <a:cubicBezTo>
                  <a:pt x="808" y="1541"/>
                  <a:pt x="808" y="1541"/>
                  <a:pt x="808" y="1541"/>
                </a:cubicBezTo>
                <a:cubicBezTo>
                  <a:pt x="808" y="1542"/>
                  <a:pt x="808" y="1542"/>
                  <a:pt x="808" y="1542"/>
                </a:cubicBezTo>
                <a:cubicBezTo>
                  <a:pt x="808" y="1542"/>
                  <a:pt x="809" y="1543"/>
                  <a:pt x="809" y="1543"/>
                </a:cubicBezTo>
                <a:close/>
                <a:moveTo>
                  <a:pt x="813" y="1540"/>
                </a:moveTo>
                <a:cubicBezTo>
                  <a:pt x="815" y="1540"/>
                  <a:pt x="815" y="1540"/>
                  <a:pt x="815" y="1540"/>
                </a:cubicBezTo>
                <a:cubicBezTo>
                  <a:pt x="814" y="1538"/>
                  <a:pt x="814" y="1538"/>
                  <a:pt x="814" y="1538"/>
                </a:cubicBezTo>
                <a:lnTo>
                  <a:pt x="813" y="1540"/>
                </a:lnTo>
                <a:close/>
                <a:moveTo>
                  <a:pt x="802" y="1528"/>
                </a:moveTo>
                <a:cubicBezTo>
                  <a:pt x="803" y="1529"/>
                  <a:pt x="803" y="1529"/>
                  <a:pt x="803" y="1529"/>
                </a:cubicBezTo>
                <a:cubicBezTo>
                  <a:pt x="805" y="1528"/>
                  <a:pt x="805" y="1528"/>
                  <a:pt x="805" y="1528"/>
                </a:cubicBezTo>
                <a:cubicBezTo>
                  <a:pt x="804" y="1527"/>
                  <a:pt x="804" y="1527"/>
                  <a:pt x="804" y="1527"/>
                </a:cubicBezTo>
                <a:cubicBezTo>
                  <a:pt x="802" y="1527"/>
                  <a:pt x="802" y="1527"/>
                  <a:pt x="802" y="1527"/>
                </a:cubicBezTo>
                <a:lnTo>
                  <a:pt x="802" y="1528"/>
                </a:lnTo>
                <a:close/>
                <a:moveTo>
                  <a:pt x="811" y="1530"/>
                </a:moveTo>
                <a:cubicBezTo>
                  <a:pt x="813" y="1531"/>
                  <a:pt x="813" y="1531"/>
                  <a:pt x="813" y="1531"/>
                </a:cubicBezTo>
                <a:cubicBezTo>
                  <a:pt x="813" y="1533"/>
                  <a:pt x="813" y="1533"/>
                  <a:pt x="813" y="1533"/>
                </a:cubicBezTo>
                <a:cubicBezTo>
                  <a:pt x="814" y="1532"/>
                  <a:pt x="814" y="1532"/>
                  <a:pt x="814" y="1532"/>
                </a:cubicBezTo>
                <a:cubicBezTo>
                  <a:pt x="814" y="1530"/>
                  <a:pt x="814" y="1530"/>
                  <a:pt x="814" y="1530"/>
                </a:cubicBezTo>
                <a:cubicBezTo>
                  <a:pt x="813" y="1529"/>
                  <a:pt x="813" y="1529"/>
                  <a:pt x="813" y="1529"/>
                </a:cubicBezTo>
                <a:lnTo>
                  <a:pt x="811" y="1530"/>
                </a:lnTo>
                <a:close/>
                <a:moveTo>
                  <a:pt x="808" y="1529"/>
                </a:moveTo>
                <a:cubicBezTo>
                  <a:pt x="809" y="1530"/>
                  <a:pt x="809" y="1530"/>
                  <a:pt x="809" y="1530"/>
                </a:cubicBezTo>
                <a:cubicBezTo>
                  <a:pt x="811" y="1529"/>
                  <a:pt x="811" y="1529"/>
                  <a:pt x="811" y="1529"/>
                </a:cubicBezTo>
                <a:cubicBezTo>
                  <a:pt x="808" y="1528"/>
                  <a:pt x="808" y="1528"/>
                  <a:pt x="808" y="1528"/>
                </a:cubicBezTo>
                <a:lnTo>
                  <a:pt x="808" y="1529"/>
                </a:lnTo>
                <a:close/>
                <a:moveTo>
                  <a:pt x="813" y="1544"/>
                </a:moveTo>
                <a:cubicBezTo>
                  <a:pt x="811" y="1545"/>
                  <a:pt x="811" y="1545"/>
                  <a:pt x="811" y="1545"/>
                </a:cubicBezTo>
                <a:cubicBezTo>
                  <a:pt x="809" y="1545"/>
                  <a:pt x="809" y="1545"/>
                  <a:pt x="809" y="1545"/>
                </a:cubicBezTo>
                <a:cubicBezTo>
                  <a:pt x="810" y="1546"/>
                  <a:pt x="810" y="1546"/>
                  <a:pt x="810" y="1546"/>
                </a:cubicBezTo>
                <a:cubicBezTo>
                  <a:pt x="813" y="1546"/>
                  <a:pt x="813" y="1546"/>
                  <a:pt x="813" y="1546"/>
                </a:cubicBezTo>
                <a:lnTo>
                  <a:pt x="813" y="1544"/>
                </a:lnTo>
                <a:close/>
                <a:moveTo>
                  <a:pt x="811" y="1550"/>
                </a:moveTo>
                <a:cubicBezTo>
                  <a:pt x="810" y="1550"/>
                  <a:pt x="810" y="1550"/>
                  <a:pt x="810" y="1550"/>
                </a:cubicBezTo>
                <a:cubicBezTo>
                  <a:pt x="811" y="1552"/>
                  <a:pt x="811" y="1552"/>
                  <a:pt x="811" y="1552"/>
                </a:cubicBezTo>
                <a:lnTo>
                  <a:pt x="811" y="1550"/>
                </a:lnTo>
                <a:close/>
                <a:moveTo>
                  <a:pt x="813" y="1539"/>
                </a:moveTo>
                <a:cubicBezTo>
                  <a:pt x="813" y="1536"/>
                  <a:pt x="813" y="1536"/>
                  <a:pt x="813" y="1536"/>
                </a:cubicBezTo>
                <a:cubicBezTo>
                  <a:pt x="811" y="1537"/>
                  <a:pt x="811" y="1537"/>
                  <a:pt x="811" y="1537"/>
                </a:cubicBezTo>
                <a:lnTo>
                  <a:pt x="813" y="1539"/>
                </a:lnTo>
                <a:close/>
                <a:moveTo>
                  <a:pt x="827" y="845"/>
                </a:moveTo>
                <a:cubicBezTo>
                  <a:pt x="826" y="844"/>
                  <a:pt x="826" y="844"/>
                  <a:pt x="826" y="844"/>
                </a:cubicBezTo>
                <a:cubicBezTo>
                  <a:pt x="825" y="844"/>
                  <a:pt x="825" y="844"/>
                  <a:pt x="825" y="844"/>
                </a:cubicBezTo>
                <a:cubicBezTo>
                  <a:pt x="826" y="846"/>
                  <a:pt x="826" y="846"/>
                  <a:pt x="826" y="846"/>
                </a:cubicBezTo>
                <a:cubicBezTo>
                  <a:pt x="827" y="846"/>
                  <a:pt x="827" y="846"/>
                  <a:pt x="827" y="846"/>
                </a:cubicBezTo>
                <a:cubicBezTo>
                  <a:pt x="828" y="845"/>
                  <a:pt x="828" y="845"/>
                  <a:pt x="828" y="845"/>
                </a:cubicBezTo>
                <a:lnTo>
                  <a:pt x="827" y="845"/>
                </a:lnTo>
                <a:close/>
                <a:moveTo>
                  <a:pt x="803" y="1540"/>
                </a:moveTo>
                <a:cubicBezTo>
                  <a:pt x="804" y="1541"/>
                  <a:pt x="804" y="1541"/>
                  <a:pt x="804" y="1541"/>
                </a:cubicBezTo>
                <a:cubicBezTo>
                  <a:pt x="805" y="1540"/>
                  <a:pt x="805" y="1540"/>
                  <a:pt x="805" y="1540"/>
                </a:cubicBezTo>
                <a:cubicBezTo>
                  <a:pt x="804" y="1539"/>
                  <a:pt x="804" y="1539"/>
                  <a:pt x="804" y="1539"/>
                </a:cubicBezTo>
                <a:lnTo>
                  <a:pt x="803" y="1540"/>
                </a:lnTo>
                <a:close/>
                <a:moveTo>
                  <a:pt x="705" y="1064"/>
                </a:moveTo>
                <a:cubicBezTo>
                  <a:pt x="703" y="1065"/>
                  <a:pt x="703" y="1065"/>
                  <a:pt x="703" y="1065"/>
                </a:cubicBezTo>
                <a:cubicBezTo>
                  <a:pt x="702" y="1067"/>
                  <a:pt x="702" y="1067"/>
                  <a:pt x="702" y="1067"/>
                </a:cubicBezTo>
                <a:cubicBezTo>
                  <a:pt x="702" y="1068"/>
                  <a:pt x="702" y="1068"/>
                  <a:pt x="702" y="1068"/>
                </a:cubicBezTo>
                <a:cubicBezTo>
                  <a:pt x="703" y="1069"/>
                  <a:pt x="703" y="1069"/>
                  <a:pt x="703" y="1069"/>
                </a:cubicBezTo>
                <a:cubicBezTo>
                  <a:pt x="704" y="1068"/>
                  <a:pt x="704" y="1068"/>
                  <a:pt x="704" y="1068"/>
                </a:cubicBezTo>
                <a:cubicBezTo>
                  <a:pt x="705" y="1067"/>
                  <a:pt x="705" y="1067"/>
                  <a:pt x="705" y="1067"/>
                </a:cubicBezTo>
                <a:cubicBezTo>
                  <a:pt x="705" y="1066"/>
                  <a:pt x="705" y="1066"/>
                  <a:pt x="705" y="1066"/>
                </a:cubicBezTo>
                <a:cubicBezTo>
                  <a:pt x="705" y="1064"/>
                  <a:pt x="705" y="1064"/>
                  <a:pt x="705" y="1064"/>
                </a:cubicBezTo>
                <a:close/>
                <a:moveTo>
                  <a:pt x="83" y="191"/>
                </a:moveTo>
                <a:cubicBezTo>
                  <a:pt x="81" y="191"/>
                  <a:pt x="81" y="191"/>
                  <a:pt x="81" y="191"/>
                </a:cubicBezTo>
                <a:cubicBezTo>
                  <a:pt x="82" y="192"/>
                  <a:pt x="82" y="192"/>
                  <a:pt x="82" y="192"/>
                </a:cubicBezTo>
                <a:cubicBezTo>
                  <a:pt x="83" y="192"/>
                  <a:pt x="83" y="192"/>
                  <a:pt x="83" y="192"/>
                </a:cubicBezTo>
                <a:lnTo>
                  <a:pt x="83" y="191"/>
                </a:lnTo>
                <a:close/>
                <a:moveTo>
                  <a:pt x="175" y="174"/>
                </a:moveTo>
                <a:cubicBezTo>
                  <a:pt x="174" y="174"/>
                  <a:pt x="174" y="174"/>
                  <a:pt x="174" y="174"/>
                </a:cubicBezTo>
                <a:cubicBezTo>
                  <a:pt x="171" y="177"/>
                  <a:pt x="171" y="177"/>
                  <a:pt x="171" y="177"/>
                </a:cubicBezTo>
                <a:cubicBezTo>
                  <a:pt x="173" y="177"/>
                  <a:pt x="173" y="177"/>
                  <a:pt x="173" y="177"/>
                </a:cubicBezTo>
                <a:cubicBezTo>
                  <a:pt x="175" y="175"/>
                  <a:pt x="175" y="175"/>
                  <a:pt x="175" y="175"/>
                </a:cubicBezTo>
                <a:lnTo>
                  <a:pt x="175" y="174"/>
                </a:lnTo>
                <a:close/>
                <a:moveTo>
                  <a:pt x="79" y="192"/>
                </a:moveTo>
                <a:cubicBezTo>
                  <a:pt x="81" y="189"/>
                  <a:pt x="81" y="189"/>
                  <a:pt x="81" y="189"/>
                </a:cubicBezTo>
                <a:cubicBezTo>
                  <a:pt x="81" y="188"/>
                  <a:pt x="81" y="188"/>
                  <a:pt x="81" y="188"/>
                </a:cubicBezTo>
                <a:cubicBezTo>
                  <a:pt x="79" y="189"/>
                  <a:pt x="79" y="189"/>
                  <a:pt x="79" y="189"/>
                </a:cubicBezTo>
                <a:cubicBezTo>
                  <a:pt x="77" y="191"/>
                  <a:pt x="77" y="191"/>
                  <a:pt x="77" y="191"/>
                </a:cubicBezTo>
                <a:cubicBezTo>
                  <a:pt x="77" y="193"/>
                  <a:pt x="77" y="193"/>
                  <a:pt x="77" y="193"/>
                </a:cubicBezTo>
                <a:cubicBezTo>
                  <a:pt x="78" y="193"/>
                  <a:pt x="78" y="193"/>
                  <a:pt x="78" y="193"/>
                </a:cubicBezTo>
                <a:lnTo>
                  <a:pt x="79" y="192"/>
                </a:lnTo>
                <a:close/>
                <a:moveTo>
                  <a:pt x="800" y="1542"/>
                </a:moveTo>
                <a:cubicBezTo>
                  <a:pt x="802" y="1543"/>
                  <a:pt x="802" y="1543"/>
                  <a:pt x="802" y="1543"/>
                </a:cubicBezTo>
                <a:cubicBezTo>
                  <a:pt x="803" y="1542"/>
                  <a:pt x="803" y="1542"/>
                  <a:pt x="803" y="1542"/>
                </a:cubicBezTo>
                <a:cubicBezTo>
                  <a:pt x="802" y="1541"/>
                  <a:pt x="802" y="1541"/>
                  <a:pt x="802" y="1541"/>
                </a:cubicBezTo>
                <a:cubicBezTo>
                  <a:pt x="800" y="1541"/>
                  <a:pt x="800" y="1541"/>
                  <a:pt x="800" y="1541"/>
                </a:cubicBezTo>
                <a:lnTo>
                  <a:pt x="800" y="1542"/>
                </a:lnTo>
                <a:close/>
                <a:moveTo>
                  <a:pt x="1007" y="490"/>
                </a:moveTo>
                <a:cubicBezTo>
                  <a:pt x="1007" y="491"/>
                  <a:pt x="1007" y="491"/>
                  <a:pt x="1007" y="491"/>
                </a:cubicBezTo>
                <a:cubicBezTo>
                  <a:pt x="1008" y="491"/>
                  <a:pt x="1008" y="491"/>
                  <a:pt x="1008" y="491"/>
                </a:cubicBezTo>
                <a:cubicBezTo>
                  <a:pt x="1010" y="491"/>
                  <a:pt x="1010" y="491"/>
                  <a:pt x="1010" y="491"/>
                </a:cubicBezTo>
                <a:cubicBezTo>
                  <a:pt x="1010" y="491"/>
                  <a:pt x="1010" y="491"/>
                  <a:pt x="1010" y="491"/>
                </a:cubicBezTo>
                <a:cubicBezTo>
                  <a:pt x="1008" y="490"/>
                  <a:pt x="1008" y="490"/>
                  <a:pt x="1008" y="490"/>
                </a:cubicBezTo>
                <a:lnTo>
                  <a:pt x="1007" y="490"/>
                </a:lnTo>
                <a:close/>
                <a:moveTo>
                  <a:pt x="121" y="82"/>
                </a:moveTo>
                <a:cubicBezTo>
                  <a:pt x="122" y="80"/>
                  <a:pt x="122" y="80"/>
                  <a:pt x="122" y="80"/>
                </a:cubicBezTo>
                <a:cubicBezTo>
                  <a:pt x="121" y="79"/>
                  <a:pt x="121" y="79"/>
                  <a:pt x="121" y="79"/>
                </a:cubicBezTo>
                <a:cubicBezTo>
                  <a:pt x="119" y="79"/>
                  <a:pt x="119" y="79"/>
                  <a:pt x="119" y="79"/>
                </a:cubicBezTo>
                <a:cubicBezTo>
                  <a:pt x="118" y="79"/>
                  <a:pt x="118" y="79"/>
                  <a:pt x="118" y="79"/>
                </a:cubicBezTo>
                <a:cubicBezTo>
                  <a:pt x="120" y="82"/>
                  <a:pt x="120" y="82"/>
                  <a:pt x="120" y="82"/>
                </a:cubicBezTo>
                <a:lnTo>
                  <a:pt x="121" y="82"/>
                </a:lnTo>
                <a:close/>
                <a:moveTo>
                  <a:pt x="92" y="96"/>
                </a:moveTo>
                <a:cubicBezTo>
                  <a:pt x="94" y="97"/>
                  <a:pt x="94" y="97"/>
                  <a:pt x="94" y="97"/>
                </a:cubicBezTo>
                <a:cubicBezTo>
                  <a:pt x="94" y="98"/>
                  <a:pt x="94" y="98"/>
                  <a:pt x="94" y="98"/>
                </a:cubicBezTo>
                <a:cubicBezTo>
                  <a:pt x="95" y="99"/>
                  <a:pt x="95" y="99"/>
                  <a:pt x="95" y="99"/>
                </a:cubicBezTo>
                <a:cubicBezTo>
                  <a:pt x="96" y="95"/>
                  <a:pt x="96" y="95"/>
                  <a:pt x="96" y="95"/>
                </a:cubicBezTo>
                <a:cubicBezTo>
                  <a:pt x="97" y="92"/>
                  <a:pt x="97" y="92"/>
                  <a:pt x="97" y="92"/>
                </a:cubicBezTo>
                <a:cubicBezTo>
                  <a:pt x="97" y="88"/>
                  <a:pt x="97" y="88"/>
                  <a:pt x="97" y="88"/>
                </a:cubicBezTo>
                <a:cubicBezTo>
                  <a:pt x="96" y="87"/>
                  <a:pt x="96" y="87"/>
                  <a:pt x="96" y="87"/>
                </a:cubicBezTo>
                <a:cubicBezTo>
                  <a:pt x="93" y="89"/>
                  <a:pt x="93" y="89"/>
                  <a:pt x="93" y="89"/>
                </a:cubicBezTo>
                <a:cubicBezTo>
                  <a:pt x="88" y="94"/>
                  <a:pt x="88" y="94"/>
                  <a:pt x="88" y="94"/>
                </a:cubicBezTo>
                <a:cubicBezTo>
                  <a:pt x="88" y="95"/>
                  <a:pt x="88" y="95"/>
                  <a:pt x="88" y="95"/>
                </a:cubicBezTo>
                <a:cubicBezTo>
                  <a:pt x="90" y="97"/>
                  <a:pt x="90" y="97"/>
                  <a:pt x="90" y="97"/>
                </a:cubicBezTo>
                <a:lnTo>
                  <a:pt x="92" y="96"/>
                </a:lnTo>
                <a:close/>
                <a:moveTo>
                  <a:pt x="806" y="1555"/>
                </a:moveTo>
                <a:cubicBezTo>
                  <a:pt x="807" y="1555"/>
                  <a:pt x="807" y="1555"/>
                  <a:pt x="807" y="1555"/>
                </a:cubicBezTo>
                <a:cubicBezTo>
                  <a:pt x="807" y="1553"/>
                  <a:pt x="807" y="1553"/>
                  <a:pt x="807" y="1553"/>
                </a:cubicBezTo>
                <a:cubicBezTo>
                  <a:pt x="806" y="1553"/>
                  <a:pt x="806" y="1553"/>
                  <a:pt x="806" y="1553"/>
                </a:cubicBezTo>
                <a:lnTo>
                  <a:pt x="806" y="1555"/>
                </a:lnTo>
                <a:close/>
                <a:moveTo>
                  <a:pt x="411" y="772"/>
                </a:moveTo>
                <a:cubicBezTo>
                  <a:pt x="412" y="773"/>
                  <a:pt x="412" y="773"/>
                  <a:pt x="412" y="773"/>
                </a:cubicBezTo>
                <a:cubicBezTo>
                  <a:pt x="412" y="771"/>
                  <a:pt x="412" y="771"/>
                  <a:pt x="412" y="771"/>
                </a:cubicBezTo>
                <a:cubicBezTo>
                  <a:pt x="411" y="771"/>
                  <a:pt x="411" y="771"/>
                  <a:pt x="411" y="771"/>
                </a:cubicBezTo>
                <a:lnTo>
                  <a:pt x="411" y="772"/>
                </a:lnTo>
                <a:close/>
                <a:moveTo>
                  <a:pt x="331" y="373"/>
                </a:moveTo>
                <a:cubicBezTo>
                  <a:pt x="334" y="370"/>
                  <a:pt x="334" y="370"/>
                  <a:pt x="334" y="370"/>
                </a:cubicBezTo>
                <a:cubicBezTo>
                  <a:pt x="335" y="369"/>
                  <a:pt x="335" y="369"/>
                  <a:pt x="335" y="369"/>
                </a:cubicBezTo>
                <a:cubicBezTo>
                  <a:pt x="332" y="370"/>
                  <a:pt x="332" y="370"/>
                  <a:pt x="332" y="370"/>
                </a:cubicBezTo>
                <a:cubicBezTo>
                  <a:pt x="331" y="372"/>
                  <a:pt x="331" y="372"/>
                  <a:pt x="331" y="372"/>
                </a:cubicBezTo>
                <a:cubicBezTo>
                  <a:pt x="329" y="372"/>
                  <a:pt x="329" y="372"/>
                  <a:pt x="329" y="372"/>
                </a:cubicBezTo>
                <a:cubicBezTo>
                  <a:pt x="327" y="375"/>
                  <a:pt x="327" y="375"/>
                  <a:pt x="327" y="375"/>
                </a:cubicBezTo>
                <a:cubicBezTo>
                  <a:pt x="328" y="375"/>
                  <a:pt x="328" y="375"/>
                  <a:pt x="328" y="375"/>
                </a:cubicBezTo>
                <a:cubicBezTo>
                  <a:pt x="330" y="373"/>
                  <a:pt x="330" y="373"/>
                  <a:pt x="330" y="373"/>
                </a:cubicBezTo>
                <a:lnTo>
                  <a:pt x="331" y="373"/>
                </a:lnTo>
                <a:close/>
                <a:moveTo>
                  <a:pt x="358" y="440"/>
                </a:moveTo>
                <a:cubicBezTo>
                  <a:pt x="357" y="440"/>
                  <a:pt x="357" y="440"/>
                  <a:pt x="357" y="440"/>
                </a:cubicBezTo>
                <a:cubicBezTo>
                  <a:pt x="355" y="441"/>
                  <a:pt x="355" y="441"/>
                  <a:pt x="355" y="441"/>
                </a:cubicBezTo>
                <a:cubicBezTo>
                  <a:pt x="355" y="444"/>
                  <a:pt x="355" y="444"/>
                  <a:pt x="355" y="444"/>
                </a:cubicBezTo>
                <a:cubicBezTo>
                  <a:pt x="357" y="447"/>
                  <a:pt x="357" y="447"/>
                  <a:pt x="357" y="447"/>
                </a:cubicBezTo>
                <a:cubicBezTo>
                  <a:pt x="358" y="446"/>
                  <a:pt x="358" y="446"/>
                  <a:pt x="358" y="446"/>
                </a:cubicBezTo>
                <a:cubicBezTo>
                  <a:pt x="356" y="443"/>
                  <a:pt x="356" y="443"/>
                  <a:pt x="356" y="443"/>
                </a:cubicBezTo>
                <a:cubicBezTo>
                  <a:pt x="357" y="441"/>
                  <a:pt x="357" y="441"/>
                  <a:pt x="357" y="441"/>
                </a:cubicBezTo>
                <a:lnTo>
                  <a:pt x="358" y="440"/>
                </a:lnTo>
                <a:close/>
                <a:moveTo>
                  <a:pt x="408" y="764"/>
                </a:moveTo>
                <a:cubicBezTo>
                  <a:pt x="409" y="765"/>
                  <a:pt x="409" y="765"/>
                  <a:pt x="409" y="765"/>
                </a:cubicBezTo>
                <a:cubicBezTo>
                  <a:pt x="409" y="767"/>
                  <a:pt x="409" y="767"/>
                  <a:pt x="409" y="767"/>
                </a:cubicBezTo>
                <a:cubicBezTo>
                  <a:pt x="410" y="766"/>
                  <a:pt x="410" y="766"/>
                  <a:pt x="410" y="766"/>
                </a:cubicBezTo>
                <a:cubicBezTo>
                  <a:pt x="410" y="765"/>
                  <a:pt x="410" y="765"/>
                  <a:pt x="410" y="765"/>
                </a:cubicBezTo>
                <a:cubicBezTo>
                  <a:pt x="409" y="763"/>
                  <a:pt x="409" y="763"/>
                  <a:pt x="409" y="763"/>
                </a:cubicBezTo>
                <a:lnTo>
                  <a:pt x="408" y="764"/>
                </a:lnTo>
                <a:close/>
                <a:moveTo>
                  <a:pt x="810" y="1534"/>
                </a:moveTo>
                <a:cubicBezTo>
                  <a:pt x="810" y="1533"/>
                  <a:pt x="810" y="1533"/>
                  <a:pt x="810" y="1533"/>
                </a:cubicBezTo>
                <a:cubicBezTo>
                  <a:pt x="809" y="1532"/>
                  <a:pt x="809" y="1532"/>
                  <a:pt x="809" y="1532"/>
                </a:cubicBezTo>
                <a:cubicBezTo>
                  <a:pt x="809" y="1533"/>
                  <a:pt x="809" y="1533"/>
                  <a:pt x="809" y="1533"/>
                </a:cubicBezTo>
                <a:lnTo>
                  <a:pt x="810" y="1534"/>
                </a:lnTo>
                <a:close/>
                <a:moveTo>
                  <a:pt x="818" y="576"/>
                </a:moveTo>
                <a:cubicBezTo>
                  <a:pt x="818" y="576"/>
                  <a:pt x="818" y="576"/>
                  <a:pt x="818" y="576"/>
                </a:cubicBezTo>
                <a:cubicBezTo>
                  <a:pt x="815" y="577"/>
                  <a:pt x="815" y="577"/>
                  <a:pt x="815" y="577"/>
                </a:cubicBezTo>
                <a:cubicBezTo>
                  <a:pt x="812" y="577"/>
                  <a:pt x="812" y="577"/>
                  <a:pt x="812" y="577"/>
                </a:cubicBezTo>
                <a:cubicBezTo>
                  <a:pt x="809" y="578"/>
                  <a:pt x="809" y="578"/>
                  <a:pt x="809" y="578"/>
                </a:cubicBezTo>
                <a:cubicBezTo>
                  <a:pt x="807" y="578"/>
                  <a:pt x="807" y="578"/>
                  <a:pt x="807" y="578"/>
                </a:cubicBezTo>
                <a:cubicBezTo>
                  <a:pt x="804" y="579"/>
                  <a:pt x="804" y="579"/>
                  <a:pt x="804" y="579"/>
                </a:cubicBezTo>
                <a:cubicBezTo>
                  <a:pt x="802" y="579"/>
                  <a:pt x="802" y="579"/>
                  <a:pt x="802" y="579"/>
                </a:cubicBezTo>
                <a:cubicBezTo>
                  <a:pt x="801" y="581"/>
                  <a:pt x="801" y="581"/>
                  <a:pt x="801" y="581"/>
                </a:cubicBezTo>
                <a:cubicBezTo>
                  <a:pt x="801" y="581"/>
                  <a:pt x="801" y="581"/>
                  <a:pt x="801" y="581"/>
                </a:cubicBezTo>
                <a:cubicBezTo>
                  <a:pt x="802" y="582"/>
                  <a:pt x="802" y="582"/>
                  <a:pt x="802" y="582"/>
                </a:cubicBezTo>
                <a:cubicBezTo>
                  <a:pt x="802" y="582"/>
                  <a:pt x="802" y="582"/>
                  <a:pt x="802" y="582"/>
                </a:cubicBezTo>
                <a:cubicBezTo>
                  <a:pt x="803" y="582"/>
                  <a:pt x="803" y="582"/>
                  <a:pt x="803" y="582"/>
                </a:cubicBezTo>
                <a:cubicBezTo>
                  <a:pt x="804" y="581"/>
                  <a:pt x="804" y="581"/>
                  <a:pt x="804" y="581"/>
                </a:cubicBezTo>
                <a:cubicBezTo>
                  <a:pt x="806" y="581"/>
                  <a:pt x="806" y="581"/>
                  <a:pt x="806" y="581"/>
                </a:cubicBezTo>
                <a:cubicBezTo>
                  <a:pt x="808" y="580"/>
                  <a:pt x="808" y="580"/>
                  <a:pt x="808" y="580"/>
                </a:cubicBezTo>
                <a:cubicBezTo>
                  <a:pt x="811" y="580"/>
                  <a:pt x="811" y="580"/>
                  <a:pt x="811" y="580"/>
                </a:cubicBezTo>
                <a:cubicBezTo>
                  <a:pt x="813" y="580"/>
                  <a:pt x="813" y="580"/>
                  <a:pt x="813" y="580"/>
                </a:cubicBezTo>
                <a:cubicBezTo>
                  <a:pt x="816" y="580"/>
                  <a:pt x="816" y="580"/>
                  <a:pt x="816" y="580"/>
                </a:cubicBezTo>
                <a:cubicBezTo>
                  <a:pt x="816" y="579"/>
                  <a:pt x="816" y="579"/>
                  <a:pt x="816" y="579"/>
                </a:cubicBezTo>
                <a:cubicBezTo>
                  <a:pt x="817" y="579"/>
                  <a:pt x="817" y="579"/>
                  <a:pt x="817" y="579"/>
                </a:cubicBezTo>
                <a:cubicBezTo>
                  <a:pt x="820" y="578"/>
                  <a:pt x="820" y="578"/>
                  <a:pt x="820" y="578"/>
                </a:cubicBezTo>
                <a:cubicBezTo>
                  <a:pt x="821" y="577"/>
                  <a:pt x="821" y="577"/>
                  <a:pt x="821" y="577"/>
                </a:cubicBezTo>
                <a:cubicBezTo>
                  <a:pt x="819" y="578"/>
                  <a:pt x="819" y="578"/>
                  <a:pt x="819" y="578"/>
                </a:cubicBezTo>
                <a:cubicBezTo>
                  <a:pt x="818" y="577"/>
                  <a:pt x="818" y="577"/>
                  <a:pt x="818" y="577"/>
                </a:cubicBezTo>
                <a:cubicBezTo>
                  <a:pt x="816" y="578"/>
                  <a:pt x="816" y="578"/>
                  <a:pt x="816" y="578"/>
                </a:cubicBezTo>
                <a:cubicBezTo>
                  <a:pt x="817" y="577"/>
                  <a:pt x="817" y="577"/>
                  <a:pt x="817" y="577"/>
                </a:cubicBezTo>
                <a:lnTo>
                  <a:pt x="818" y="576"/>
                </a:lnTo>
                <a:close/>
                <a:moveTo>
                  <a:pt x="788" y="825"/>
                </a:moveTo>
                <a:cubicBezTo>
                  <a:pt x="785" y="823"/>
                  <a:pt x="785" y="823"/>
                  <a:pt x="785" y="823"/>
                </a:cubicBezTo>
                <a:cubicBezTo>
                  <a:pt x="783" y="824"/>
                  <a:pt x="783" y="824"/>
                  <a:pt x="783" y="824"/>
                </a:cubicBezTo>
                <a:cubicBezTo>
                  <a:pt x="785" y="825"/>
                  <a:pt x="785" y="825"/>
                  <a:pt x="785" y="825"/>
                </a:cubicBezTo>
                <a:lnTo>
                  <a:pt x="788" y="825"/>
                </a:lnTo>
                <a:close/>
                <a:moveTo>
                  <a:pt x="783" y="838"/>
                </a:moveTo>
                <a:cubicBezTo>
                  <a:pt x="783" y="837"/>
                  <a:pt x="783" y="837"/>
                  <a:pt x="783" y="837"/>
                </a:cubicBezTo>
                <a:cubicBezTo>
                  <a:pt x="781" y="835"/>
                  <a:pt x="781" y="835"/>
                  <a:pt x="781" y="835"/>
                </a:cubicBezTo>
                <a:cubicBezTo>
                  <a:pt x="779" y="836"/>
                  <a:pt x="779" y="836"/>
                  <a:pt x="779" y="836"/>
                </a:cubicBezTo>
                <a:cubicBezTo>
                  <a:pt x="781" y="837"/>
                  <a:pt x="781" y="837"/>
                  <a:pt x="781" y="837"/>
                </a:cubicBezTo>
                <a:lnTo>
                  <a:pt x="783" y="838"/>
                </a:lnTo>
                <a:close/>
                <a:moveTo>
                  <a:pt x="745" y="844"/>
                </a:moveTo>
                <a:cubicBezTo>
                  <a:pt x="743" y="841"/>
                  <a:pt x="743" y="841"/>
                  <a:pt x="743" y="841"/>
                </a:cubicBezTo>
                <a:cubicBezTo>
                  <a:pt x="736" y="841"/>
                  <a:pt x="736" y="841"/>
                  <a:pt x="736" y="841"/>
                </a:cubicBezTo>
                <a:cubicBezTo>
                  <a:pt x="732" y="842"/>
                  <a:pt x="732" y="842"/>
                  <a:pt x="732" y="842"/>
                </a:cubicBezTo>
                <a:cubicBezTo>
                  <a:pt x="730" y="841"/>
                  <a:pt x="730" y="841"/>
                  <a:pt x="730" y="841"/>
                </a:cubicBezTo>
                <a:cubicBezTo>
                  <a:pt x="728" y="842"/>
                  <a:pt x="728" y="842"/>
                  <a:pt x="728" y="842"/>
                </a:cubicBezTo>
                <a:cubicBezTo>
                  <a:pt x="727" y="843"/>
                  <a:pt x="727" y="843"/>
                  <a:pt x="727" y="843"/>
                </a:cubicBezTo>
                <a:cubicBezTo>
                  <a:pt x="729" y="845"/>
                  <a:pt x="729" y="845"/>
                  <a:pt x="729" y="845"/>
                </a:cubicBezTo>
                <a:cubicBezTo>
                  <a:pt x="730" y="844"/>
                  <a:pt x="730" y="844"/>
                  <a:pt x="730" y="844"/>
                </a:cubicBezTo>
                <a:cubicBezTo>
                  <a:pt x="731" y="845"/>
                  <a:pt x="731" y="845"/>
                  <a:pt x="731" y="845"/>
                </a:cubicBezTo>
                <a:cubicBezTo>
                  <a:pt x="732" y="848"/>
                  <a:pt x="732" y="848"/>
                  <a:pt x="732" y="848"/>
                </a:cubicBezTo>
                <a:cubicBezTo>
                  <a:pt x="734" y="849"/>
                  <a:pt x="734" y="849"/>
                  <a:pt x="734" y="849"/>
                </a:cubicBezTo>
                <a:cubicBezTo>
                  <a:pt x="736" y="849"/>
                  <a:pt x="736" y="849"/>
                  <a:pt x="736" y="849"/>
                </a:cubicBezTo>
                <a:cubicBezTo>
                  <a:pt x="738" y="850"/>
                  <a:pt x="738" y="850"/>
                  <a:pt x="738" y="850"/>
                </a:cubicBezTo>
                <a:cubicBezTo>
                  <a:pt x="740" y="850"/>
                  <a:pt x="740" y="850"/>
                  <a:pt x="740" y="850"/>
                </a:cubicBezTo>
                <a:cubicBezTo>
                  <a:pt x="740" y="848"/>
                  <a:pt x="740" y="848"/>
                  <a:pt x="740" y="848"/>
                </a:cubicBezTo>
                <a:cubicBezTo>
                  <a:pt x="742" y="848"/>
                  <a:pt x="742" y="848"/>
                  <a:pt x="742" y="848"/>
                </a:cubicBezTo>
                <a:cubicBezTo>
                  <a:pt x="743" y="849"/>
                  <a:pt x="743" y="849"/>
                  <a:pt x="743" y="849"/>
                </a:cubicBezTo>
                <a:cubicBezTo>
                  <a:pt x="744" y="849"/>
                  <a:pt x="744" y="849"/>
                  <a:pt x="744" y="849"/>
                </a:cubicBezTo>
                <a:cubicBezTo>
                  <a:pt x="745" y="847"/>
                  <a:pt x="745" y="847"/>
                  <a:pt x="745" y="847"/>
                </a:cubicBezTo>
                <a:cubicBezTo>
                  <a:pt x="746" y="848"/>
                  <a:pt x="746" y="848"/>
                  <a:pt x="746" y="848"/>
                </a:cubicBezTo>
                <a:cubicBezTo>
                  <a:pt x="749" y="848"/>
                  <a:pt x="749" y="848"/>
                  <a:pt x="749" y="848"/>
                </a:cubicBezTo>
                <a:cubicBezTo>
                  <a:pt x="750" y="847"/>
                  <a:pt x="750" y="847"/>
                  <a:pt x="750" y="847"/>
                </a:cubicBezTo>
                <a:cubicBezTo>
                  <a:pt x="748" y="845"/>
                  <a:pt x="748" y="845"/>
                  <a:pt x="748" y="845"/>
                </a:cubicBezTo>
                <a:lnTo>
                  <a:pt x="745" y="844"/>
                </a:lnTo>
                <a:close/>
                <a:moveTo>
                  <a:pt x="548" y="740"/>
                </a:moveTo>
                <a:cubicBezTo>
                  <a:pt x="549" y="737"/>
                  <a:pt x="549" y="737"/>
                  <a:pt x="549" y="737"/>
                </a:cubicBezTo>
                <a:cubicBezTo>
                  <a:pt x="549" y="736"/>
                  <a:pt x="549" y="736"/>
                  <a:pt x="549" y="736"/>
                </a:cubicBezTo>
                <a:cubicBezTo>
                  <a:pt x="547" y="740"/>
                  <a:pt x="547" y="740"/>
                  <a:pt x="547" y="740"/>
                </a:cubicBezTo>
                <a:lnTo>
                  <a:pt x="548" y="740"/>
                </a:lnTo>
                <a:close/>
                <a:moveTo>
                  <a:pt x="549" y="735"/>
                </a:moveTo>
                <a:cubicBezTo>
                  <a:pt x="550" y="734"/>
                  <a:pt x="550" y="734"/>
                  <a:pt x="550" y="734"/>
                </a:cubicBezTo>
                <a:cubicBezTo>
                  <a:pt x="552" y="732"/>
                  <a:pt x="552" y="732"/>
                  <a:pt x="552" y="732"/>
                </a:cubicBezTo>
                <a:cubicBezTo>
                  <a:pt x="554" y="730"/>
                  <a:pt x="554" y="730"/>
                  <a:pt x="554" y="730"/>
                </a:cubicBezTo>
                <a:cubicBezTo>
                  <a:pt x="552" y="731"/>
                  <a:pt x="552" y="731"/>
                  <a:pt x="552" y="731"/>
                </a:cubicBezTo>
                <a:lnTo>
                  <a:pt x="549" y="735"/>
                </a:lnTo>
                <a:close/>
                <a:moveTo>
                  <a:pt x="830" y="840"/>
                </a:moveTo>
                <a:cubicBezTo>
                  <a:pt x="829" y="839"/>
                  <a:pt x="829" y="839"/>
                  <a:pt x="829" y="839"/>
                </a:cubicBezTo>
                <a:cubicBezTo>
                  <a:pt x="825" y="836"/>
                  <a:pt x="825" y="836"/>
                  <a:pt x="825" y="836"/>
                </a:cubicBezTo>
                <a:cubicBezTo>
                  <a:pt x="823" y="836"/>
                  <a:pt x="823" y="836"/>
                  <a:pt x="823" y="836"/>
                </a:cubicBezTo>
                <a:cubicBezTo>
                  <a:pt x="821" y="835"/>
                  <a:pt x="821" y="835"/>
                  <a:pt x="821" y="835"/>
                </a:cubicBezTo>
                <a:cubicBezTo>
                  <a:pt x="819" y="835"/>
                  <a:pt x="819" y="835"/>
                  <a:pt x="819" y="835"/>
                </a:cubicBezTo>
                <a:cubicBezTo>
                  <a:pt x="816" y="834"/>
                  <a:pt x="816" y="834"/>
                  <a:pt x="816" y="834"/>
                </a:cubicBezTo>
                <a:cubicBezTo>
                  <a:pt x="814" y="832"/>
                  <a:pt x="814" y="832"/>
                  <a:pt x="814" y="832"/>
                </a:cubicBezTo>
                <a:cubicBezTo>
                  <a:pt x="812" y="832"/>
                  <a:pt x="812" y="832"/>
                  <a:pt x="812" y="832"/>
                </a:cubicBezTo>
                <a:cubicBezTo>
                  <a:pt x="813" y="832"/>
                  <a:pt x="813" y="832"/>
                  <a:pt x="813" y="832"/>
                </a:cubicBezTo>
                <a:cubicBezTo>
                  <a:pt x="816" y="833"/>
                  <a:pt x="816" y="833"/>
                  <a:pt x="816" y="833"/>
                </a:cubicBezTo>
                <a:cubicBezTo>
                  <a:pt x="820" y="833"/>
                  <a:pt x="820" y="833"/>
                  <a:pt x="820" y="833"/>
                </a:cubicBezTo>
                <a:cubicBezTo>
                  <a:pt x="822" y="833"/>
                  <a:pt x="822" y="833"/>
                  <a:pt x="822" y="833"/>
                </a:cubicBezTo>
                <a:cubicBezTo>
                  <a:pt x="821" y="832"/>
                  <a:pt x="821" y="832"/>
                  <a:pt x="821" y="832"/>
                </a:cubicBezTo>
                <a:cubicBezTo>
                  <a:pt x="819" y="832"/>
                  <a:pt x="819" y="832"/>
                  <a:pt x="819" y="832"/>
                </a:cubicBezTo>
                <a:cubicBezTo>
                  <a:pt x="816" y="831"/>
                  <a:pt x="816" y="831"/>
                  <a:pt x="816" y="831"/>
                </a:cubicBezTo>
                <a:cubicBezTo>
                  <a:pt x="815" y="828"/>
                  <a:pt x="815" y="828"/>
                  <a:pt x="815" y="828"/>
                </a:cubicBezTo>
                <a:cubicBezTo>
                  <a:pt x="813" y="828"/>
                  <a:pt x="813" y="828"/>
                  <a:pt x="813" y="828"/>
                </a:cubicBezTo>
                <a:cubicBezTo>
                  <a:pt x="812" y="828"/>
                  <a:pt x="812" y="828"/>
                  <a:pt x="812" y="828"/>
                </a:cubicBezTo>
                <a:cubicBezTo>
                  <a:pt x="811" y="827"/>
                  <a:pt x="811" y="827"/>
                  <a:pt x="811" y="827"/>
                </a:cubicBezTo>
                <a:cubicBezTo>
                  <a:pt x="802" y="826"/>
                  <a:pt x="802" y="826"/>
                  <a:pt x="802" y="826"/>
                </a:cubicBezTo>
                <a:cubicBezTo>
                  <a:pt x="801" y="826"/>
                  <a:pt x="801" y="826"/>
                  <a:pt x="801" y="826"/>
                </a:cubicBezTo>
                <a:cubicBezTo>
                  <a:pt x="799" y="826"/>
                  <a:pt x="799" y="826"/>
                  <a:pt x="799" y="826"/>
                </a:cubicBezTo>
                <a:cubicBezTo>
                  <a:pt x="796" y="826"/>
                  <a:pt x="796" y="826"/>
                  <a:pt x="796" y="826"/>
                </a:cubicBezTo>
                <a:cubicBezTo>
                  <a:pt x="795" y="828"/>
                  <a:pt x="795" y="828"/>
                  <a:pt x="795" y="828"/>
                </a:cubicBezTo>
                <a:cubicBezTo>
                  <a:pt x="795" y="828"/>
                  <a:pt x="795" y="828"/>
                  <a:pt x="795" y="828"/>
                </a:cubicBezTo>
                <a:cubicBezTo>
                  <a:pt x="793" y="828"/>
                  <a:pt x="793" y="828"/>
                  <a:pt x="793" y="828"/>
                </a:cubicBezTo>
                <a:cubicBezTo>
                  <a:pt x="791" y="828"/>
                  <a:pt x="791" y="828"/>
                  <a:pt x="791" y="828"/>
                </a:cubicBezTo>
                <a:cubicBezTo>
                  <a:pt x="789" y="826"/>
                  <a:pt x="789" y="826"/>
                  <a:pt x="789" y="826"/>
                </a:cubicBezTo>
                <a:cubicBezTo>
                  <a:pt x="785" y="826"/>
                  <a:pt x="785" y="826"/>
                  <a:pt x="785" y="826"/>
                </a:cubicBezTo>
                <a:cubicBezTo>
                  <a:pt x="784" y="827"/>
                  <a:pt x="784" y="827"/>
                  <a:pt x="784" y="827"/>
                </a:cubicBezTo>
                <a:cubicBezTo>
                  <a:pt x="782" y="826"/>
                  <a:pt x="782" y="826"/>
                  <a:pt x="782" y="826"/>
                </a:cubicBezTo>
                <a:cubicBezTo>
                  <a:pt x="778" y="826"/>
                  <a:pt x="778" y="826"/>
                  <a:pt x="778" y="826"/>
                </a:cubicBezTo>
                <a:cubicBezTo>
                  <a:pt x="778" y="827"/>
                  <a:pt x="778" y="827"/>
                  <a:pt x="778" y="827"/>
                </a:cubicBezTo>
                <a:cubicBezTo>
                  <a:pt x="778" y="827"/>
                  <a:pt x="780" y="828"/>
                  <a:pt x="780" y="828"/>
                </a:cubicBezTo>
                <a:cubicBezTo>
                  <a:pt x="785" y="830"/>
                  <a:pt x="785" y="830"/>
                  <a:pt x="785" y="830"/>
                </a:cubicBezTo>
                <a:cubicBezTo>
                  <a:pt x="785" y="831"/>
                  <a:pt x="785" y="831"/>
                  <a:pt x="785" y="831"/>
                </a:cubicBezTo>
                <a:cubicBezTo>
                  <a:pt x="785" y="833"/>
                  <a:pt x="785" y="833"/>
                  <a:pt x="785" y="833"/>
                </a:cubicBezTo>
                <a:cubicBezTo>
                  <a:pt x="785" y="835"/>
                  <a:pt x="785" y="835"/>
                  <a:pt x="785" y="835"/>
                </a:cubicBezTo>
                <a:cubicBezTo>
                  <a:pt x="786" y="837"/>
                  <a:pt x="786" y="837"/>
                  <a:pt x="786" y="837"/>
                </a:cubicBezTo>
                <a:cubicBezTo>
                  <a:pt x="788" y="838"/>
                  <a:pt x="788" y="838"/>
                  <a:pt x="788" y="838"/>
                </a:cubicBezTo>
                <a:cubicBezTo>
                  <a:pt x="790" y="839"/>
                  <a:pt x="790" y="839"/>
                  <a:pt x="790" y="839"/>
                </a:cubicBezTo>
                <a:cubicBezTo>
                  <a:pt x="789" y="841"/>
                  <a:pt x="789" y="841"/>
                  <a:pt x="789" y="841"/>
                </a:cubicBezTo>
                <a:cubicBezTo>
                  <a:pt x="785" y="841"/>
                  <a:pt x="785" y="841"/>
                  <a:pt x="785" y="841"/>
                </a:cubicBezTo>
                <a:cubicBezTo>
                  <a:pt x="784" y="841"/>
                  <a:pt x="784" y="841"/>
                  <a:pt x="784" y="841"/>
                </a:cubicBezTo>
                <a:cubicBezTo>
                  <a:pt x="782" y="841"/>
                  <a:pt x="782" y="841"/>
                  <a:pt x="782" y="841"/>
                </a:cubicBezTo>
                <a:cubicBezTo>
                  <a:pt x="780" y="841"/>
                  <a:pt x="780" y="841"/>
                  <a:pt x="780" y="841"/>
                </a:cubicBezTo>
                <a:cubicBezTo>
                  <a:pt x="778" y="840"/>
                  <a:pt x="778" y="840"/>
                  <a:pt x="778" y="840"/>
                </a:cubicBezTo>
                <a:cubicBezTo>
                  <a:pt x="775" y="841"/>
                  <a:pt x="775" y="841"/>
                  <a:pt x="775" y="841"/>
                </a:cubicBezTo>
                <a:cubicBezTo>
                  <a:pt x="775" y="840"/>
                  <a:pt x="775" y="840"/>
                  <a:pt x="775" y="840"/>
                </a:cubicBezTo>
                <a:cubicBezTo>
                  <a:pt x="774" y="840"/>
                  <a:pt x="774" y="840"/>
                  <a:pt x="774" y="840"/>
                </a:cubicBezTo>
                <a:cubicBezTo>
                  <a:pt x="771" y="840"/>
                  <a:pt x="771" y="840"/>
                  <a:pt x="771" y="840"/>
                </a:cubicBezTo>
                <a:cubicBezTo>
                  <a:pt x="770" y="839"/>
                  <a:pt x="770" y="839"/>
                  <a:pt x="770" y="839"/>
                </a:cubicBezTo>
                <a:cubicBezTo>
                  <a:pt x="768" y="840"/>
                  <a:pt x="768" y="840"/>
                  <a:pt x="768" y="840"/>
                </a:cubicBezTo>
                <a:cubicBezTo>
                  <a:pt x="767" y="841"/>
                  <a:pt x="767" y="841"/>
                  <a:pt x="767" y="841"/>
                </a:cubicBezTo>
                <a:cubicBezTo>
                  <a:pt x="767" y="843"/>
                  <a:pt x="767" y="843"/>
                  <a:pt x="767" y="843"/>
                </a:cubicBezTo>
                <a:cubicBezTo>
                  <a:pt x="770" y="843"/>
                  <a:pt x="770" y="843"/>
                  <a:pt x="770" y="843"/>
                </a:cubicBezTo>
                <a:cubicBezTo>
                  <a:pt x="772" y="846"/>
                  <a:pt x="772" y="846"/>
                  <a:pt x="772" y="846"/>
                </a:cubicBezTo>
                <a:cubicBezTo>
                  <a:pt x="773" y="846"/>
                  <a:pt x="773" y="846"/>
                  <a:pt x="773" y="846"/>
                </a:cubicBezTo>
                <a:cubicBezTo>
                  <a:pt x="774" y="845"/>
                  <a:pt x="774" y="845"/>
                  <a:pt x="774" y="845"/>
                </a:cubicBezTo>
                <a:cubicBezTo>
                  <a:pt x="775" y="844"/>
                  <a:pt x="775" y="844"/>
                  <a:pt x="775" y="844"/>
                </a:cubicBezTo>
                <a:cubicBezTo>
                  <a:pt x="779" y="844"/>
                  <a:pt x="779" y="844"/>
                  <a:pt x="779" y="844"/>
                </a:cubicBezTo>
                <a:cubicBezTo>
                  <a:pt x="781" y="845"/>
                  <a:pt x="781" y="845"/>
                  <a:pt x="781" y="845"/>
                </a:cubicBezTo>
                <a:cubicBezTo>
                  <a:pt x="787" y="845"/>
                  <a:pt x="787" y="845"/>
                  <a:pt x="787" y="845"/>
                </a:cubicBezTo>
                <a:cubicBezTo>
                  <a:pt x="788" y="844"/>
                  <a:pt x="788" y="844"/>
                  <a:pt x="788" y="844"/>
                </a:cubicBezTo>
                <a:cubicBezTo>
                  <a:pt x="789" y="845"/>
                  <a:pt x="789" y="845"/>
                  <a:pt x="789" y="845"/>
                </a:cubicBezTo>
                <a:cubicBezTo>
                  <a:pt x="791" y="845"/>
                  <a:pt x="791" y="845"/>
                  <a:pt x="791" y="845"/>
                </a:cubicBezTo>
                <a:cubicBezTo>
                  <a:pt x="792" y="845"/>
                  <a:pt x="792" y="845"/>
                  <a:pt x="792" y="845"/>
                </a:cubicBezTo>
                <a:cubicBezTo>
                  <a:pt x="793" y="848"/>
                  <a:pt x="793" y="848"/>
                  <a:pt x="793" y="848"/>
                </a:cubicBezTo>
                <a:cubicBezTo>
                  <a:pt x="792" y="849"/>
                  <a:pt x="792" y="849"/>
                  <a:pt x="792" y="849"/>
                </a:cubicBezTo>
                <a:cubicBezTo>
                  <a:pt x="794" y="850"/>
                  <a:pt x="794" y="850"/>
                  <a:pt x="794" y="850"/>
                </a:cubicBezTo>
                <a:cubicBezTo>
                  <a:pt x="795" y="851"/>
                  <a:pt x="795" y="851"/>
                  <a:pt x="795" y="851"/>
                </a:cubicBezTo>
                <a:cubicBezTo>
                  <a:pt x="796" y="852"/>
                  <a:pt x="796" y="852"/>
                  <a:pt x="796" y="852"/>
                </a:cubicBezTo>
                <a:cubicBezTo>
                  <a:pt x="797" y="849"/>
                  <a:pt x="797" y="849"/>
                  <a:pt x="797" y="849"/>
                </a:cubicBezTo>
                <a:cubicBezTo>
                  <a:pt x="800" y="845"/>
                  <a:pt x="800" y="845"/>
                  <a:pt x="800" y="845"/>
                </a:cubicBezTo>
                <a:cubicBezTo>
                  <a:pt x="799" y="844"/>
                  <a:pt x="799" y="844"/>
                  <a:pt x="799" y="844"/>
                </a:cubicBezTo>
                <a:cubicBezTo>
                  <a:pt x="800" y="843"/>
                  <a:pt x="800" y="843"/>
                  <a:pt x="800" y="843"/>
                </a:cubicBezTo>
                <a:cubicBezTo>
                  <a:pt x="802" y="844"/>
                  <a:pt x="802" y="844"/>
                  <a:pt x="802" y="844"/>
                </a:cubicBezTo>
                <a:cubicBezTo>
                  <a:pt x="803" y="844"/>
                  <a:pt x="803" y="844"/>
                  <a:pt x="803" y="844"/>
                </a:cubicBezTo>
                <a:cubicBezTo>
                  <a:pt x="804" y="842"/>
                  <a:pt x="804" y="842"/>
                  <a:pt x="804" y="842"/>
                </a:cubicBezTo>
                <a:cubicBezTo>
                  <a:pt x="806" y="842"/>
                  <a:pt x="806" y="842"/>
                  <a:pt x="806" y="842"/>
                </a:cubicBezTo>
                <a:cubicBezTo>
                  <a:pt x="806" y="844"/>
                  <a:pt x="806" y="844"/>
                  <a:pt x="806" y="844"/>
                </a:cubicBezTo>
                <a:cubicBezTo>
                  <a:pt x="807" y="845"/>
                  <a:pt x="807" y="845"/>
                  <a:pt x="807" y="845"/>
                </a:cubicBezTo>
                <a:cubicBezTo>
                  <a:pt x="810" y="844"/>
                  <a:pt x="810" y="844"/>
                  <a:pt x="810" y="844"/>
                </a:cubicBezTo>
                <a:cubicBezTo>
                  <a:pt x="812" y="842"/>
                  <a:pt x="812" y="842"/>
                  <a:pt x="812" y="842"/>
                </a:cubicBezTo>
                <a:cubicBezTo>
                  <a:pt x="815" y="841"/>
                  <a:pt x="815" y="841"/>
                  <a:pt x="815" y="841"/>
                </a:cubicBezTo>
                <a:cubicBezTo>
                  <a:pt x="818" y="842"/>
                  <a:pt x="818" y="842"/>
                  <a:pt x="818" y="842"/>
                </a:cubicBezTo>
                <a:cubicBezTo>
                  <a:pt x="820" y="841"/>
                  <a:pt x="820" y="841"/>
                  <a:pt x="820" y="841"/>
                </a:cubicBezTo>
                <a:cubicBezTo>
                  <a:pt x="822" y="842"/>
                  <a:pt x="822" y="842"/>
                  <a:pt x="822" y="842"/>
                </a:cubicBezTo>
                <a:cubicBezTo>
                  <a:pt x="824" y="842"/>
                  <a:pt x="824" y="842"/>
                  <a:pt x="824" y="842"/>
                </a:cubicBezTo>
                <a:cubicBezTo>
                  <a:pt x="827" y="843"/>
                  <a:pt x="827" y="843"/>
                  <a:pt x="827" y="843"/>
                </a:cubicBezTo>
                <a:cubicBezTo>
                  <a:pt x="828" y="842"/>
                  <a:pt x="828" y="842"/>
                  <a:pt x="828" y="842"/>
                </a:cubicBezTo>
                <a:cubicBezTo>
                  <a:pt x="829" y="842"/>
                  <a:pt x="829" y="842"/>
                  <a:pt x="829" y="842"/>
                </a:cubicBezTo>
                <a:lnTo>
                  <a:pt x="830" y="840"/>
                </a:lnTo>
                <a:close/>
                <a:moveTo>
                  <a:pt x="824" y="906"/>
                </a:moveTo>
                <a:cubicBezTo>
                  <a:pt x="825" y="908"/>
                  <a:pt x="825" y="908"/>
                  <a:pt x="825" y="908"/>
                </a:cubicBezTo>
                <a:cubicBezTo>
                  <a:pt x="826" y="908"/>
                  <a:pt x="826" y="908"/>
                  <a:pt x="826" y="908"/>
                </a:cubicBezTo>
                <a:cubicBezTo>
                  <a:pt x="828" y="910"/>
                  <a:pt x="828" y="910"/>
                  <a:pt x="828" y="910"/>
                </a:cubicBezTo>
                <a:cubicBezTo>
                  <a:pt x="828" y="908"/>
                  <a:pt x="828" y="908"/>
                  <a:pt x="828" y="908"/>
                </a:cubicBezTo>
                <a:cubicBezTo>
                  <a:pt x="826" y="906"/>
                  <a:pt x="826" y="906"/>
                  <a:pt x="826" y="906"/>
                </a:cubicBezTo>
                <a:lnTo>
                  <a:pt x="824" y="906"/>
                </a:lnTo>
                <a:close/>
                <a:moveTo>
                  <a:pt x="547" y="741"/>
                </a:moveTo>
                <a:cubicBezTo>
                  <a:pt x="545" y="746"/>
                  <a:pt x="545" y="746"/>
                  <a:pt x="545" y="746"/>
                </a:cubicBezTo>
                <a:cubicBezTo>
                  <a:pt x="545" y="750"/>
                  <a:pt x="545" y="750"/>
                  <a:pt x="545" y="750"/>
                </a:cubicBezTo>
                <a:cubicBezTo>
                  <a:pt x="545" y="750"/>
                  <a:pt x="546" y="753"/>
                  <a:pt x="546" y="754"/>
                </a:cubicBezTo>
                <a:cubicBezTo>
                  <a:pt x="545" y="750"/>
                  <a:pt x="545" y="750"/>
                  <a:pt x="545" y="750"/>
                </a:cubicBezTo>
                <a:cubicBezTo>
                  <a:pt x="546" y="746"/>
                  <a:pt x="546" y="746"/>
                  <a:pt x="546" y="746"/>
                </a:cubicBezTo>
                <a:lnTo>
                  <a:pt x="547" y="741"/>
                </a:lnTo>
                <a:close/>
                <a:moveTo>
                  <a:pt x="808" y="903"/>
                </a:moveTo>
                <a:cubicBezTo>
                  <a:pt x="809" y="905"/>
                  <a:pt x="809" y="905"/>
                  <a:pt x="809" y="905"/>
                </a:cubicBezTo>
                <a:cubicBezTo>
                  <a:pt x="811" y="905"/>
                  <a:pt x="811" y="905"/>
                  <a:pt x="811" y="905"/>
                </a:cubicBezTo>
                <a:cubicBezTo>
                  <a:pt x="809" y="904"/>
                  <a:pt x="809" y="904"/>
                  <a:pt x="809" y="904"/>
                </a:cubicBezTo>
                <a:lnTo>
                  <a:pt x="808" y="903"/>
                </a:lnTo>
                <a:close/>
                <a:moveTo>
                  <a:pt x="817" y="906"/>
                </a:moveTo>
                <a:cubicBezTo>
                  <a:pt x="817" y="907"/>
                  <a:pt x="817" y="907"/>
                  <a:pt x="817" y="907"/>
                </a:cubicBezTo>
                <a:cubicBezTo>
                  <a:pt x="818" y="909"/>
                  <a:pt x="818" y="909"/>
                  <a:pt x="818" y="909"/>
                </a:cubicBezTo>
                <a:cubicBezTo>
                  <a:pt x="820" y="909"/>
                  <a:pt x="820" y="909"/>
                  <a:pt x="820" y="909"/>
                </a:cubicBezTo>
                <a:cubicBezTo>
                  <a:pt x="821" y="908"/>
                  <a:pt x="821" y="908"/>
                  <a:pt x="821" y="908"/>
                </a:cubicBezTo>
                <a:cubicBezTo>
                  <a:pt x="819" y="908"/>
                  <a:pt x="819" y="908"/>
                  <a:pt x="819" y="908"/>
                </a:cubicBezTo>
                <a:lnTo>
                  <a:pt x="817" y="906"/>
                </a:lnTo>
                <a:close/>
                <a:moveTo>
                  <a:pt x="809" y="1539"/>
                </a:moveTo>
                <a:cubicBezTo>
                  <a:pt x="808" y="1537"/>
                  <a:pt x="808" y="1537"/>
                  <a:pt x="808" y="1537"/>
                </a:cubicBezTo>
                <a:cubicBezTo>
                  <a:pt x="806" y="1537"/>
                  <a:pt x="806" y="1537"/>
                  <a:pt x="806" y="1537"/>
                </a:cubicBezTo>
                <a:cubicBezTo>
                  <a:pt x="807" y="1538"/>
                  <a:pt x="807" y="1538"/>
                  <a:pt x="807" y="1538"/>
                </a:cubicBezTo>
                <a:cubicBezTo>
                  <a:pt x="806" y="1540"/>
                  <a:pt x="806" y="1540"/>
                  <a:pt x="806" y="1540"/>
                </a:cubicBezTo>
                <a:cubicBezTo>
                  <a:pt x="808" y="1539"/>
                  <a:pt x="808" y="1539"/>
                  <a:pt x="808" y="1539"/>
                </a:cubicBezTo>
                <a:lnTo>
                  <a:pt x="809" y="1539"/>
                </a:lnTo>
                <a:close/>
                <a:moveTo>
                  <a:pt x="755" y="827"/>
                </a:moveTo>
                <a:cubicBezTo>
                  <a:pt x="760" y="826"/>
                  <a:pt x="760" y="826"/>
                  <a:pt x="760" y="826"/>
                </a:cubicBezTo>
                <a:cubicBezTo>
                  <a:pt x="761" y="825"/>
                  <a:pt x="761" y="825"/>
                  <a:pt x="761" y="825"/>
                </a:cubicBezTo>
                <a:cubicBezTo>
                  <a:pt x="762" y="825"/>
                  <a:pt x="762" y="825"/>
                  <a:pt x="762" y="825"/>
                </a:cubicBezTo>
                <a:cubicBezTo>
                  <a:pt x="763" y="824"/>
                  <a:pt x="763" y="824"/>
                  <a:pt x="763" y="824"/>
                </a:cubicBezTo>
                <a:cubicBezTo>
                  <a:pt x="767" y="825"/>
                  <a:pt x="767" y="825"/>
                  <a:pt x="767" y="825"/>
                </a:cubicBezTo>
                <a:cubicBezTo>
                  <a:pt x="769" y="824"/>
                  <a:pt x="769" y="824"/>
                  <a:pt x="769" y="824"/>
                </a:cubicBezTo>
                <a:cubicBezTo>
                  <a:pt x="771" y="822"/>
                  <a:pt x="771" y="822"/>
                  <a:pt x="771" y="822"/>
                </a:cubicBezTo>
                <a:cubicBezTo>
                  <a:pt x="770" y="821"/>
                  <a:pt x="770" y="821"/>
                  <a:pt x="770" y="821"/>
                </a:cubicBezTo>
                <a:cubicBezTo>
                  <a:pt x="768" y="821"/>
                  <a:pt x="768" y="821"/>
                  <a:pt x="768" y="821"/>
                </a:cubicBezTo>
                <a:cubicBezTo>
                  <a:pt x="767" y="818"/>
                  <a:pt x="767" y="818"/>
                  <a:pt x="767" y="818"/>
                </a:cubicBezTo>
                <a:cubicBezTo>
                  <a:pt x="762" y="816"/>
                  <a:pt x="762" y="816"/>
                  <a:pt x="762" y="816"/>
                </a:cubicBezTo>
                <a:cubicBezTo>
                  <a:pt x="757" y="816"/>
                  <a:pt x="757" y="816"/>
                  <a:pt x="757" y="816"/>
                </a:cubicBezTo>
                <a:cubicBezTo>
                  <a:pt x="756" y="816"/>
                  <a:pt x="756" y="816"/>
                  <a:pt x="756" y="816"/>
                </a:cubicBezTo>
                <a:cubicBezTo>
                  <a:pt x="757" y="815"/>
                  <a:pt x="757" y="815"/>
                  <a:pt x="757" y="815"/>
                </a:cubicBezTo>
                <a:cubicBezTo>
                  <a:pt x="757" y="812"/>
                  <a:pt x="757" y="812"/>
                  <a:pt x="757" y="812"/>
                </a:cubicBezTo>
                <a:cubicBezTo>
                  <a:pt x="756" y="812"/>
                  <a:pt x="756" y="812"/>
                  <a:pt x="756" y="812"/>
                </a:cubicBezTo>
                <a:cubicBezTo>
                  <a:pt x="754" y="812"/>
                  <a:pt x="754" y="812"/>
                  <a:pt x="754" y="812"/>
                </a:cubicBezTo>
                <a:cubicBezTo>
                  <a:pt x="753" y="812"/>
                  <a:pt x="753" y="812"/>
                  <a:pt x="753" y="812"/>
                </a:cubicBezTo>
                <a:cubicBezTo>
                  <a:pt x="749" y="809"/>
                  <a:pt x="749" y="809"/>
                  <a:pt x="749" y="809"/>
                </a:cubicBezTo>
                <a:cubicBezTo>
                  <a:pt x="748" y="810"/>
                  <a:pt x="748" y="810"/>
                  <a:pt x="748" y="810"/>
                </a:cubicBezTo>
                <a:cubicBezTo>
                  <a:pt x="746" y="809"/>
                  <a:pt x="746" y="809"/>
                  <a:pt x="746" y="809"/>
                </a:cubicBezTo>
                <a:cubicBezTo>
                  <a:pt x="744" y="807"/>
                  <a:pt x="744" y="807"/>
                  <a:pt x="744" y="807"/>
                </a:cubicBezTo>
                <a:cubicBezTo>
                  <a:pt x="742" y="809"/>
                  <a:pt x="742" y="809"/>
                  <a:pt x="742" y="809"/>
                </a:cubicBezTo>
                <a:cubicBezTo>
                  <a:pt x="741" y="808"/>
                  <a:pt x="741" y="808"/>
                  <a:pt x="741" y="808"/>
                </a:cubicBezTo>
                <a:cubicBezTo>
                  <a:pt x="742" y="806"/>
                  <a:pt x="742" y="806"/>
                  <a:pt x="742" y="806"/>
                </a:cubicBezTo>
                <a:cubicBezTo>
                  <a:pt x="740" y="806"/>
                  <a:pt x="740" y="806"/>
                  <a:pt x="740" y="806"/>
                </a:cubicBezTo>
                <a:cubicBezTo>
                  <a:pt x="740" y="807"/>
                  <a:pt x="740" y="807"/>
                  <a:pt x="740" y="807"/>
                </a:cubicBezTo>
                <a:cubicBezTo>
                  <a:pt x="739" y="806"/>
                  <a:pt x="739" y="806"/>
                  <a:pt x="739" y="806"/>
                </a:cubicBezTo>
                <a:cubicBezTo>
                  <a:pt x="735" y="805"/>
                  <a:pt x="735" y="805"/>
                  <a:pt x="735" y="805"/>
                </a:cubicBezTo>
                <a:cubicBezTo>
                  <a:pt x="732" y="803"/>
                  <a:pt x="732" y="803"/>
                  <a:pt x="732" y="803"/>
                </a:cubicBezTo>
                <a:cubicBezTo>
                  <a:pt x="730" y="801"/>
                  <a:pt x="730" y="801"/>
                  <a:pt x="730" y="801"/>
                </a:cubicBezTo>
                <a:cubicBezTo>
                  <a:pt x="727" y="799"/>
                  <a:pt x="727" y="799"/>
                  <a:pt x="727" y="799"/>
                </a:cubicBezTo>
                <a:cubicBezTo>
                  <a:pt x="722" y="799"/>
                  <a:pt x="722" y="799"/>
                  <a:pt x="722" y="799"/>
                </a:cubicBezTo>
                <a:cubicBezTo>
                  <a:pt x="720" y="798"/>
                  <a:pt x="720" y="798"/>
                  <a:pt x="720" y="798"/>
                </a:cubicBezTo>
                <a:cubicBezTo>
                  <a:pt x="719" y="796"/>
                  <a:pt x="719" y="796"/>
                  <a:pt x="719" y="796"/>
                </a:cubicBezTo>
                <a:cubicBezTo>
                  <a:pt x="717" y="793"/>
                  <a:pt x="717" y="793"/>
                  <a:pt x="717" y="793"/>
                </a:cubicBezTo>
                <a:cubicBezTo>
                  <a:pt x="715" y="794"/>
                  <a:pt x="715" y="794"/>
                  <a:pt x="715" y="794"/>
                </a:cubicBezTo>
                <a:cubicBezTo>
                  <a:pt x="714" y="793"/>
                  <a:pt x="714" y="793"/>
                  <a:pt x="714" y="793"/>
                </a:cubicBezTo>
                <a:cubicBezTo>
                  <a:pt x="706" y="791"/>
                  <a:pt x="706" y="791"/>
                  <a:pt x="706" y="791"/>
                </a:cubicBezTo>
                <a:cubicBezTo>
                  <a:pt x="704" y="792"/>
                  <a:pt x="704" y="792"/>
                  <a:pt x="704" y="792"/>
                </a:cubicBezTo>
                <a:cubicBezTo>
                  <a:pt x="701" y="792"/>
                  <a:pt x="701" y="792"/>
                  <a:pt x="701" y="792"/>
                </a:cubicBezTo>
                <a:cubicBezTo>
                  <a:pt x="699" y="790"/>
                  <a:pt x="699" y="790"/>
                  <a:pt x="699" y="790"/>
                </a:cubicBezTo>
                <a:cubicBezTo>
                  <a:pt x="694" y="789"/>
                  <a:pt x="694" y="789"/>
                  <a:pt x="694" y="789"/>
                </a:cubicBezTo>
                <a:cubicBezTo>
                  <a:pt x="690" y="789"/>
                  <a:pt x="690" y="789"/>
                  <a:pt x="690" y="789"/>
                </a:cubicBezTo>
                <a:cubicBezTo>
                  <a:pt x="688" y="791"/>
                  <a:pt x="688" y="791"/>
                  <a:pt x="688" y="791"/>
                </a:cubicBezTo>
                <a:cubicBezTo>
                  <a:pt x="683" y="791"/>
                  <a:pt x="683" y="791"/>
                  <a:pt x="683" y="791"/>
                </a:cubicBezTo>
                <a:cubicBezTo>
                  <a:pt x="678" y="792"/>
                  <a:pt x="678" y="792"/>
                  <a:pt x="678" y="792"/>
                </a:cubicBezTo>
                <a:cubicBezTo>
                  <a:pt x="677" y="793"/>
                  <a:pt x="677" y="793"/>
                  <a:pt x="677" y="793"/>
                </a:cubicBezTo>
                <a:cubicBezTo>
                  <a:pt x="672" y="795"/>
                  <a:pt x="672" y="795"/>
                  <a:pt x="672" y="795"/>
                </a:cubicBezTo>
                <a:cubicBezTo>
                  <a:pt x="671" y="796"/>
                  <a:pt x="671" y="796"/>
                  <a:pt x="671" y="796"/>
                </a:cubicBezTo>
                <a:cubicBezTo>
                  <a:pt x="669" y="797"/>
                  <a:pt x="669" y="797"/>
                  <a:pt x="669" y="797"/>
                </a:cubicBezTo>
                <a:cubicBezTo>
                  <a:pt x="669" y="800"/>
                  <a:pt x="669" y="800"/>
                  <a:pt x="669" y="800"/>
                </a:cubicBezTo>
                <a:cubicBezTo>
                  <a:pt x="670" y="801"/>
                  <a:pt x="670" y="801"/>
                  <a:pt x="670" y="801"/>
                </a:cubicBezTo>
                <a:cubicBezTo>
                  <a:pt x="670" y="802"/>
                  <a:pt x="670" y="802"/>
                  <a:pt x="670" y="802"/>
                </a:cubicBezTo>
                <a:cubicBezTo>
                  <a:pt x="668" y="801"/>
                  <a:pt x="668" y="801"/>
                  <a:pt x="668" y="801"/>
                </a:cubicBezTo>
                <a:cubicBezTo>
                  <a:pt x="664" y="803"/>
                  <a:pt x="664" y="803"/>
                  <a:pt x="664" y="803"/>
                </a:cubicBezTo>
                <a:cubicBezTo>
                  <a:pt x="663" y="803"/>
                  <a:pt x="663" y="803"/>
                  <a:pt x="663" y="803"/>
                </a:cubicBezTo>
                <a:cubicBezTo>
                  <a:pt x="663" y="804"/>
                  <a:pt x="663" y="804"/>
                  <a:pt x="663" y="804"/>
                </a:cubicBezTo>
                <a:cubicBezTo>
                  <a:pt x="665" y="805"/>
                  <a:pt x="665" y="805"/>
                  <a:pt x="665" y="805"/>
                </a:cubicBezTo>
                <a:cubicBezTo>
                  <a:pt x="667" y="803"/>
                  <a:pt x="667" y="803"/>
                  <a:pt x="667" y="803"/>
                </a:cubicBezTo>
                <a:cubicBezTo>
                  <a:pt x="667" y="803"/>
                  <a:pt x="667" y="803"/>
                  <a:pt x="667" y="803"/>
                </a:cubicBezTo>
                <a:cubicBezTo>
                  <a:pt x="668" y="805"/>
                  <a:pt x="668" y="805"/>
                  <a:pt x="668" y="805"/>
                </a:cubicBezTo>
                <a:cubicBezTo>
                  <a:pt x="670" y="803"/>
                  <a:pt x="670" y="803"/>
                  <a:pt x="670" y="803"/>
                </a:cubicBezTo>
                <a:cubicBezTo>
                  <a:pt x="672" y="803"/>
                  <a:pt x="672" y="803"/>
                  <a:pt x="672" y="803"/>
                </a:cubicBezTo>
                <a:cubicBezTo>
                  <a:pt x="674" y="800"/>
                  <a:pt x="674" y="800"/>
                  <a:pt x="674" y="800"/>
                </a:cubicBezTo>
                <a:cubicBezTo>
                  <a:pt x="676" y="801"/>
                  <a:pt x="676" y="801"/>
                  <a:pt x="676" y="801"/>
                </a:cubicBezTo>
                <a:cubicBezTo>
                  <a:pt x="677" y="800"/>
                  <a:pt x="677" y="800"/>
                  <a:pt x="677" y="800"/>
                </a:cubicBezTo>
                <a:cubicBezTo>
                  <a:pt x="679" y="801"/>
                  <a:pt x="679" y="801"/>
                  <a:pt x="679" y="801"/>
                </a:cubicBezTo>
                <a:cubicBezTo>
                  <a:pt x="681" y="800"/>
                  <a:pt x="681" y="800"/>
                  <a:pt x="681" y="800"/>
                </a:cubicBezTo>
                <a:cubicBezTo>
                  <a:pt x="684" y="797"/>
                  <a:pt x="684" y="797"/>
                  <a:pt x="684" y="797"/>
                </a:cubicBezTo>
                <a:cubicBezTo>
                  <a:pt x="686" y="796"/>
                  <a:pt x="686" y="796"/>
                  <a:pt x="686" y="796"/>
                </a:cubicBezTo>
                <a:cubicBezTo>
                  <a:pt x="687" y="795"/>
                  <a:pt x="687" y="795"/>
                  <a:pt x="687" y="795"/>
                </a:cubicBezTo>
                <a:cubicBezTo>
                  <a:pt x="690" y="795"/>
                  <a:pt x="690" y="795"/>
                  <a:pt x="690" y="795"/>
                </a:cubicBezTo>
                <a:cubicBezTo>
                  <a:pt x="691" y="795"/>
                  <a:pt x="691" y="795"/>
                  <a:pt x="691" y="795"/>
                </a:cubicBezTo>
                <a:cubicBezTo>
                  <a:pt x="696" y="796"/>
                  <a:pt x="696" y="796"/>
                  <a:pt x="696" y="796"/>
                </a:cubicBezTo>
                <a:cubicBezTo>
                  <a:pt x="697" y="797"/>
                  <a:pt x="697" y="797"/>
                  <a:pt x="697" y="797"/>
                </a:cubicBezTo>
                <a:cubicBezTo>
                  <a:pt x="696" y="798"/>
                  <a:pt x="696" y="798"/>
                  <a:pt x="696" y="798"/>
                </a:cubicBezTo>
                <a:cubicBezTo>
                  <a:pt x="694" y="798"/>
                  <a:pt x="694" y="798"/>
                  <a:pt x="694" y="798"/>
                </a:cubicBezTo>
                <a:cubicBezTo>
                  <a:pt x="692" y="799"/>
                  <a:pt x="692" y="799"/>
                  <a:pt x="692" y="799"/>
                </a:cubicBezTo>
                <a:cubicBezTo>
                  <a:pt x="694" y="800"/>
                  <a:pt x="694" y="800"/>
                  <a:pt x="694" y="800"/>
                </a:cubicBezTo>
                <a:cubicBezTo>
                  <a:pt x="700" y="801"/>
                  <a:pt x="700" y="801"/>
                  <a:pt x="700" y="801"/>
                </a:cubicBezTo>
                <a:cubicBezTo>
                  <a:pt x="701" y="800"/>
                  <a:pt x="701" y="800"/>
                  <a:pt x="701" y="800"/>
                </a:cubicBezTo>
                <a:cubicBezTo>
                  <a:pt x="703" y="800"/>
                  <a:pt x="703" y="800"/>
                  <a:pt x="703" y="800"/>
                </a:cubicBezTo>
                <a:cubicBezTo>
                  <a:pt x="704" y="802"/>
                  <a:pt x="704" y="802"/>
                  <a:pt x="704" y="802"/>
                </a:cubicBezTo>
                <a:cubicBezTo>
                  <a:pt x="707" y="802"/>
                  <a:pt x="707" y="802"/>
                  <a:pt x="707" y="802"/>
                </a:cubicBezTo>
                <a:cubicBezTo>
                  <a:pt x="709" y="802"/>
                  <a:pt x="709" y="802"/>
                  <a:pt x="709" y="802"/>
                </a:cubicBezTo>
                <a:cubicBezTo>
                  <a:pt x="709" y="801"/>
                  <a:pt x="709" y="801"/>
                  <a:pt x="709" y="801"/>
                </a:cubicBezTo>
                <a:cubicBezTo>
                  <a:pt x="711" y="802"/>
                  <a:pt x="711" y="802"/>
                  <a:pt x="711" y="802"/>
                </a:cubicBezTo>
                <a:cubicBezTo>
                  <a:pt x="711" y="803"/>
                  <a:pt x="711" y="803"/>
                  <a:pt x="711" y="803"/>
                </a:cubicBezTo>
                <a:cubicBezTo>
                  <a:pt x="714" y="806"/>
                  <a:pt x="714" y="806"/>
                  <a:pt x="714" y="806"/>
                </a:cubicBezTo>
                <a:cubicBezTo>
                  <a:pt x="717" y="806"/>
                  <a:pt x="717" y="806"/>
                  <a:pt x="717" y="806"/>
                </a:cubicBezTo>
                <a:cubicBezTo>
                  <a:pt x="718" y="805"/>
                  <a:pt x="718" y="805"/>
                  <a:pt x="718" y="805"/>
                </a:cubicBezTo>
                <a:cubicBezTo>
                  <a:pt x="719" y="807"/>
                  <a:pt x="719" y="807"/>
                  <a:pt x="719" y="807"/>
                </a:cubicBezTo>
                <a:cubicBezTo>
                  <a:pt x="721" y="807"/>
                  <a:pt x="721" y="807"/>
                  <a:pt x="721" y="807"/>
                </a:cubicBezTo>
                <a:cubicBezTo>
                  <a:pt x="723" y="807"/>
                  <a:pt x="723" y="807"/>
                  <a:pt x="723" y="807"/>
                </a:cubicBezTo>
                <a:cubicBezTo>
                  <a:pt x="726" y="806"/>
                  <a:pt x="726" y="806"/>
                  <a:pt x="726" y="806"/>
                </a:cubicBezTo>
                <a:cubicBezTo>
                  <a:pt x="727" y="807"/>
                  <a:pt x="727" y="807"/>
                  <a:pt x="727" y="807"/>
                </a:cubicBezTo>
                <a:cubicBezTo>
                  <a:pt x="729" y="813"/>
                  <a:pt x="729" y="813"/>
                  <a:pt x="729" y="813"/>
                </a:cubicBezTo>
                <a:cubicBezTo>
                  <a:pt x="732" y="817"/>
                  <a:pt x="732" y="817"/>
                  <a:pt x="732" y="817"/>
                </a:cubicBezTo>
                <a:cubicBezTo>
                  <a:pt x="734" y="817"/>
                  <a:pt x="734" y="817"/>
                  <a:pt x="734" y="817"/>
                </a:cubicBezTo>
                <a:cubicBezTo>
                  <a:pt x="734" y="816"/>
                  <a:pt x="734" y="816"/>
                  <a:pt x="734" y="816"/>
                </a:cubicBezTo>
                <a:cubicBezTo>
                  <a:pt x="737" y="817"/>
                  <a:pt x="737" y="817"/>
                  <a:pt x="737" y="817"/>
                </a:cubicBezTo>
                <a:cubicBezTo>
                  <a:pt x="740" y="817"/>
                  <a:pt x="740" y="817"/>
                  <a:pt x="740" y="817"/>
                </a:cubicBezTo>
                <a:cubicBezTo>
                  <a:pt x="741" y="818"/>
                  <a:pt x="741" y="818"/>
                  <a:pt x="741" y="818"/>
                </a:cubicBezTo>
                <a:cubicBezTo>
                  <a:pt x="742" y="819"/>
                  <a:pt x="742" y="819"/>
                  <a:pt x="742" y="819"/>
                </a:cubicBezTo>
                <a:cubicBezTo>
                  <a:pt x="742" y="821"/>
                  <a:pt x="742" y="821"/>
                  <a:pt x="742" y="821"/>
                </a:cubicBezTo>
                <a:cubicBezTo>
                  <a:pt x="739" y="822"/>
                  <a:pt x="739" y="822"/>
                  <a:pt x="739" y="822"/>
                </a:cubicBezTo>
                <a:cubicBezTo>
                  <a:pt x="736" y="825"/>
                  <a:pt x="736" y="825"/>
                  <a:pt x="736" y="825"/>
                </a:cubicBezTo>
                <a:cubicBezTo>
                  <a:pt x="736" y="827"/>
                  <a:pt x="736" y="827"/>
                  <a:pt x="736" y="827"/>
                </a:cubicBezTo>
                <a:cubicBezTo>
                  <a:pt x="740" y="827"/>
                  <a:pt x="740" y="827"/>
                  <a:pt x="740" y="827"/>
                </a:cubicBezTo>
                <a:cubicBezTo>
                  <a:pt x="742" y="826"/>
                  <a:pt x="742" y="826"/>
                  <a:pt x="742" y="826"/>
                </a:cubicBezTo>
                <a:cubicBezTo>
                  <a:pt x="744" y="827"/>
                  <a:pt x="744" y="827"/>
                  <a:pt x="744" y="827"/>
                </a:cubicBezTo>
                <a:cubicBezTo>
                  <a:pt x="749" y="825"/>
                  <a:pt x="749" y="825"/>
                  <a:pt x="749" y="825"/>
                </a:cubicBezTo>
                <a:cubicBezTo>
                  <a:pt x="751" y="826"/>
                  <a:pt x="751" y="826"/>
                  <a:pt x="751" y="826"/>
                </a:cubicBezTo>
                <a:lnTo>
                  <a:pt x="755" y="827"/>
                </a:lnTo>
                <a:close/>
                <a:moveTo>
                  <a:pt x="816" y="1535"/>
                </a:moveTo>
                <a:cubicBezTo>
                  <a:pt x="816" y="1536"/>
                  <a:pt x="816" y="1536"/>
                  <a:pt x="816" y="1536"/>
                </a:cubicBezTo>
                <a:cubicBezTo>
                  <a:pt x="818" y="1535"/>
                  <a:pt x="818" y="1535"/>
                  <a:pt x="818" y="1535"/>
                </a:cubicBezTo>
                <a:cubicBezTo>
                  <a:pt x="817" y="1534"/>
                  <a:pt x="817" y="1534"/>
                  <a:pt x="817" y="1534"/>
                </a:cubicBezTo>
                <a:lnTo>
                  <a:pt x="816" y="1535"/>
                </a:lnTo>
                <a:close/>
                <a:moveTo>
                  <a:pt x="816" y="1542"/>
                </a:moveTo>
                <a:cubicBezTo>
                  <a:pt x="817" y="1544"/>
                  <a:pt x="817" y="1544"/>
                  <a:pt x="817" y="1544"/>
                </a:cubicBezTo>
                <a:cubicBezTo>
                  <a:pt x="818" y="1542"/>
                  <a:pt x="818" y="1542"/>
                  <a:pt x="818" y="1542"/>
                </a:cubicBezTo>
                <a:cubicBezTo>
                  <a:pt x="819" y="1543"/>
                  <a:pt x="819" y="1543"/>
                  <a:pt x="819" y="1543"/>
                </a:cubicBezTo>
                <a:cubicBezTo>
                  <a:pt x="820" y="1543"/>
                  <a:pt x="820" y="1543"/>
                  <a:pt x="820" y="1543"/>
                </a:cubicBezTo>
                <a:cubicBezTo>
                  <a:pt x="821" y="1543"/>
                  <a:pt x="821" y="1543"/>
                  <a:pt x="821" y="1543"/>
                </a:cubicBezTo>
                <a:cubicBezTo>
                  <a:pt x="822" y="1541"/>
                  <a:pt x="822" y="1541"/>
                  <a:pt x="822" y="1541"/>
                </a:cubicBezTo>
                <a:cubicBezTo>
                  <a:pt x="823" y="1540"/>
                  <a:pt x="823" y="1540"/>
                  <a:pt x="823" y="1540"/>
                </a:cubicBezTo>
                <a:cubicBezTo>
                  <a:pt x="821" y="1538"/>
                  <a:pt x="821" y="1538"/>
                  <a:pt x="821" y="1538"/>
                </a:cubicBezTo>
                <a:cubicBezTo>
                  <a:pt x="821" y="1537"/>
                  <a:pt x="821" y="1537"/>
                  <a:pt x="821" y="1537"/>
                </a:cubicBezTo>
                <a:cubicBezTo>
                  <a:pt x="819" y="1536"/>
                  <a:pt x="819" y="1536"/>
                  <a:pt x="819" y="1536"/>
                </a:cubicBezTo>
                <a:cubicBezTo>
                  <a:pt x="817" y="1537"/>
                  <a:pt x="817" y="1537"/>
                  <a:pt x="817" y="1537"/>
                </a:cubicBezTo>
                <a:cubicBezTo>
                  <a:pt x="816" y="1540"/>
                  <a:pt x="816" y="1540"/>
                  <a:pt x="816" y="1540"/>
                </a:cubicBezTo>
                <a:lnTo>
                  <a:pt x="816" y="1542"/>
                </a:lnTo>
                <a:close/>
                <a:moveTo>
                  <a:pt x="813" y="1508"/>
                </a:moveTo>
                <a:cubicBezTo>
                  <a:pt x="815" y="1510"/>
                  <a:pt x="815" y="1510"/>
                  <a:pt x="815" y="1510"/>
                </a:cubicBezTo>
                <a:cubicBezTo>
                  <a:pt x="816" y="1509"/>
                  <a:pt x="816" y="1509"/>
                  <a:pt x="816" y="1509"/>
                </a:cubicBezTo>
                <a:cubicBezTo>
                  <a:pt x="815" y="1508"/>
                  <a:pt x="815" y="1508"/>
                  <a:pt x="815" y="1508"/>
                </a:cubicBezTo>
                <a:lnTo>
                  <a:pt x="813" y="1508"/>
                </a:lnTo>
                <a:close/>
                <a:moveTo>
                  <a:pt x="817" y="1528"/>
                </a:moveTo>
                <a:cubicBezTo>
                  <a:pt x="816" y="1530"/>
                  <a:pt x="816" y="1530"/>
                  <a:pt x="816" y="1530"/>
                </a:cubicBezTo>
                <a:cubicBezTo>
                  <a:pt x="816" y="1531"/>
                  <a:pt x="816" y="1531"/>
                  <a:pt x="816" y="1531"/>
                </a:cubicBezTo>
                <a:cubicBezTo>
                  <a:pt x="817" y="1530"/>
                  <a:pt x="817" y="1530"/>
                  <a:pt x="817" y="1530"/>
                </a:cubicBezTo>
                <a:lnTo>
                  <a:pt x="817" y="1528"/>
                </a:lnTo>
                <a:close/>
                <a:moveTo>
                  <a:pt x="815" y="1546"/>
                </a:moveTo>
                <a:cubicBezTo>
                  <a:pt x="813" y="1546"/>
                  <a:pt x="813" y="1546"/>
                  <a:pt x="813" y="1546"/>
                </a:cubicBezTo>
                <a:cubicBezTo>
                  <a:pt x="811" y="1547"/>
                  <a:pt x="811" y="1547"/>
                  <a:pt x="811" y="1547"/>
                </a:cubicBezTo>
                <a:cubicBezTo>
                  <a:pt x="812" y="1548"/>
                  <a:pt x="812" y="1548"/>
                  <a:pt x="812" y="1548"/>
                </a:cubicBezTo>
                <a:cubicBezTo>
                  <a:pt x="813" y="1551"/>
                  <a:pt x="813" y="1551"/>
                  <a:pt x="813" y="1551"/>
                </a:cubicBezTo>
                <a:cubicBezTo>
                  <a:pt x="814" y="1551"/>
                  <a:pt x="814" y="1551"/>
                  <a:pt x="814" y="1551"/>
                </a:cubicBezTo>
                <a:cubicBezTo>
                  <a:pt x="815" y="1550"/>
                  <a:pt x="815" y="1550"/>
                  <a:pt x="815" y="1550"/>
                </a:cubicBezTo>
                <a:lnTo>
                  <a:pt x="815" y="1546"/>
                </a:lnTo>
                <a:close/>
                <a:moveTo>
                  <a:pt x="813" y="1554"/>
                </a:moveTo>
                <a:cubicBezTo>
                  <a:pt x="814" y="1552"/>
                  <a:pt x="814" y="1552"/>
                  <a:pt x="814" y="1552"/>
                </a:cubicBezTo>
                <a:cubicBezTo>
                  <a:pt x="812" y="1552"/>
                  <a:pt x="812" y="1552"/>
                  <a:pt x="812" y="1552"/>
                </a:cubicBezTo>
                <a:lnTo>
                  <a:pt x="813" y="1554"/>
                </a:lnTo>
                <a:close/>
                <a:moveTo>
                  <a:pt x="803" y="1508"/>
                </a:moveTo>
                <a:cubicBezTo>
                  <a:pt x="803" y="1510"/>
                  <a:pt x="803" y="1510"/>
                  <a:pt x="803" y="1510"/>
                </a:cubicBezTo>
                <a:cubicBezTo>
                  <a:pt x="803" y="1511"/>
                  <a:pt x="803" y="1511"/>
                  <a:pt x="803" y="1511"/>
                </a:cubicBezTo>
                <a:cubicBezTo>
                  <a:pt x="804" y="1511"/>
                  <a:pt x="804" y="1511"/>
                  <a:pt x="804" y="1511"/>
                </a:cubicBezTo>
                <a:cubicBezTo>
                  <a:pt x="805" y="1514"/>
                  <a:pt x="805" y="1514"/>
                  <a:pt x="805" y="1514"/>
                </a:cubicBezTo>
                <a:cubicBezTo>
                  <a:pt x="805" y="1520"/>
                  <a:pt x="805" y="1520"/>
                  <a:pt x="805" y="1520"/>
                </a:cubicBezTo>
                <a:cubicBezTo>
                  <a:pt x="804" y="1522"/>
                  <a:pt x="804" y="1522"/>
                  <a:pt x="804" y="1522"/>
                </a:cubicBezTo>
                <a:cubicBezTo>
                  <a:pt x="806" y="1523"/>
                  <a:pt x="806" y="1523"/>
                  <a:pt x="806" y="1523"/>
                </a:cubicBezTo>
                <a:cubicBezTo>
                  <a:pt x="810" y="1523"/>
                  <a:pt x="810" y="1523"/>
                  <a:pt x="810" y="1523"/>
                </a:cubicBezTo>
                <a:cubicBezTo>
                  <a:pt x="810" y="1522"/>
                  <a:pt x="810" y="1522"/>
                  <a:pt x="810" y="1522"/>
                </a:cubicBezTo>
                <a:cubicBezTo>
                  <a:pt x="809" y="1520"/>
                  <a:pt x="809" y="1520"/>
                  <a:pt x="809" y="1520"/>
                </a:cubicBezTo>
                <a:cubicBezTo>
                  <a:pt x="810" y="1519"/>
                  <a:pt x="810" y="1519"/>
                  <a:pt x="810" y="1519"/>
                </a:cubicBezTo>
                <a:cubicBezTo>
                  <a:pt x="812" y="1519"/>
                  <a:pt x="812" y="1519"/>
                  <a:pt x="812" y="1519"/>
                </a:cubicBezTo>
                <a:cubicBezTo>
                  <a:pt x="813" y="1519"/>
                  <a:pt x="813" y="1519"/>
                  <a:pt x="813" y="1519"/>
                </a:cubicBezTo>
                <a:cubicBezTo>
                  <a:pt x="810" y="1517"/>
                  <a:pt x="810" y="1517"/>
                  <a:pt x="810" y="1517"/>
                </a:cubicBezTo>
                <a:cubicBezTo>
                  <a:pt x="811" y="1516"/>
                  <a:pt x="811" y="1516"/>
                  <a:pt x="811" y="1516"/>
                </a:cubicBezTo>
                <a:cubicBezTo>
                  <a:pt x="809" y="1514"/>
                  <a:pt x="809" y="1514"/>
                  <a:pt x="809" y="1514"/>
                </a:cubicBezTo>
                <a:cubicBezTo>
                  <a:pt x="809" y="1512"/>
                  <a:pt x="809" y="1512"/>
                  <a:pt x="809" y="1512"/>
                </a:cubicBezTo>
                <a:cubicBezTo>
                  <a:pt x="810" y="1512"/>
                  <a:pt x="810" y="1512"/>
                  <a:pt x="810" y="1512"/>
                </a:cubicBezTo>
                <a:cubicBezTo>
                  <a:pt x="812" y="1513"/>
                  <a:pt x="812" y="1513"/>
                  <a:pt x="812" y="1513"/>
                </a:cubicBezTo>
                <a:cubicBezTo>
                  <a:pt x="812" y="1513"/>
                  <a:pt x="812" y="1513"/>
                  <a:pt x="812" y="1513"/>
                </a:cubicBezTo>
                <a:cubicBezTo>
                  <a:pt x="811" y="1512"/>
                  <a:pt x="811" y="1512"/>
                  <a:pt x="811" y="1512"/>
                </a:cubicBezTo>
                <a:cubicBezTo>
                  <a:pt x="809" y="1510"/>
                  <a:pt x="809" y="1510"/>
                  <a:pt x="809" y="1510"/>
                </a:cubicBezTo>
                <a:cubicBezTo>
                  <a:pt x="811" y="1511"/>
                  <a:pt x="811" y="1511"/>
                  <a:pt x="811" y="1511"/>
                </a:cubicBezTo>
                <a:cubicBezTo>
                  <a:pt x="811" y="1509"/>
                  <a:pt x="811" y="1509"/>
                  <a:pt x="811" y="1509"/>
                </a:cubicBezTo>
                <a:cubicBezTo>
                  <a:pt x="811" y="1508"/>
                  <a:pt x="811" y="1508"/>
                  <a:pt x="811" y="1508"/>
                </a:cubicBezTo>
                <a:cubicBezTo>
                  <a:pt x="811" y="1506"/>
                  <a:pt x="811" y="1506"/>
                  <a:pt x="811" y="1506"/>
                </a:cubicBezTo>
                <a:cubicBezTo>
                  <a:pt x="809" y="1503"/>
                  <a:pt x="809" y="1503"/>
                  <a:pt x="809" y="1503"/>
                </a:cubicBezTo>
                <a:cubicBezTo>
                  <a:pt x="807" y="1502"/>
                  <a:pt x="807" y="1502"/>
                  <a:pt x="807" y="1502"/>
                </a:cubicBezTo>
                <a:cubicBezTo>
                  <a:pt x="805" y="1502"/>
                  <a:pt x="805" y="1502"/>
                  <a:pt x="805" y="1502"/>
                </a:cubicBezTo>
                <a:cubicBezTo>
                  <a:pt x="804" y="1503"/>
                  <a:pt x="804" y="1503"/>
                  <a:pt x="804" y="1503"/>
                </a:cubicBezTo>
                <a:cubicBezTo>
                  <a:pt x="804" y="1505"/>
                  <a:pt x="804" y="1505"/>
                  <a:pt x="804" y="1505"/>
                </a:cubicBezTo>
                <a:cubicBezTo>
                  <a:pt x="804" y="1506"/>
                  <a:pt x="804" y="1506"/>
                  <a:pt x="804" y="1506"/>
                </a:cubicBezTo>
                <a:cubicBezTo>
                  <a:pt x="804" y="1507"/>
                  <a:pt x="804" y="1507"/>
                  <a:pt x="804" y="1507"/>
                </a:cubicBezTo>
                <a:lnTo>
                  <a:pt x="803" y="1508"/>
                </a:lnTo>
                <a:close/>
                <a:moveTo>
                  <a:pt x="540" y="773"/>
                </a:moveTo>
                <a:cubicBezTo>
                  <a:pt x="540" y="772"/>
                  <a:pt x="540" y="772"/>
                  <a:pt x="540" y="772"/>
                </a:cubicBezTo>
                <a:cubicBezTo>
                  <a:pt x="539" y="775"/>
                  <a:pt x="539" y="775"/>
                  <a:pt x="539" y="775"/>
                </a:cubicBezTo>
                <a:lnTo>
                  <a:pt x="540" y="773"/>
                </a:lnTo>
                <a:close/>
                <a:moveTo>
                  <a:pt x="540" y="771"/>
                </a:moveTo>
                <a:cubicBezTo>
                  <a:pt x="540" y="771"/>
                  <a:pt x="540" y="771"/>
                  <a:pt x="540" y="771"/>
                </a:cubicBezTo>
                <a:cubicBezTo>
                  <a:pt x="541" y="769"/>
                  <a:pt x="541" y="769"/>
                  <a:pt x="541" y="769"/>
                </a:cubicBezTo>
                <a:cubicBezTo>
                  <a:pt x="540" y="769"/>
                  <a:pt x="540" y="769"/>
                  <a:pt x="540" y="769"/>
                </a:cubicBezTo>
                <a:lnTo>
                  <a:pt x="540" y="771"/>
                </a:lnTo>
                <a:close/>
                <a:moveTo>
                  <a:pt x="1001" y="1040"/>
                </a:moveTo>
                <a:cubicBezTo>
                  <a:pt x="1000" y="1041"/>
                  <a:pt x="1000" y="1041"/>
                  <a:pt x="1000" y="1041"/>
                </a:cubicBezTo>
                <a:cubicBezTo>
                  <a:pt x="1000" y="1041"/>
                  <a:pt x="1000" y="1041"/>
                  <a:pt x="1000" y="1041"/>
                </a:cubicBezTo>
                <a:cubicBezTo>
                  <a:pt x="1002" y="1041"/>
                  <a:pt x="1002" y="1041"/>
                  <a:pt x="1002" y="1041"/>
                </a:cubicBezTo>
                <a:cubicBezTo>
                  <a:pt x="1002" y="1040"/>
                  <a:pt x="1002" y="1040"/>
                  <a:pt x="1002" y="1040"/>
                </a:cubicBezTo>
                <a:cubicBezTo>
                  <a:pt x="1002" y="1039"/>
                  <a:pt x="1002" y="1039"/>
                  <a:pt x="1002" y="1039"/>
                </a:cubicBezTo>
                <a:lnTo>
                  <a:pt x="1001" y="1040"/>
                </a:lnTo>
                <a:close/>
                <a:moveTo>
                  <a:pt x="541" y="767"/>
                </a:moveTo>
                <a:cubicBezTo>
                  <a:pt x="541" y="767"/>
                  <a:pt x="541" y="767"/>
                  <a:pt x="541" y="767"/>
                </a:cubicBezTo>
                <a:cubicBezTo>
                  <a:pt x="540" y="768"/>
                  <a:pt x="540" y="768"/>
                  <a:pt x="540" y="768"/>
                </a:cubicBezTo>
                <a:cubicBezTo>
                  <a:pt x="541" y="768"/>
                  <a:pt x="541" y="768"/>
                  <a:pt x="541" y="768"/>
                </a:cubicBezTo>
                <a:lnTo>
                  <a:pt x="541" y="767"/>
                </a:lnTo>
                <a:close/>
                <a:moveTo>
                  <a:pt x="1004" y="1035"/>
                </a:moveTo>
                <a:cubicBezTo>
                  <a:pt x="1003" y="1035"/>
                  <a:pt x="1003" y="1035"/>
                  <a:pt x="1003" y="1035"/>
                </a:cubicBezTo>
                <a:cubicBezTo>
                  <a:pt x="1002" y="1035"/>
                  <a:pt x="1002" y="1035"/>
                  <a:pt x="1002" y="1035"/>
                </a:cubicBezTo>
                <a:cubicBezTo>
                  <a:pt x="1001" y="1036"/>
                  <a:pt x="1001" y="1036"/>
                  <a:pt x="1001" y="1036"/>
                </a:cubicBezTo>
                <a:cubicBezTo>
                  <a:pt x="999" y="1038"/>
                  <a:pt x="999" y="1038"/>
                  <a:pt x="999" y="1038"/>
                </a:cubicBezTo>
                <a:cubicBezTo>
                  <a:pt x="998" y="1041"/>
                  <a:pt x="998" y="1041"/>
                  <a:pt x="998" y="1041"/>
                </a:cubicBezTo>
                <a:cubicBezTo>
                  <a:pt x="999" y="1041"/>
                  <a:pt x="999" y="1041"/>
                  <a:pt x="999" y="1041"/>
                </a:cubicBezTo>
                <a:cubicBezTo>
                  <a:pt x="999" y="1040"/>
                  <a:pt x="999" y="1040"/>
                  <a:pt x="999" y="1040"/>
                </a:cubicBezTo>
                <a:cubicBezTo>
                  <a:pt x="1001" y="1038"/>
                  <a:pt x="1001" y="1038"/>
                  <a:pt x="1001" y="1038"/>
                </a:cubicBezTo>
                <a:cubicBezTo>
                  <a:pt x="1002" y="1038"/>
                  <a:pt x="1002" y="1038"/>
                  <a:pt x="1002" y="1038"/>
                </a:cubicBezTo>
                <a:cubicBezTo>
                  <a:pt x="1004" y="1036"/>
                  <a:pt x="1004" y="1036"/>
                  <a:pt x="1004" y="1036"/>
                </a:cubicBezTo>
                <a:lnTo>
                  <a:pt x="1004" y="1035"/>
                </a:lnTo>
                <a:close/>
                <a:moveTo>
                  <a:pt x="1008" y="1031"/>
                </a:moveTo>
                <a:cubicBezTo>
                  <a:pt x="1009" y="1029"/>
                  <a:pt x="1009" y="1029"/>
                  <a:pt x="1009" y="1029"/>
                </a:cubicBezTo>
                <a:cubicBezTo>
                  <a:pt x="1010" y="1029"/>
                  <a:pt x="1010" y="1029"/>
                  <a:pt x="1010" y="1029"/>
                </a:cubicBezTo>
                <a:cubicBezTo>
                  <a:pt x="1011" y="1027"/>
                  <a:pt x="1011" y="1027"/>
                  <a:pt x="1011" y="1027"/>
                </a:cubicBezTo>
                <a:cubicBezTo>
                  <a:pt x="1010" y="1027"/>
                  <a:pt x="1010" y="1027"/>
                  <a:pt x="1010" y="1027"/>
                </a:cubicBezTo>
                <a:cubicBezTo>
                  <a:pt x="1009" y="1028"/>
                  <a:pt x="1009" y="1028"/>
                  <a:pt x="1009" y="1028"/>
                </a:cubicBezTo>
                <a:cubicBezTo>
                  <a:pt x="1007" y="1029"/>
                  <a:pt x="1007" y="1029"/>
                  <a:pt x="1007" y="1029"/>
                </a:cubicBezTo>
                <a:cubicBezTo>
                  <a:pt x="1006" y="1030"/>
                  <a:pt x="1006" y="1030"/>
                  <a:pt x="1006" y="1030"/>
                </a:cubicBezTo>
                <a:cubicBezTo>
                  <a:pt x="1007" y="1032"/>
                  <a:pt x="1007" y="1032"/>
                  <a:pt x="1007" y="1032"/>
                </a:cubicBezTo>
                <a:lnTo>
                  <a:pt x="1008" y="1031"/>
                </a:lnTo>
                <a:close/>
                <a:moveTo>
                  <a:pt x="1087" y="56"/>
                </a:moveTo>
                <a:cubicBezTo>
                  <a:pt x="1087" y="55"/>
                  <a:pt x="1087" y="55"/>
                  <a:pt x="1087" y="55"/>
                </a:cubicBezTo>
                <a:cubicBezTo>
                  <a:pt x="1086" y="54"/>
                  <a:pt x="1086" y="54"/>
                  <a:pt x="1086" y="54"/>
                </a:cubicBezTo>
                <a:cubicBezTo>
                  <a:pt x="1086" y="55"/>
                  <a:pt x="1086" y="55"/>
                  <a:pt x="1086" y="55"/>
                </a:cubicBezTo>
                <a:cubicBezTo>
                  <a:pt x="1086" y="57"/>
                  <a:pt x="1086" y="57"/>
                  <a:pt x="1086" y="57"/>
                </a:cubicBezTo>
                <a:cubicBezTo>
                  <a:pt x="1087" y="57"/>
                  <a:pt x="1087" y="57"/>
                  <a:pt x="1087" y="57"/>
                </a:cubicBezTo>
                <a:lnTo>
                  <a:pt x="1087" y="56"/>
                </a:lnTo>
                <a:close/>
                <a:moveTo>
                  <a:pt x="2964" y="187"/>
                </a:moveTo>
                <a:cubicBezTo>
                  <a:pt x="2965" y="185"/>
                  <a:pt x="2965" y="185"/>
                  <a:pt x="2965" y="185"/>
                </a:cubicBezTo>
                <a:cubicBezTo>
                  <a:pt x="2967" y="183"/>
                  <a:pt x="2967" y="183"/>
                  <a:pt x="2967" y="183"/>
                </a:cubicBezTo>
                <a:cubicBezTo>
                  <a:pt x="2969" y="181"/>
                  <a:pt x="2969" y="181"/>
                  <a:pt x="2969" y="181"/>
                </a:cubicBezTo>
                <a:cubicBezTo>
                  <a:pt x="2970" y="181"/>
                  <a:pt x="2970" y="181"/>
                  <a:pt x="2970" y="181"/>
                </a:cubicBezTo>
                <a:cubicBezTo>
                  <a:pt x="2970" y="178"/>
                  <a:pt x="2970" y="178"/>
                  <a:pt x="2970" y="178"/>
                </a:cubicBezTo>
                <a:cubicBezTo>
                  <a:pt x="2969" y="176"/>
                  <a:pt x="2969" y="176"/>
                  <a:pt x="2969" y="176"/>
                </a:cubicBezTo>
                <a:cubicBezTo>
                  <a:pt x="2966" y="173"/>
                  <a:pt x="2966" y="173"/>
                  <a:pt x="2966" y="173"/>
                </a:cubicBezTo>
                <a:cubicBezTo>
                  <a:pt x="2965" y="173"/>
                  <a:pt x="2965" y="173"/>
                  <a:pt x="2965" y="173"/>
                </a:cubicBezTo>
                <a:cubicBezTo>
                  <a:pt x="2964" y="174"/>
                  <a:pt x="2964" y="174"/>
                  <a:pt x="2964" y="174"/>
                </a:cubicBezTo>
                <a:cubicBezTo>
                  <a:pt x="2964" y="175"/>
                  <a:pt x="2964" y="175"/>
                  <a:pt x="2964" y="175"/>
                </a:cubicBezTo>
                <a:cubicBezTo>
                  <a:pt x="2963" y="175"/>
                  <a:pt x="2963" y="175"/>
                  <a:pt x="2963" y="175"/>
                </a:cubicBezTo>
                <a:cubicBezTo>
                  <a:pt x="2961" y="178"/>
                  <a:pt x="2961" y="178"/>
                  <a:pt x="2961" y="178"/>
                </a:cubicBezTo>
                <a:cubicBezTo>
                  <a:pt x="2960" y="179"/>
                  <a:pt x="2960" y="179"/>
                  <a:pt x="2960" y="179"/>
                </a:cubicBezTo>
                <a:cubicBezTo>
                  <a:pt x="2958" y="181"/>
                  <a:pt x="2958" y="181"/>
                  <a:pt x="2958" y="181"/>
                </a:cubicBezTo>
                <a:cubicBezTo>
                  <a:pt x="2959" y="181"/>
                  <a:pt x="2959" y="181"/>
                  <a:pt x="2959" y="181"/>
                </a:cubicBezTo>
                <a:cubicBezTo>
                  <a:pt x="2961" y="180"/>
                  <a:pt x="2961" y="180"/>
                  <a:pt x="2961" y="180"/>
                </a:cubicBezTo>
                <a:cubicBezTo>
                  <a:pt x="2962" y="180"/>
                  <a:pt x="2962" y="180"/>
                  <a:pt x="2962" y="180"/>
                </a:cubicBezTo>
                <a:cubicBezTo>
                  <a:pt x="2961" y="182"/>
                  <a:pt x="2961" y="182"/>
                  <a:pt x="2961" y="182"/>
                </a:cubicBezTo>
                <a:cubicBezTo>
                  <a:pt x="2962" y="185"/>
                  <a:pt x="2962" y="185"/>
                  <a:pt x="2962" y="185"/>
                </a:cubicBezTo>
                <a:cubicBezTo>
                  <a:pt x="2963" y="187"/>
                  <a:pt x="2963" y="187"/>
                  <a:pt x="2963" y="187"/>
                </a:cubicBezTo>
                <a:cubicBezTo>
                  <a:pt x="2963" y="189"/>
                  <a:pt x="2963" y="189"/>
                  <a:pt x="2963" y="189"/>
                </a:cubicBezTo>
                <a:cubicBezTo>
                  <a:pt x="2962" y="190"/>
                  <a:pt x="2962" y="190"/>
                  <a:pt x="2962" y="190"/>
                </a:cubicBezTo>
                <a:cubicBezTo>
                  <a:pt x="2962" y="191"/>
                  <a:pt x="2962" y="191"/>
                  <a:pt x="2962" y="191"/>
                </a:cubicBezTo>
                <a:cubicBezTo>
                  <a:pt x="2964" y="193"/>
                  <a:pt x="2964" y="193"/>
                  <a:pt x="2964" y="193"/>
                </a:cubicBezTo>
                <a:cubicBezTo>
                  <a:pt x="2965" y="194"/>
                  <a:pt x="2965" y="194"/>
                  <a:pt x="2965" y="194"/>
                </a:cubicBezTo>
                <a:cubicBezTo>
                  <a:pt x="2965" y="191"/>
                  <a:pt x="2965" y="191"/>
                  <a:pt x="2965" y="191"/>
                </a:cubicBezTo>
                <a:cubicBezTo>
                  <a:pt x="2964" y="189"/>
                  <a:pt x="2964" y="189"/>
                  <a:pt x="2964" y="189"/>
                </a:cubicBezTo>
                <a:cubicBezTo>
                  <a:pt x="2964" y="189"/>
                  <a:pt x="2964" y="189"/>
                  <a:pt x="2964" y="189"/>
                </a:cubicBezTo>
                <a:lnTo>
                  <a:pt x="2964" y="187"/>
                </a:lnTo>
                <a:close/>
                <a:moveTo>
                  <a:pt x="2922" y="119"/>
                </a:moveTo>
                <a:cubicBezTo>
                  <a:pt x="2922" y="120"/>
                  <a:pt x="2922" y="120"/>
                  <a:pt x="2922" y="120"/>
                </a:cubicBezTo>
                <a:cubicBezTo>
                  <a:pt x="2924" y="122"/>
                  <a:pt x="2924" y="122"/>
                  <a:pt x="2924" y="122"/>
                </a:cubicBezTo>
                <a:cubicBezTo>
                  <a:pt x="2925" y="122"/>
                  <a:pt x="2925" y="122"/>
                  <a:pt x="2925" y="122"/>
                </a:cubicBezTo>
                <a:cubicBezTo>
                  <a:pt x="2925" y="121"/>
                  <a:pt x="2925" y="121"/>
                  <a:pt x="2925" y="121"/>
                </a:cubicBezTo>
                <a:cubicBezTo>
                  <a:pt x="2923" y="119"/>
                  <a:pt x="2923" y="119"/>
                  <a:pt x="2923" y="119"/>
                </a:cubicBezTo>
                <a:lnTo>
                  <a:pt x="2922" y="119"/>
                </a:lnTo>
                <a:close/>
                <a:moveTo>
                  <a:pt x="1084" y="48"/>
                </a:moveTo>
                <a:cubicBezTo>
                  <a:pt x="1083" y="49"/>
                  <a:pt x="1083" y="49"/>
                  <a:pt x="1083" y="49"/>
                </a:cubicBezTo>
                <a:cubicBezTo>
                  <a:pt x="1084" y="50"/>
                  <a:pt x="1084" y="50"/>
                  <a:pt x="1084" y="50"/>
                </a:cubicBezTo>
                <a:cubicBezTo>
                  <a:pt x="1085" y="50"/>
                  <a:pt x="1085" y="50"/>
                  <a:pt x="1085" y="50"/>
                </a:cubicBezTo>
                <a:cubicBezTo>
                  <a:pt x="1087" y="49"/>
                  <a:pt x="1087" y="49"/>
                  <a:pt x="1087" y="49"/>
                </a:cubicBezTo>
                <a:cubicBezTo>
                  <a:pt x="1085" y="49"/>
                  <a:pt x="1085" y="49"/>
                  <a:pt x="1085" y="49"/>
                </a:cubicBezTo>
                <a:lnTo>
                  <a:pt x="1084" y="48"/>
                </a:lnTo>
                <a:close/>
                <a:moveTo>
                  <a:pt x="2924" y="124"/>
                </a:moveTo>
                <a:cubicBezTo>
                  <a:pt x="2925" y="126"/>
                  <a:pt x="2925" y="126"/>
                  <a:pt x="2925" y="126"/>
                </a:cubicBezTo>
                <a:cubicBezTo>
                  <a:pt x="2925" y="125"/>
                  <a:pt x="2925" y="125"/>
                  <a:pt x="2925" y="125"/>
                </a:cubicBezTo>
                <a:cubicBezTo>
                  <a:pt x="2925" y="124"/>
                  <a:pt x="2925" y="124"/>
                  <a:pt x="2925" y="124"/>
                </a:cubicBezTo>
                <a:cubicBezTo>
                  <a:pt x="2925" y="123"/>
                  <a:pt x="2925" y="123"/>
                  <a:pt x="2925" y="123"/>
                </a:cubicBezTo>
                <a:cubicBezTo>
                  <a:pt x="2924" y="124"/>
                  <a:pt x="2924" y="124"/>
                  <a:pt x="2924" y="124"/>
                </a:cubicBezTo>
                <a:close/>
                <a:moveTo>
                  <a:pt x="1089" y="46"/>
                </a:moveTo>
                <a:cubicBezTo>
                  <a:pt x="1089" y="44"/>
                  <a:pt x="1089" y="44"/>
                  <a:pt x="1089" y="44"/>
                </a:cubicBezTo>
                <a:cubicBezTo>
                  <a:pt x="1087" y="43"/>
                  <a:pt x="1087" y="43"/>
                  <a:pt x="1087" y="43"/>
                </a:cubicBezTo>
                <a:cubicBezTo>
                  <a:pt x="1086" y="43"/>
                  <a:pt x="1086" y="43"/>
                  <a:pt x="1086" y="43"/>
                </a:cubicBezTo>
                <a:cubicBezTo>
                  <a:pt x="1085" y="44"/>
                  <a:pt x="1085" y="44"/>
                  <a:pt x="1085" y="44"/>
                </a:cubicBezTo>
                <a:cubicBezTo>
                  <a:pt x="1086" y="45"/>
                  <a:pt x="1086" y="45"/>
                  <a:pt x="1086" y="45"/>
                </a:cubicBezTo>
                <a:cubicBezTo>
                  <a:pt x="1087" y="45"/>
                  <a:pt x="1087" y="45"/>
                  <a:pt x="1087" y="45"/>
                </a:cubicBezTo>
                <a:cubicBezTo>
                  <a:pt x="1088" y="46"/>
                  <a:pt x="1088" y="46"/>
                  <a:pt x="1088" y="46"/>
                </a:cubicBezTo>
                <a:lnTo>
                  <a:pt x="1089" y="46"/>
                </a:lnTo>
                <a:close/>
                <a:moveTo>
                  <a:pt x="2763" y="305"/>
                </a:moveTo>
                <a:cubicBezTo>
                  <a:pt x="2762" y="305"/>
                  <a:pt x="2762" y="305"/>
                  <a:pt x="2762" y="305"/>
                </a:cubicBezTo>
                <a:cubicBezTo>
                  <a:pt x="2760" y="305"/>
                  <a:pt x="2760" y="305"/>
                  <a:pt x="2760" y="305"/>
                </a:cubicBezTo>
                <a:cubicBezTo>
                  <a:pt x="2759" y="304"/>
                  <a:pt x="2759" y="304"/>
                  <a:pt x="2759" y="304"/>
                </a:cubicBezTo>
                <a:cubicBezTo>
                  <a:pt x="2758" y="305"/>
                  <a:pt x="2758" y="305"/>
                  <a:pt x="2758" y="305"/>
                </a:cubicBezTo>
                <a:cubicBezTo>
                  <a:pt x="2757" y="307"/>
                  <a:pt x="2757" y="307"/>
                  <a:pt x="2757" y="307"/>
                </a:cubicBezTo>
                <a:cubicBezTo>
                  <a:pt x="2756" y="308"/>
                  <a:pt x="2756" y="308"/>
                  <a:pt x="2756" y="308"/>
                </a:cubicBezTo>
                <a:cubicBezTo>
                  <a:pt x="2756" y="310"/>
                  <a:pt x="2756" y="310"/>
                  <a:pt x="2756" y="310"/>
                </a:cubicBezTo>
                <a:cubicBezTo>
                  <a:pt x="2757" y="313"/>
                  <a:pt x="2757" y="313"/>
                  <a:pt x="2757" y="313"/>
                </a:cubicBezTo>
                <a:cubicBezTo>
                  <a:pt x="2758" y="312"/>
                  <a:pt x="2758" y="312"/>
                  <a:pt x="2758" y="312"/>
                </a:cubicBezTo>
                <a:cubicBezTo>
                  <a:pt x="2758" y="311"/>
                  <a:pt x="2758" y="311"/>
                  <a:pt x="2758" y="311"/>
                </a:cubicBezTo>
                <a:cubicBezTo>
                  <a:pt x="2759" y="311"/>
                  <a:pt x="2759" y="311"/>
                  <a:pt x="2759" y="311"/>
                </a:cubicBezTo>
                <a:cubicBezTo>
                  <a:pt x="2760" y="311"/>
                  <a:pt x="2760" y="311"/>
                  <a:pt x="2760" y="311"/>
                </a:cubicBezTo>
                <a:cubicBezTo>
                  <a:pt x="2761" y="312"/>
                  <a:pt x="2761" y="312"/>
                  <a:pt x="2761" y="312"/>
                </a:cubicBezTo>
                <a:cubicBezTo>
                  <a:pt x="2763" y="313"/>
                  <a:pt x="2763" y="313"/>
                  <a:pt x="2763" y="313"/>
                </a:cubicBezTo>
                <a:cubicBezTo>
                  <a:pt x="2764" y="312"/>
                  <a:pt x="2764" y="312"/>
                  <a:pt x="2764" y="312"/>
                </a:cubicBezTo>
                <a:cubicBezTo>
                  <a:pt x="2764" y="310"/>
                  <a:pt x="2764" y="310"/>
                  <a:pt x="2764" y="310"/>
                </a:cubicBezTo>
                <a:cubicBezTo>
                  <a:pt x="2764" y="309"/>
                  <a:pt x="2764" y="309"/>
                  <a:pt x="2764" y="309"/>
                </a:cubicBezTo>
                <a:cubicBezTo>
                  <a:pt x="2764" y="308"/>
                  <a:pt x="2764" y="308"/>
                  <a:pt x="2764" y="308"/>
                </a:cubicBezTo>
                <a:cubicBezTo>
                  <a:pt x="2765" y="307"/>
                  <a:pt x="2765" y="307"/>
                  <a:pt x="2765" y="307"/>
                </a:cubicBezTo>
                <a:cubicBezTo>
                  <a:pt x="2765" y="306"/>
                  <a:pt x="2765" y="306"/>
                  <a:pt x="2765" y="306"/>
                </a:cubicBezTo>
                <a:cubicBezTo>
                  <a:pt x="2764" y="306"/>
                  <a:pt x="2764" y="306"/>
                  <a:pt x="2764" y="306"/>
                </a:cubicBezTo>
                <a:cubicBezTo>
                  <a:pt x="2763" y="307"/>
                  <a:pt x="2763" y="307"/>
                  <a:pt x="2763" y="307"/>
                </a:cubicBezTo>
                <a:cubicBezTo>
                  <a:pt x="2762" y="308"/>
                  <a:pt x="2762" y="308"/>
                  <a:pt x="2762" y="308"/>
                </a:cubicBezTo>
                <a:cubicBezTo>
                  <a:pt x="2762" y="307"/>
                  <a:pt x="2762" y="307"/>
                  <a:pt x="2762" y="307"/>
                </a:cubicBezTo>
                <a:cubicBezTo>
                  <a:pt x="2763" y="306"/>
                  <a:pt x="2763" y="306"/>
                  <a:pt x="2763" y="306"/>
                </a:cubicBezTo>
                <a:lnTo>
                  <a:pt x="2763" y="305"/>
                </a:lnTo>
                <a:close/>
                <a:moveTo>
                  <a:pt x="2754" y="306"/>
                </a:moveTo>
                <a:cubicBezTo>
                  <a:pt x="2753" y="306"/>
                  <a:pt x="2753" y="306"/>
                  <a:pt x="2753" y="306"/>
                </a:cubicBezTo>
                <a:cubicBezTo>
                  <a:pt x="2752" y="307"/>
                  <a:pt x="2752" y="307"/>
                  <a:pt x="2752" y="307"/>
                </a:cubicBezTo>
                <a:cubicBezTo>
                  <a:pt x="2750" y="308"/>
                  <a:pt x="2750" y="308"/>
                  <a:pt x="2750" y="308"/>
                </a:cubicBezTo>
                <a:cubicBezTo>
                  <a:pt x="2750" y="310"/>
                  <a:pt x="2750" y="310"/>
                  <a:pt x="2750" y="310"/>
                </a:cubicBezTo>
                <a:cubicBezTo>
                  <a:pt x="2751" y="311"/>
                  <a:pt x="2751" y="311"/>
                  <a:pt x="2751" y="311"/>
                </a:cubicBezTo>
                <a:cubicBezTo>
                  <a:pt x="2751" y="311"/>
                  <a:pt x="2751" y="311"/>
                  <a:pt x="2751" y="311"/>
                </a:cubicBezTo>
                <a:cubicBezTo>
                  <a:pt x="2751" y="310"/>
                  <a:pt x="2751" y="310"/>
                  <a:pt x="2751" y="310"/>
                </a:cubicBezTo>
                <a:cubicBezTo>
                  <a:pt x="2752" y="309"/>
                  <a:pt x="2752" y="309"/>
                  <a:pt x="2752" y="309"/>
                </a:cubicBezTo>
                <a:cubicBezTo>
                  <a:pt x="2753" y="310"/>
                  <a:pt x="2753" y="310"/>
                  <a:pt x="2753" y="310"/>
                </a:cubicBezTo>
                <a:cubicBezTo>
                  <a:pt x="2754" y="310"/>
                  <a:pt x="2754" y="310"/>
                  <a:pt x="2754" y="310"/>
                </a:cubicBezTo>
                <a:cubicBezTo>
                  <a:pt x="2753" y="308"/>
                  <a:pt x="2753" y="308"/>
                  <a:pt x="2753" y="308"/>
                </a:cubicBezTo>
                <a:cubicBezTo>
                  <a:pt x="2754" y="307"/>
                  <a:pt x="2754" y="307"/>
                  <a:pt x="2754" y="307"/>
                </a:cubicBezTo>
                <a:lnTo>
                  <a:pt x="2754" y="306"/>
                </a:lnTo>
                <a:close/>
                <a:moveTo>
                  <a:pt x="2711" y="676"/>
                </a:moveTo>
                <a:cubicBezTo>
                  <a:pt x="2709" y="675"/>
                  <a:pt x="2709" y="675"/>
                  <a:pt x="2709" y="675"/>
                </a:cubicBezTo>
                <a:cubicBezTo>
                  <a:pt x="2708" y="676"/>
                  <a:pt x="2708" y="676"/>
                  <a:pt x="2708" y="676"/>
                </a:cubicBezTo>
                <a:cubicBezTo>
                  <a:pt x="2710" y="677"/>
                  <a:pt x="2710" y="677"/>
                  <a:pt x="2710" y="677"/>
                </a:cubicBezTo>
                <a:cubicBezTo>
                  <a:pt x="2712" y="677"/>
                  <a:pt x="2712" y="677"/>
                  <a:pt x="2712" y="677"/>
                </a:cubicBezTo>
                <a:cubicBezTo>
                  <a:pt x="2714" y="678"/>
                  <a:pt x="2714" y="678"/>
                  <a:pt x="2714" y="678"/>
                </a:cubicBezTo>
                <a:cubicBezTo>
                  <a:pt x="2714" y="676"/>
                  <a:pt x="2714" y="676"/>
                  <a:pt x="2714" y="676"/>
                </a:cubicBezTo>
                <a:cubicBezTo>
                  <a:pt x="2712" y="676"/>
                  <a:pt x="2712" y="676"/>
                  <a:pt x="2712" y="676"/>
                </a:cubicBezTo>
                <a:lnTo>
                  <a:pt x="2711" y="676"/>
                </a:lnTo>
                <a:close/>
                <a:moveTo>
                  <a:pt x="2564" y="930"/>
                </a:moveTo>
                <a:cubicBezTo>
                  <a:pt x="2565" y="930"/>
                  <a:pt x="2565" y="930"/>
                  <a:pt x="2565" y="930"/>
                </a:cubicBezTo>
                <a:cubicBezTo>
                  <a:pt x="2566" y="927"/>
                  <a:pt x="2566" y="927"/>
                  <a:pt x="2566" y="927"/>
                </a:cubicBezTo>
                <a:cubicBezTo>
                  <a:pt x="2565" y="926"/>
                  <a:pt x="2565" y="926"/>
                  <a:pt x="2565" y="926"/>
                </a:cubicBezTo>
                <a:cubicBezTo>
                  <a:pt x="2564" y="925"/>
                  <a:pt x="2564" y="925"/>
                  <a:pt x="2564" y="925"/>
                </a:cubicBezTo>
                <a:cubicBezTo>
                  <a:pt x="2563" y="926"/>
                  <a:pt x="2563" y="926"/>
                  <a:pt x="2563" y="926"/>
                </a:cubicBezTo>
                <a:cubicBezTo>
                  <a:pt x="2564" y="928"/>
                  <a:pt x="2564" y="928"/>
                  <a:pt x="2564" y="928"/>
                </a:cubicBezTo>
                <a:cubicBezTo>
                  <a:pt x="2563" y="929"/>
                  <a:pt x="2563" y="929"/>
                  <a:pt x="2563" y="929"/>
                </a:cubicBezTo>
                <a:lnTo>
                  <a:pt x="2564" y="930"/>
                </a:lnTo>
                <a:close/>
                <a:moveTo>
                  <a:pt x="2763" y="320"/>
                </a:moveTo>
                <a:cubicBezTo>
                  <a:pt x="2761" y="322"/>
                  <a:pt x="2761" y="322"/>
                  <a:pt x="2761" y="322"/>
                </a:cubicBezTo>
                <a:cubicBezTo>
                  <a:pt x="2761" y="323"/>
                  <a:pt x="2761" y="323"/>
                  <a:pt x="2761" y="323"/>
                </a:cubicBezTo>
                <a:cubicBezTo>
                  <a:pt x="2763" y="325"/>
                  <a:pt x="2763" y="325"/>
                  <a:pt x="2763" y="325"/>
                </a:cubicBezTo>
                <a:cubicBezTo>
                  <a:pt x="2764" y="323"/>
                  <a:pt x="2764" y="323"/>
                  <a:pt x="2764" y="323"/>
                </a:cubicBezTo>
                <a:cubicBezTo>
                  <a:pt x="2765" y="322"/>
                  <a:pt x="2765" y="322"/>
                  <a:pt x="2765" y="322"/>
                </a:cubicBezTo>
                <a:cubicBezTo>
                  <a:pt x="2766" y="321"/>
                  <a:pt x="2766" y="321"/>
                  <a:pt x="2766" y="321"/>
                </a:cubicBezTo>
                <a:cubicBezTo>
                  <a:pt x="2765" y="320"/>
                  <a:pt x="2765" y="320"/>
                  <a:pt x="2765" y="320"/>
                </a:cubicBezTo>
                <a:cubicBezTo>
                  <a:pt x="2766" y="319"/>
                  <a:pt x="2766" y="319"/>
                  <a:pt x="2766" y="319"/>
                </a:cubicBezTo>
                <a:lnTo>
                  <a:pt x="2763" y="320"/>
                </a:lnTo>
                <a:close/>
                <a:moveTo>
                  <a:pt x="1083" y="60"/>
                </a:moveTo>
                <a:cubicBezTo>
                  <a:pt x="1083" y="60"/>
                  <a:pt x="1083" y="60"/>
                  <a:pt x="1083" y="60"/>
                </a:cubicBezTo>
                <a:cubicBezTo>
                  <a:pt x="1084" y="60"/>
                  <a:pt x="1084" y="60"/>
                  <a:pt x="1084" y="60"/>
                </a:cubicBezTo>
                <a:cubicBezTo>
                  <a:pt x="1083" y="59"/>
                  <a:pt x="1083" y="59"/>
                  <a:pt x="1083" y="59"/>
                </a:cubicBezTo>
                <a:lnTo>
                  <a:pt x="1083" y="60"/>
                </a:lnTo>
                <a:close/>
                <a:moveTo>
                  <a:pt x="2762" y="315"/>
                </a:moveTo>
                <a:cubicBezTo>
                  <a:pt x="2762" y="316"/>
                  <a:pt x="2762" y="316"/>
                  <a:pt x="2762" y="316"/>
                </a:cubicBezTo>
                <a:cubicBezTo>
                  <a:pt x="2763" y="318"/>
                  <a:pt x="2763" y="318"/>
                  <a:pt x="2763" y="318"/>
                </a:cubicBezTo>
                <a:cubicBezTo>
                  <a:pt x="2764" y="317"/>
                  <a:pt x="2764" y="317"/>
                  <a:pt x="2764" y="317"/>
                </a:cubicBezTo>
                <a:cubicBezTo>
                  <a:pt x="2763" y="315"/>
                  <a:pt x="2763" y="315"/>
                  <a:pt x="2763" y="315"/>
                </a:cubicBezTo>
                <a:cubicBezTo>
                  <a:pt x="2763" y="315"/>
                  <a:pt x="2763" y="315"/>
                  <a:pt x="2763" y="315"/>
                </a:cubicBezTo>
                <a:lnTo>
                  <a:pt x="2762" y="315"/>
                </a:lnTo>
                <a:close/>
                <a:moveTo>
                  <a:pt x="2766" y="316"/>
                </a:moveTo>
                <a:cubicBezTo>
                  <a:pt x="2765" y="315"/>
                  <a:pt x="2765" y="315"/>
                  <a:pt x="2765" y="315"/>
                </a:cubicBezTo>
                <a:cubicBezTo>
                  <a:pt x="2765" y="316"/>
                  <a:pt x="2765" y="316"/>
                  <a:pt x="2765" y="316"/>
                </a:cubicBezTo>
                <a:cubicBezTo>
                  <a:pt x="2765" y="316"/>
                  <a:pt x="2765" y="316"/>
                  <a:pt x="2765" y="316"/>
                </a:cubicBezTo>
                <a:cubicBezTo>
                  <a:pt x="2764" y="318"/>
                  <a:pt x="2764" y="318"/>
                  <a:pt x="2764" y="318"/>
                </a:cubicBezTo>
                <a:cubicBezTo>
                  <a:pt x="2765" y="318"/>
                  <a:pt x="2765" y="318"/>
                  <a:pt x="2765" y="318"/>
                </a:cubicBezTo>
                <a:cubicBezTo>
                  <a:pt x="2766" y="317"/>
                  <a:pt x="2766" y="317"/>
                  <a:pt x="2766" y="317"/>
                </a:cubicBezTo>
                <a:lnTo>
                  <a:pt x="2766" y="316"/>
                </a:lnTo>
                <a:close/>
                <a:moveTo>
                  <a:pt x="1003" y="474"/>
                </a:moveTo>
                <a:cubicBezTo>
                  <a:pt x="1002" y="474"/>
                  <a:pt x="1002" y="474"/>
                  <a:pt x="1002" y="474"/>
                </a:cubicBezTo>
                <a:cubicBezTo>
                  <a:pt x="1001" y="474"/>
                  <a:pt x="1001" y="474"/>
                  <a:pt x="1001" y="474"/>
                </a:cubicBezTo>
                <a:cubicBezTo>
                  <a:pt x="1001" y="474"/>
                  <a:pt x="1001" y="474"/>
                  <a:pt x="1001" y="474"/>
                </a:cubicBezTo>
                <a:cubicBezTo>
                  <a:pt x="1000" y="475"/>
                  <a:pt x="1000" y="475"/>
                  <a:pt x="1000" y="475"/>
                </a:cubicBezTo>
                <a:cubicBezTo>
                  <a:pt x="999" y="474"/>
                  <a:pt x="999" y="474"/>
                  <a:pt x="999" y="474"/>
                </a:cubicBezTo>
                <a:cubicBezTo>
                  <a:pt x="998" y="475"/>
                  <a:pt x="998" y="475"/>
                  <a:pt x="998" y="475"/>
                </a:cubicBezTo>
                <a:cubicBezTo>
                  <a:pt x="997" y="477"/>
                  <a:pt x="997" y="477"/>
                  <a:pt x="997" y="477"/>
                </a:cubicBezTo>
                <a:cubicBezTo>
                  <a:pt x="996" y="478"/>
                  <a:pt x="996" y="478"/>
                  <a:pt x="996" y="478"/>
                </a:cubicBezTo>
                <a:cubicBezTo>
                  <a:pt x="997" y="477"/>
                  <a:pt x="997" y="477"/>
                  <a:pt x="997" y="477"/>
                </a:cubicBezTo>
                <a:cubicBezTo>
                  <a:pt x="997" y="474"/>
                  <a:pt x="997" y="474"/>
                  <a:pt x="997" y="474"/>
                </a:cubicBezTo>
                <a:cubicBezTo>
                  <a:pt x="999" y="472"/>
                  <a:pt x="999" y="472"/>
                  <a:pt x="999" y="472"/>
                </a:cubicBezTo>
                <a:cubicBezTo>
                  <a:pt x="998" y="472"/>
                  <a:pt x="998" y="472"/>
                  <a:pt x="998" y="472"/>
                </a:cubicBezTo>
                <a:cubicBezTo>
                  <a:pt x="997" y="473"/>
                  <a:pt x="997" y="473"/>
                  <a:pt x="997" y="473"/>
                </a:cubicBezTo>
                <a:cubicBezTo>
                  <a:pt x="997" y="474"/>
                  <a:pt x="997" y="474"/>
                  <a:pt x="997" y="474"/>
                </a:cubicBezTo>
                <a:cubicBezTo>
                  <a:pt x="995" y="475"/>
                  <a:pt x="995" y="475"/>
                  <a:pt x="995" y="475"/>
                </a:cubicBezTo>
                <a:cubicBezTo>
                  <a:pt x="995" y="474"/>
                  <a:pt x="995" y="474"/>
                  <a:pt x="995" y="474"/>
                </a:cubicBezTo>
                <a:cubicBezTo>
                  <a:pt x="996" y="473"/>
                  <a:pt x="996" y="473"/>
                  <a:pt x="996" y="473"/>
                </a:cubicBezTo>
                <a:cubicBezTo>
                  <a:pt x="996" y="472"/>
                  <a:pt x="996" y="472"/>
                  <a:pt x="996" y="472"/>
                </a:cubicBezTo>
                <a:cubicBezTo>
                  <a:pt x="996" y="472"/>
                  <a:pt x="996" y="472"/>
                  <a:pt x="996" y="472"/>
                </a:cubicBezTo>
                <a:cubicBezTo>
                  <a:pt x="995" y="472"/>
                  <a:pt x="995" y="472"/>
                  <a:pt x="995" y="472"/>
                </a:cubicBezTo>
                <a:cubicBezTo>
                  <a:pt x="993" y="474"/>
                  <a:pt x="993" y="474"/>
                  <a:pt x="993" y="474"/>
                </a:cubicBezTo>
                <a:cubicBezTo>
                  <a:pt x="992" y="474"/>
                  <a:pt x="992" y="474"/>
                  <a:pt x="992" y="474"/>
                </a:cubicBezTo>
                <a:cubicBezTo>
                  <a:pt x="992" y="472"/>
                  <a:pt x="992" y="472"/>
                  <a:pt x="992" y="472"/>
                </a:cubicBezTo>
                <a:cubicBezTo>
                  <a:pt x="991" y="472"/>
                  <a:pt x="991" y="472"/>
                  <a:pt x="991" y="472"/>
                </a:cubicBezTo>
                <a:cubicBezTo>
                  <a:pt x="990" y="473"/>
                  <a:pt x="990" y="473"/>
                  <a:pt x="990" y="473"/>
                </a:cubicBezTo>
                <a:cubicBezTo>
                  <a:pt x="989" y="473"/>
                  <a:pt x="989" y="473"/>
                  <a:pt x="989" y="473"/>
                </a:cubicBezTo>
                <a:cubicBezTo>
                  <a:pt x="989" y="472"/>
                  <a:pt x="989" y="472"/>
                  <a:pt x="989" y="472"/>
                </a:cubicBezTo>
                <a:cubicBezTo>
                  <a:pt x="990" y="471"/>
                  <a:pt x="990" y="471"/>
                  <a:pt x="990" y="471"/>
                </a:cubicBezTo>
                <a:cubicBezTo>
                  <a:pt x="992" y="470"/>
                  <a:pt x="992" y="470"/>
                  <a:pt x="992" y="470"/>
                </a:cubicBezTo>
                <a:cubicBezTo>
                  <a:pt x="992" y="468"/>
                  <a:pt x="992" y="468"/>
                  <a:pt x="992" y="468"/>
                </a:cubicBezTo>
                <a:cubicBezTo>
                  <a:pt x="991" y="468"/>
                  <a:pt x="991" y="468"/>
                  <a:pt x="991" y="468"/>
                </a:cubicBezTo>
                <a:cubicBezTo>
                  <a:pt x="991" y="469"/>
                  <a:pt x="991" y="469"/>
                  <a:pt x="991" y="469"/>
                </a:cubicBezTo>
                <a:cubicBezTo>
                  <a:pt x="989" y="470"/>
                  <a:pt x="989" y="470"/>
                  <a:pt x="989" y="470"/>
                </a:cubicBezTo>
                <a:cubicBezTo>
                  <a:pt x="990" y="468"/>
                  <a:pt x="990" y="468"/>
                  <a:pt x="990" y="468"/>
                </a:cubicBezTo>
                <a:cubicBezTo>
                  <a:pt x="991" y="467"/>
                  <a:pt x="991" y="467"/>
                  <a:pt x="991" y="467"/>
                </a:cubicBezTo>
                <a:cubicBezTo>
                  <a:pt x="993" y="467"/>
                  <a:pt x="993" y="467"/>
                  <a:pt x="993" y="467"/>
                </a:cubicBezTo>
                <a:cubicBezTo>
                  <a:pt x="994" y="467"/>
                  <a:pt x="994" y="467"/>
                  <a:pt x="994" y="467"/>
                </a:cubicBezTo>
                <a:cubicBezTo>
                  <a:pt x="995" y="466"/>
                  <a:pt x="995" y="466"/>
                  <a:pt x="995" y="466"/>
                </a:cubicBezTo>
                <a:cubicBezTo>
                  <a:pt x="996" y="465"/>
                  <a:pt x="996" y="465"/>
                  <a:pt x="996" y="465"/>
                </a:cubicBezTo>
                <a:cubicBezTo>
                  <a:pt x="996" y="464"/>
                  <a:pt x="996" y="464"/>
                  <a:pt x="996" y="464"/>
                </a:cubicBezTo>
                <a:cubicBezTo>
                  <a:pt x="996" y="465"/>
                  <a:pt x="996" y="465"/>
                  <a:pt x="996" y="465"/>
                </a:cubicBezTo>
                <a:cubicBezTo>
                  <a:pt x="994" y="465"/>
                  <a:pt x="994" y="465"/>
                  <a:pt x="994" y="465"/>
                </a:cubicBezTo>
                <a:cubicBezTo>
                  <a:pt x="993" y="465"/>
                  <a:pt x="993" y="465"/>
                  <a:pt x="993" y="465"/>
                </a:cubicBezTo>
                <a:cubicBezTo>
                  <a:pt x="991" y="464"/>
                  <a:pt x="991" y="464"/>
                  <a:pt x="991" y="464"/>
                </a:cubicBezTo>
                <a:cubicBezTo>
                  <a:pt x="991" y="464"/>
                  <a:pt x="991" y="464"/>
                  <a:pt x="991" y="464"/>
                </a:cubicBezTo>
                <a:cubicBezTo>
                  <a:pt x="990" y="464"/>
                  <a:pt x="990" y="464"/>
                  <a:pt x="990" y="464"/>
                </a:cubicBezTo>
                <a:cubicBezTo>
                  <a:pt x="991" y="463"/>
                  <a:pt x="991" y="463"/>
                  <a:pt x="991" y="463"/>
                </a:cubicBezTo>
                <a:cubicBezTo>
                  <a:pt x="991" y="462"/>
                  <a:pt x="991" y="462"/>
                  <a:pt x="991" y="462"/>
                </a:cubicBezTo>
                <a:cubicBezTo>
                  <a:pt x="991" y="462"/>
                  <a:pt x="991" y="462"/>
                  <a:pt x="991" y="462"/>
                </a:cubicBezTo>
                <a:cubicBezTo>
                  <a:pt x="990" y="462"/>
                  <a:pt x="990" y="462"/>
                  <a:pt x="990" y="462"/>
                </a:cubicBezTo>
                <a:cubicBezTo>
                  <a:pt x="989" y="463"/>
                  <a:pt x="989" y="463"/>
                  <a:pt x="989" y="463"/>
                </a:cubicBezTo>
                <a:cubicBezTo>
                  <a:pt x="988" y="464"/>
                  <a:pt x="988" y="464"/>
                  <a:pt x="988" y="464"/>
                </a:cubicBezTo>
                <a:cubicBezTo>
                  <a:pt x="987" y="466"/>
                  <a:pt x="987" y="466"/>
                  <a:pt x="987" y="466"/>
                </a:cubicBezTo>
                <a:cubicBezTo>
                  <a:pt x="986" y="466"/>
                  <a:pt x="986" y="466"/>
                  <a:pt x="986" y="466"/>
                </a:cubicBezTo>
                <a:cubicBezTo>
                  <a:pt x="985" y="467"/>
                  <a:pt x="985" y="467"/>
                  <a:pt x="985" y="467"/>
                </a:cubicBezTo>
                <a:cubicBezTo>
                  <a:pt x="984" y="468"/>
                  <a:pt x="984" y="468"/>
                  <a:pt x="984" y="468"/>
                </a:cubicBezTo>
                <a:cubicBezTo>
                  <a:pt x="983" y="469"/>
                  <a:pt x="983" y="469"/>
                  <a:pt x="983" y="469"/>
                </a:cubicBezTo>
                <a:cubicBezTo>
                  <a:pt x="983" y="468"/>
                  <a:pt x="983" y="468"/>
                  <a:pt x="983" y="468"/>
                </a:cubicBezTo>
                <a:cubicBezTo>
                  <a:pt x="983" y="467"/>
                  <a:pt x="983" y="467"/>
                  <a:pt x="983" y="467"/>
                </a:cubicBezTo>
                <a:cubicBezTo>
                  <a:pt x="984" y="465"/>
                  <a:pt x="984" y="465"/>
                  <a:pt x="984" y="465"/>
                </a:cubicBezTo>
                <a:cubicBezTo>
                  <a:pt x="984" y="464"/>
                  <a:pt x="984" y="464"/>
                  <a:pt x="984" y="464"/>
                </a:cubicBezTo>
                <a:cubicBezTo>
                  <a:pt x="985" y="462"/>
                  <a:pt x="985" y="462"/>
                  <a:pt x="985" y="462"/>
                </a:cubicBezTo>
                <a:cubicBezTo>
                  <a:pt x="986" y="461"/>
                  <a:pt x="986" y="461"/>
                  <a:pt x="986" y="461"/>
                </a:cubicBezTo>
                <a:cubicBezTo>
                  <a:pt x="986" y="460"/>
                  <a:pt x="986" y="460"/>
                  <a:pt x="986" y="460"/>
                </a:cubicBezTo>
                <a:cubicBezTo>
                  <a:pt x="987" y="459"/>
                  <a:pt x="987" y="459"/>
                  <a:pt x="987" y="459"/>
                </a:cubicBezTo>
                <a:cubicBezTo>
                  <a:pt x="988" y="459"/>
                  <a:pt x="988" y="459"/>
                  <a:pt x="988" y="459"/>
                </a:cubicBezTo>
                <a:cubicBezTo>
                  <a:pt x="989" y="457"/>
                  <a:pt x="989" y="457"/>
                  <a:pt x="989" y="457"/>
                </a:cubicBezTo>
                <a:cubicBezTo>
                  <a:pt x="990" y="456"/>
                  <a:pt x="990" y="456"/>
                  <a:pt x="990" y="456"/>
                </a:cubicBezTo>
                <a:cubicBezTo>
                  <a:pt x="991" y="455"/>
                  <a:pt x="991" y="455"/>
                  <a:pt x="991" y="455"/>
                </a:cubicBezTo>
                <a:cubicBezTo>
                  <a:pt x="992" y="455"/>
                  <a:pt x="992" y="455"/>
                  <a:pt x="992" y="455"/>
                </a:cubicBezTo>
                <a:cubicBezTo>
                  <a:pt x="992" y="454"/>
                  <a:pt x="992" y="454"/>
                  <a:pt x="992" y="454"/>
                </a:cubicBezTo>
                <a:cubicBezTo>
                  <a:pt x="992" y="453"/>
                  <a:pt x="992" y="453"/>
                  <a:pt x="992" y="453"/>
                </a:cubicBezTo>
                <a:cubicBezTo>
                  <a:pt x="992" y="452"/>
                  <a:pt x="992" y="452"/>
                  <a:pt x="992" y="452"/>
                </a:cubicBezTo>
                <a:cubicBezTo>
                  <a:pt x="993" y="451"/>
                  <a:pt x="993" y="451"/>
                  <a:pt x="993" y="451"/>
                </a:cubicBezTo>
                <a:cubicBezTo>
                  <a:pt x="993" y="452"/>
                  <a:pt x="993" y="452"/>
                  <a:pt x="993" y="452"/>
                </a:cubicBezTo>
                <a:cubicBezTo>
                  <a:pt x="993" y="453"/>
                  <a:pt x="993" y="453"/>
                  <a:pt x="993" y="453"/>
                </a:cubicBezTo>
                <a:cubicBezTo>
                  <a:pt x="993" y="454"/>
                  <a:pt x="993" y="454"/>
                  <a:pt x="993" y="454"/>
                </a:cubicBezTo>
                <a:cubicBezTo>
                  <a:pt x="994" y="452"/>
                  <a:pt x="994" y="452"/>
                  <a:pt x="994" y="452"/>
                </a:cubicBezTo>
                <a:cubicBezTo>
                  <a:pt x="996" y="450"/>
                  <a:pt x="996" y="450"/>
                  <a:pt x="996" y="450"/>
                </a:cubicBezTo>
                <a:cubicBezTo>
                  <a:pt x="997" y="449"/>
                  <a:pt x="997" y="449"/>
                  <a:pt x="997" y="449"/>
                </a:cubicBezTo>
                <a:cubicBezTo>
                  <a:pt x="996" y="448"/>
                  <a:pt x="996" y="448"/>
                  <a:pt x="996" y="448"/>
                </a:cubicBezTo>
                <a:cubicBezTo>
                  <a:pt x="995" y="448"/>
                  <a:pt x="995" y="448"/>
                  <a:pt x="995" y="448"/>
                </a:cubicBezTo>
                <a:cubicBezTo>
                  <a:pt x="995" y="449"/>
                  <a:pt x="995" y="449"/>
                  <a:pt x="995" y="449"/>
                </a:cubicBezTo>
                <a:cubicBezTo>
                  <a:pt x="994" y="447"/>
                  <a:pt x="994" y="447"/>
                  <a:pt x="994" y="447"/>
                </a:cubicBezTo>
                <a:cubicBezTo>
                  <a:pt x="994" y="447"/>
                  <a:pt x="994" y="447"/>
                  <a:pt x="994" y="447"/>
                </a:cubicBezTo>
                <a:cubicBezTo>
                  <a:pt x="994" y="446"/>
                  <a:pt x="994" y="446"/>
                  <a:pt x="994" y="446"/>
                </a:cubicBezTo>
                <a:cubicBezTo>
                  <a:pt x="995" y="446"/>
                  <a:pt x="995" y="446"/>
                  <a:pt x="995" y="446"/>
                </a:cubicBezTo>
                <a:cubicBezTo>
                  <a:pt x="997" y="446"/>
                  <a:pt x="997" y="446"/>
                  <a:pt x="997" y="446"/>
                </a:cubicBezTo>
                <a:cubicBezTo>
                  <a:pt x="998" y="447"/>
                  <a:pt x="998" y="447"/>
                  <a:pt x="998" y="447"/>
                </a:cubicBezTo>
                <a:cubicBezTo>
                  <a:pt x="999" y="446"/>
                  <a:pt x="999" y="446"/>
                  <a:pt x="999" y="446"/>
                </a:cubicBezTo>
                <a:cubicBezTo>
                  <a:pt x="1000" y="445"/>
                  <a:pt x="1000" y="445"/>
                  <a:pt x="1000" y="445"/>
                </a:cubicBezTo>
                <a:cubicBezTo>
                  <a:pt x="1000" y="443"/>
                  <a:pt x="1000" y="443"/>
                  <a:pt x="1000" y="443"/>
                </a:cubicBezTo>
                <a:cubicBezTo>
                  <a:pt x="998" y="443"/>
                  <a:pt x="998" y="443"/>
                  <a:pt x="998" y="443"/>
                </a:cubicBezTo>
                <a:cubicBezTo>
                  <a:pt x="997" y="443"/>
                  <a:pt x="997" y="443"/>
                  <a:pt x="997" y="443"/>
                </a:cubicBezTo>
                <a:cubicBezTo>
                  <a:pt x="997" y="444"/>
                  <a:pt x="997" y="444"/>
                  <a:pt x="997" y="444"/>
                </a:cubicBezTo>
                <a:cubicBezTo>
                  <a:pt x="996" y="444"/>
                  <a:pt x="996" y="444"/>
                  <a:pt x="996" y="444"/>
                </a:cubicBezTo>
                <a:cubicBezTo>
                  <a:pt x="996" y="443"/>
                  <a:pt x="996" y="443"/>
                  <a:pt x="996" y="443"/>
                </a:cubicBezTo>
                <a:cubicBezTo>
                  <a:pt x="996" y="442"/>
                  <a:pt x="996" y="442"/>
                  <a:pt x="996" y="442"/>
                </a:cubicBezTo>
                <a:cubicBezTo>
                  <a:pt x="995" y="443"/>
                  <a:pt x="995" y="443"/>
                  <a:pt x="995" y="443"/>
                </a:cubicBezTo>
                <a:cubicBezTo>
                  <a:pt x="994" y="444"/>
                  <a:pt x="994" y="444"/>
                  <a:pt x="994" y="444"/>
                </a:cubicBezTo>
                <a:cubicBezTo>
                  <a:pt x="993" y="444"/>
                  <a:pt x="993" y="444"/>
                  <a:pt x="993" y="444"/>
                </a:cubicBezTo>
                <a:cubicBezTo>
                  <a:pt x="992" y="445"/>
                  <a:pt x="992" y="445"/>
                  <a:pt x="992" y="445"/>
                </a:cubicBezTo>
                <a:cubicBezTo>
                  <a:pt x="991" y="446"/>
                  <a:pt x="991" y="446"/>
                  <a:pt x="991" y="446"/>
                </a:cubicBezTo>
                <a:cubicBezTo>
                  <a:pt x="990" y="446"/>
                  <a:pt x="990" y="446"/>
                  <a:pt x="990" y="446"/>
                </a:cubicBezTo>
                <a:cubicBezTo>
                  <a:pt x="988" y="447"/>
                  <a:pt x="988" y="447"/>
                  <a:pt x="988" y="447"/>
                </a:cubicBezTo>
                <a:cubicBezTo>
                  <a:pt x="986" y="448"/>
                  <a:pt x="986" y="448"/>
                  <a:pt x="986" y="448"/>
                </a:cubicBezTo>
                <a:cubicBezTo>
                  <a:pt x="986" y="450"/>
                  <a:pt x="986" y="450"/>
                  <a:pt x="986" y="450"/>
                </a:cubicBezTo>
                <a:cubicBezTo>
                  <a:pt x="985" y="450"/>
                  <a:pt x="985" y="450"/>
                  <a:pt x="985" y="450"/>
                </a:cubicBezTo>
                <a:cubicBezTo>
                  <a:pt x="984" y="450"/>
                  <a:pt x="984" y="450"/>
                  <a:pt x="984" y="450"/>
                </a:cubicBezTo>
                <a:cubicBezTo>
                  <a:pt x="984" y="450"/>
                  <a:pt x="984" y="450"/>
                  <a:pt x="984" y="450"/>
                </a:cubicBezTo>
                <a:cubicBezTo>
                  <a:pt x="985" y="451"/>
                  <a:pt x="985" y="451"/>
                  <a:pt x="985" y="451"/>
                </a:cubicBezTo>
                <a:cubicBezTo>
                  <a:pt x="985" y="452"/>
                  <a:pt x="985" y="452"/>
                  <a:pt x="985" y="452"/>
                </a:cubicBezTo>
                <a:cubicBezTo>
                  <a:pt x="984" y="453"/>
                  <a:pt x="984" y="453"/>
                  <a:pt x="984" y="453"/>
                </a:cubicBezTo>
                <a:cubicBezTo>
                  <a:pt x="982" y="454"/>
                  <a:pt x="982" y="454"/>
                  <a:pt x="982" y="454"/>
                </a:cubicBezTo>
                <a:cubicBezTo>
                  <a:pt x="981" y="455"/>
                  <a:pt x="981" y="455"/>
                  <a:pt x="981" y="455"/>
                </a:cubicBezTo>
                <a:cubicBezTo>
                  <a:pt x="981" y="455"/>
                  <a:pt x="981" y="455"/>
                  <a:pt x="981" y="455"/>
                </a:cubicBezTo>
                <a:cubicBezTo>
                  <a:pt x="981" y="456"/>
                  <a:pt x="981" y="456"/>
                  <a:pt x="981" y="456"/>
                </a:cubicBezTo>
                <a:cubicBezTo>
                  <a:pt x="980" y="456"/>
                  <a:pt x="980" y="456"/>
                  <a:pt x="980" y="456"/>
                </a:cubicBezTo>
                <a:cubicBezTo>
                  <a:pt x="980" y="457"/>
                  <a:pt x="980" y="457"/>
                  <a:pt x="980" y="457"/>
                </a:cubicBezTo>
                <a:cubicBezTo>
                  <a:pt x="981" y="457"/>
                  <a:pt x="981" y="457"/>
                  <a:pt x="981" y="457"/>
                </a:cubicBezTo>
                <a:cubicBezTo>
                  <a:pt x="980" y="458"/>
                  <a:pt x="980" y="458"/>
                  <a:pt x="980" y="458"/>
                </a:cubicBezTo>
                <a:cubicBezTo>
                  <a:pt x="979" y="458"/>
                  <a:pt x="979" y="458"/>
                  <a:pt x="979" y="458"/>
                </a:cubicBezTo>
                <a:cubicBezTo>
                  <a:pt x="978" y="460"/>
                  <a:pt x="978" y="460"/>
                  <a:pt x="978" y="460"/>
                </a:cubicBezTo>
                <a:cubicBezTo>
                  <a:pt x="977" y="460"/>
                  <a:pt x="977" y="460"/>
                  <a:pt x="977" y="460"/>
                </a:cubicBezTo>
                <a:cubicBezTo>
                  <a:pt x="978" y="460"/>
                  <a:pt x="978" y="460"/>
                  <a:pt x="978" y="460"/>
                </a:cubicBezTo>
                <a:cubicBezTo>
                  <a:pt x="979" y="461"/>
                  <a:pt x="979" y="461"/>
                  <a:pt x="979" y="461"/>
                </a:cubicBezTo>
                <a:cubicBezTo>
                  <a:pt x="978" y="461"/>
                  <a:pt x="978" y="461"/>
                  <a:pt x="978" y="461"/>
                </a:cubicBezTo>
                <a:cubicBezTo>
                  <a:pt x="976" y="461"/>
                  <a:pt x="976" y="461"/>
                  <a:pt x="976" y="461"/>
                </a:cubicBezTo>
                <a:cubicBezTo>
                  <a:pt x="975" y="463"/>
                  <a:pt x="975" y="463"/>
                  <a:pt x="975" y="463"/>
                </a:cubicBezTo>
                <a:cubicBezTo>
                  <a:pt x="975" y="464"/>
                  <a:pt x="975" y="464"/>
                  <a:pt x="975" y="464"/>
                </a:cubicBezTo>
                <a:cubicBezTo>
                  <a:pt x="973" y="467"/>
                  <a:pt x="973" y="467"/>
                  <a:pt x="973" y="467"/>
                </a:cubicBezTo>
                <a:cubicBezTo>
                  <a:pt x="973" y="468"/>
                  <a:pt x="973" y="468"/>
                  <a:pt x="973" y="468"/>
                </a:cubicBezTo>
                <a:cubicBezTo>
                  <a:pt x="974" y="469"/>
                  <a:pt x="974" y="469"/>
                  <a:pt x="974" y="469"/>
                </a:cubicBezTo>
                <a:cubicBezTo>
                  <a:pt x="974" y="470"/>
                  <a:pt x="974" y="470"/>
                  <a:pt x="974" y="470"/>
                </a:cubicBezTo>
                <a:cubicBezTo>
                  <a:pt x="973" y="470"/>
                  <a:pt x="973" y="470"/>
                  <a:pt x="973" y="470"/>
                </a:cubicBezTo>
                <a:cubicBezTo>
                  <a:pt x="973" y="470"/>
                  <a:pt x="973" y="470"/>
                  <a:pt x="973" y="470"/>
                </a:cubicBezTo>
                <a:cubicBezTo>
                  <a:pt x="972" y="470"/>
                  <a:pt x="972" y="470"/>
                  <a:pt x="972" y="470"/>
                </a:cubicBezTo>
                <a:cubicBezTo>
                  <a:pt x="970" y="471"/>
                  <a:pt x="970" y="471"/>
                  <a:pt x="970" y="471"/>
                </a:cubicBezTo>
                <a:cubicBezTo>
                  <a:pt x="969" y="472"/>
                  <a:pt x="969" y="472"/>
                  <a:pt x="969" y="472"/>
                </a:cubicBezTo>
                <a:cubicBezTo>
                  <a:pt x="970" y="473"/>
                  <a:pt x="970" y="473"/>
                  <a:pt x="970" y="473"/>
                </a:cubicBezTo>
                <a:cubicBezTo>
                  <a:pt x="971" y="473"/>
                  <a:pt x="971" y="473"/>
                  <a:pt x="971" y="473"/>
                </a:cubicBezTo>
                <a:cubicBezTo>
                  <a:pt x="971" y="474"/>
                  <a:pt x="971" y="474"/>
                  <a:pt x="971" y="474"/>
                </a:cubicBezTo>
                <a:cubicBezTo>
                  <a:pt x="971" y="474"/>
                  <a:pt x="971" y="474"/>
                  <a:pt x="971" y="474"/>
                </a:cubicBezTo>
                <a:cubicBezTo>
                  <a:pt x="970" y="475"/>
                  <a:pt x="970" y="475"/>
                  <a:pt x="970" y="475"/>
                </a:cubicBezTo>
                <a:cubicBezTo>
                  <a:pt x="969" y="476"/>
                  <a:pt x="969" y="476"/>
                  <a:pt x="969" y="476"/>
                </a:cubicBezTo>
                <a:cubicBezTo>
                  <a:pt x="967" y="476"/>
                  <a:pt x="967" y="476"/>
                  <a:pt x="967" y="476"/>
                </a:cubicBezTo>
                <a:cubicBezTo>
                  <a:pt x="967" y="476"/>
                  <a:pt x="967" y="476"/>
                  <a:pt x="967" y="476"/>
                </a:cubicBezTo>
                <a:cubicBezTo>
                  <a:pt x="967" y="477"/>
                  <a:pt x="967" y="477"/>
                  <a:pt x="967" y="477"/>
                </a:cubicBezTo>
                <a:cubicBezTo>
                  <a:pt x="965" y="478"/>
                  <a:pt x="965" y="478"/>
                  <a:pt x="965" y="478"/>
                </a:cubicBezTo>
                <a:cubicBezTo>
                  <a:pt x="964" y="480"/>
                  <a:pt x="964" y="480"/>
                  <a:pt x="964" y="480"/>
                </a:cubicBezTo>
                <a:cubicBezTo>
                  <a:pt x="963" y="482"/>
                  <a:pt x="963" y="482"/>
                  <a:pt x="963" y="482"/>
                </a:cubicBezTo>
                <a:cubicBezTo>
                  <a:pt x="963" y="482"/>
                  <a:pt x="963" y="482"/>
                  <a:pt x="963" y="482"/>
                </a:cubicBezTo>
                <a:cubicBezTo>
                  <a:pt x="963" y="480"/>
                  <a:pt x="963" y="480"/>
                  <a:pt x="963" y="480"/>
                </a:cubicBezTo>
                <a:cubicBezTo>
                  <a:pt x="962" y="482"/>
                  <a:pt x="962" y="482"/>
                  <a:pt x="962" y="482"/>
                </a:cubicBezTo>
                <a:cubicBezTo>
                  <a:pt x="961" y="480"/>
                  <a:pt x="961" y="480"/>
                  <a:pt x="961" y="480"/>
                </a:cubicBezTo>
                <a:cubicBezTo>
                  <a:pt x="962" y="480"/>
                  <a:pt x="962" y="480"/>
                  <a:pt x="962" y="480"/>
                </a:cubicBezTo>
                <a:cubicBezTo>
                  <a:pt x="963" y="479"/>
                  <a:pt x="963" y="479"/>
                  <a:pt x="963" y="479"/>
                </a:cubicBezTo>
                <a:cubicBezTo>
                  <a:pt x="963" y="478"/>
                  <a:pt x="963" y="478"/>
                  <a:pt x="963" y="478"/>
                </a:cubicBezTo>
                <a:cubicBezTo>
                  <a:pt x="963" y="478"/>
                  <a:pt x="963" y="478"/>
                  <a:pt x="963" y="478"/>
                </a:cubicBezTo>
                <a:cubicBezTo>
                  <a:pt x="961" y="479"/>
                  <a:pt x="961" y="479"/>
                  <a:pt x="961" y="479"/>
                </a:cubicBezTo>
                <a:cubicBezTo>
                  <a:pt x="959" y="481"/>
                  <a:pt x="959" y="481"/>
                  <a:pt x="959" y="481"/>
                </a:cubicBezTo>
                <a:cubicBezTo>
                  <a:pt x="958" y="483"/>
                  <a:pt x="958" y="483"/>
                  <a:pt x="958" y="483"/>
                </a:cubicBezTo>
                <a:cubicBezTo>
                  <a:pt x="959" y="483"/>
                  <a:pt x="959" y="483"/>
                  <a:pt x="959" y="483"/>
                </a:cubicBezTo>
                <a:cubicBezTo>
                  <a:pt x="960" y="483"/>
                  <a:pt x="960" y="483"/>
                  <a:pt x="960" y="483"/>
                </a:cubicBezTo>
                <a:cubicBezTo>
                  <a:pt x="963" y="482"/>
                  <a:pt x="963" y="482"/>
                  <a:pt x="963" y="482"/>
                </a:cubicBezTo>
                <a:cubicBezTo>
                  <a:pt x="965" y="482"/>
                  <a:pt x="965" y="482"/>
                  <a:pt x="965" y="482"/>
                </a:cubicBezTo>
                <a:cubicBezTo>
                  <a:pt x="964" y="484"/>
                  <a:pt x="964" y="484"/>
                  <a:pt x="964" y="484"/>
                </a:cubicBezTo>
                <a:cubicBezTo>
                  <a:pt x="962" y="486"/>
                  <a:pt x="962" y="486"/>
                  <a:pt x="962" y="486"/>
                </a:cubicBezTo>
                <a:cubicBezTo>
                  <a:pt x="961" y="488"/>
                  <a:pt x="961" y="488"/>
                  <a:pt x="961" y="488"/>
                </a:cubicBezTo>
                <a:cubicBezTo>
                  <a:pt x="958" y="489"/>
                  <a:pt x="958" y="489"/>
                  <a:pt x="958" y="489"/>
                </a:cubicBezTo>
                <a:cubicBezTo>
                  <a:pt x="957" y="491"/>
                  <a:pt x="957" y="491"/>
                  <a:pt x="957" y="491"/>
                </a:cubicBezTo>
                <a:cubicBezTo>
                  <a:pt x="955" y="491"/>
                  <a:pt x="955" y="491"/>
                  <a:pt x="955" y="491"/>
                </a:cubicBezTo>
                <a:cubicBezTo>
                  <a:pt x="955" y="492"/>
                  <a:pt x="955" y="492"/>
                  <a:pt x="955" y="492"/>
                </a:cubicBezTo>
                <a:cubicBezTo>
                  <a:pt x="955" y="493"/>
                  <a:pt x="955" y="493"/>
                  <a:pt x="955" y="493"/>
                </a:cubicBezTo>
                <a:cubicBezTo>
                  <a:pt x="955" y="494"/>
                  <a:pt x="955" y="494"/>
                  <a:pt x="955" y="494"/>
                </a:cubicBezTo>
                <a:cubicBezTo>
                  <a:pt x="955" y="495"/>
                  <a:pt x="955" y="495"/>
                  <a:pt x="955" y="495"/>
                </a:cubicBezTo>
                <a:cubicBezTo>
                  <a:pt x="956" y="495"/>
                  <a:pt x="956" y="495"/>
                  <a:pt x="956" y="495"/>
                </a:cubicBezTo>
                <a:cubicBezTo>
                  <a:pt x="958" y="496"/>
                  <a:pt x="958" y="496"/>
                  <a:pt x="958" y="496"/>
                </a:cubicBezTo>
                <a:cubicBezTo>
                  <a:pt x="961" y="496"/>
                  <a:pt x="961" y="496"/>
                  <a:pt x="961" y="496"/>
                </a:cubicBezTo>
                <a:cubicBezTo>
                  <a:pt x="962" y="495"/>
                  <a:pt x="962" y="495"/>
                  <a:pt x="962" y="495"/>
                </a:cubicBezTo>
                <a:cubicBezTo>
                  <a:pt x="964" y="494"/>
                  <a:pt x="964" y="494"/>
                  <a:pt x="964" y="494"/>
                </a:cubicBezTo>
                <a:cubicBezTo>
                  <a:pt x="965" y="493"/>
                  <a:pt x="965" y="493"/>
                  <a:pt x="965" y="493"/>
                </a:cubicBezTo>
                <a:cubicBezTo>
                  <a:pt x="965" y="492"/>
                  <a:pt x="965" y="492"/>
                  <a:pt x="965" y="492"/>
                </a:cubicBezTo>
                <a:cubicBezTo>
                  <a:pt x="966" y="493"/>
                  <a:pt x="966" y="493"/>
                  <a:pt x="966" y="493"/>
                </a:cubicBezTo>
                <a:cubicBezTo>
                  <a:pt x="965" y="494"/>
                  <a:pt x="965" y="494"/>
                  <a:pt x="965" y="494"/>
                </a:cubicBezTo>
                <a:cubicBezTo>
                  <a:pt x="967" y="495"/>
                  <a:pt x="967" y="495"/>
                  <a:pt x="967" y="495"/>
                </a:cubicBezTo>
                <a:cubicBezTo>
                  <a:pt x="968" y="494"/>
                  <a:pt x="968" y="494"/>
                  <a:pt x="968" y="494"/>
                </a:cubicBezTo>
                <a:cubicBezTo>
                  <a:pt x="969" y="495"/>
                  <a:pt x="969" y="495"/>
                  <a:pt x="969" y="495"/>
                </a:cubicBezTo>
                <a:cubicBezTo>
                  <a:pt x="972" y="495"/>
                  <a:pt x="972" y="495"/>
                  <a:pt x="972" y="495"/>
                </a:cubicBezTo>
                <a:cubicBezTo>
                  <a:pt x="973" y="495"/>
                  <a:pt x="973" y="495"/>
                  <a:pt x="973" y="495"/>
                </a:cubicBezTo>
                <a:cubicBezTo>
                  <a:pt x="973" y="496"/>
                  <a:pt x="973" y="496"/>
                  <a:pt x="973" y="496"/>
                </a:cubicBezTo>
                <a:cubicBezTo>
                  <a:pt x="974" y="496"/>
                  <a:pt x="974" y="496"/>
                  <a:pt x="974" y="496"/>
                </a:cubicBezTo>
                <a:cubicBezTo>
                  <a:pt x="976" y="496"/>
                  <a:pt x="976" y="496"/>
                  <a:pt x="976" y="496"/>
                </a:cubicBezTo>
                <a:cubicBezTo>
                  <a:pt x="977" y="496"/>
                  <a:pt x="977" y="496"/>
                  <a:pt x="977" y="496"/>
                </a:cubicBezTo>
                <a:cubicBezTo>
                  <a:pt x="977" y="497"/>
                  <a:pt x="977" y="497"/>
                  <a:pt x="977" y="497"/>
                </a:cubicBezTo>
                <a:cubicBezTo>
                  <a:pt x="978" y="497"/>
                  <a:pt x="978" y="497"/>
                  <a:pt x="978" y="497"/>
                </a:cubicBezTo>
                <a:cubicBezTo>
                  <a:pt x="979" y="496"/>
                  <a:pt x="979" y="496"/>
                  <a:pt x="979" y="496"/>
                </a:cubicBezTo>
                <a:cubicBezTo>
                  <a:pt x="979" y="496"/>
                  <a:pt x="979" y="496"/>
                  <a:pt x="979" y="496"/>
                </a:cubicBezTo>
                <a:cubicBezTo>
                  <a:pt x="981" y="496"/>
                  <a:pt x="981" y="496"/>
                  <a:pt x="981" y="496"/>
                </a:cubicBezTo>
                <a:cubicBezTo>
                  <a:pt x="981" y="496"/>
                  <a:pt x="981" y="496"/>
                  <a:pt x="981" y="496"/>
                </a:cubicBezTo>
                <a:cubicBezTo>
                  <a:pt x="982" y="496"/>
                  <a:pt x="982" y="496"/>
                  <a:pt x="982" y="496"/>
                </a:cubicBezTo>
                <a:cubicBezTo>
                  <a:pt x="983" y="495"/>
                  <a:pt x="983" y="495"/>
                  <a:pt x="983" y="495"/>
                </a:cubicBezTo>
                <a:cubicBezTo>
                  <a:pt x="983" y="495"/>
                  <a:pt x="983" y="495"/>
                  <a:pt x="983" y="495"/>
                </a:cubicBezTo>
                <a:cubicBezTo>
                  <a:pt x="984" y="496"/>
                  <a:pt x="984" y="496"/>
                  <a:pt x="984" y="496"/>
                </a:cubicBezTo>
                <a:cubicBezTo>
                  <a:pt x="985" y="495"/>
                  <a:pt x="985" y="495"/>
                  <a:pt x="985" y="495"/>
                </a:cubicBezTo>
                <a:cubicBezTo>
                  <a:pt x="985" y="494"/>
                  <a:pt x="985" y="494"/>
                  <a:pt x="985" y="494"/>
                </a:cubicBezTo>
                <a:cubicBezTo>
                  <a:pt x="985" y="493"/>
                  <a:pt x="985" y="493"/>
                  <a:pt x="985" y="493"/>
                </a:cubicBezTo>
                <a:cubicBezTo>
                  <a:pt x="985" y="493"/>
                  <a:pt x="985" y="493"/>
                  <a:pt x="985" y="493"/>
                </a:cubicBezTo>
                <a:cubicBezTo>
                  <a:pt x="986" y="492"/>
                  <a:pt x="986" y="492"/>
                  <a:pt x="986" y="492"/>
                </a:cubicBezTo>
                <a:cubicBezTo>
                  <a:pt x="987" y="492"/>
                  <a:pt x="987" y="492"/>
                  <a:pt x="987" y="492"/>
                </a:cubicBezTo>
                <a:cubicBezTo>
                  <a:pt x="986" y="492"/>
                  <a:pt x="986" y="492"/>
                  <a:pt x="986" y="492"/>
                </a:cubicBezTo>
                <a:cubicBezTo>
                  <a:pt x="986" y="494"/>
                  <a:pt x="986" y="494"/>
                  <a:pt x="986" y="494"/>
                </a:cubicBezTo>
                <a:cubicBezTo>
                  <a:pt x="986" y="495"/>
                  <a:pt x="986" y="495"/>
                  <a:pt x="986" y="495"/>
                </a:cubicBezTo>
                <a:cubicBezTo>
                  <a:pt x="986" y="494"/>
                  <a:pt x="986" y="494"/>
                  <a:pt x="986" y="494"/>
                </a:cubicBezTo>
                <a:cubicBezTo>
                  <a:pt x="988" y="493"/>
                  <a:pt x="988" y="493"/>
                  <a:pt x="988" y="493"/>
                </a:cubicBezTo>
                <a:cubicBezTo>
                  <a:pt x="988" y="492"/>
                  <a:pt x="988" y="492"/>
                  <a:pt x="988" y="492"/>
                </a:cubicBezTo>
                <a:cubicBezTo>
                  <a:pt x="988" y="494"/>
                  <a:pt x="988" y="494"/>
                  <a:pt x="988" y="494"/>
                </a:cubicBezTo>
                <a:cubicBezTo>
                  <a:pt x="987" y="495"/>
                  <a:pt x="987" y="495"/>
                  <a:pt x="987" y="495"/>
                </a:cubicBezTo>
                <a:cubicBezTo>
                  <a:pt x="987" y="495"/>
                  <a:pt x="987" y="495"/>
                  <a:pt x="987" y="495"/>
                </a:cubicBezTo>
                <a:cubicBezTo>
                  <a:pt x="989" y="495"/>
                  <a:pt x="989" y="495"/>
                  <a:pt x="989" y="495"/>
                </a:cubicBezTo>
                <a:cubicBezTo>
                  <a:pt x="989" y="495"/>
                  <a:pt x="989" y="495"/>
                  <a:pt x="989" y="495"/>
                </a:cubicBezTo>
                <a:cubicBezTo>
                  <a:pt x="989" y="495"/>
                  <a:pt x="989" y="495"/>
                  <a:pt x="989" y="495"/>
                </a:cubicBezTo>
                <a:cubicBezTo>
                  <a:pt x="987" y="497"/>
                  <a:pt x="987" y="497"/>
                  <a:pt x="987" y="497"/>
                </a:cubicBezTo>
                <a:cubicBezTo>
                  <a:pt x="985" y="497"/>
                  <a:pt x="985" y="497"/>
                  <a:pt x="985" y="497"/>
                </a:cubicBezTo>
                <a:cubicBezTo>
                  <a:pt x="986" y="498"/>
                  <a:pt x="986" y="498"/>
                  <a:pt x="986" y="498"/>
                </a:cubicBezTo>
                <a:cubicBezTo>
                  <a:pt x="986" y="498"/>
                  <a:pt x="986" y="498"/>
                  <a:pt x="986" y="498"/>
                </a:cubicBezTo>
                <a:cubicBezTo>
                  <a:pt x="987" y="497"/>
                  <a:pt x="987" y="497"/>
                  <a:pt x="987" y="497"/>
                </a:cubicBezTo>
                <a:cubicBezTo>
                  <a:pt x="988" y="498"/>
                  <a:pt x="988" y="498"/>
                  <a:pt x="988" y="498"/>
                </a:cubicBezTo>
                <a:cubicBezTo>
                  <a:pt x="989" y="498"/>
                  <a:pt x="989" y="498"/>
                  <a:pt x="989" y="498"/>
                </a:cubicBezTo>
                <a:cubicBezTo>
                  <a:pt x="989" y="499"/>
                  <a:pt x="989" y="499"/>
                  <a:pt x="989" y="499"/>
                </a:cubicBezTo>
                <a:cubicBezTo>
                  <a:pt x="990" y="498"/>
                  <a:pt x="990" y="498"/>
                  <a:pt x="990" y="498"/>
                </a:cubicBezTo>
                <a:cubicBezTo>
                  <a:pt x="991" y="498"/>
                  <a:pt x="991" y="498"/>
                  <a:pt x="991" y="498"/>
                </a:cubicBezTo>
                <a:cubicBezTo>
                  <a:pt x="992" y="496"/>
                  <a:pt x="992" y="496"/>
                  <a:pt x="992" y="496"/>
                </a:cubicBezTo>
                <a:cubicBezTo>
                  <a:pt x="992" y="495"/>
                  <a:pt x="992" y="495"/>
                  <a:pt x="992" y="495"/>
                </a:cubicBezTo>
                <a:cubicBezTo>
                  <a:pt x="993" y="496"/>
                  <a:pt x="993" y="496"/>
                  <a:pt x="993" y="496"/>
                </a:cubicBezTo>
                <a:cubicBezTo>
                  <a:pt x="994" y="496"/>
                  <a:pt x="994" y="496"/>
                  <a:pt x="994" y="496"/>
                </a:cubicBezTo>
                <a:cubicBezTo>
                  <a:pt x="995" y="497"/>
                  <a:pt x="995" y="497"/>
                  <a:pt x="995" y="497"/>
                </a:cubicBezTo>
                <a:cubicBezTo>
                  <a:pt x="996" y="497"/>
                  <a:pt x="996" y="497"/>
                  <a:pt x="996" y="497"/>
                </a:cubicBezTo>
                <a:cubicBezTo>
                  <a:pt x="997" y="496"/>
                  <a:pt x="997" y="496"/>
                  <a:pt x="997" y="496"/>
                </a:cubicBezTo>
                <a:cubicBezTo>
                  <a:pt x="998" y="496"/>
                  <a:pt x="998" y="496"/>
                  <a:pt x="998" y="496"/>
                </a:cubicBezTo>
                <a:cubicBezTo>
                  <a:pt x="997" y="497"/>
                  <a:pt x="997" y="497"/>
                  <a:pt x="997" y="497"/>
                </a:cubicBezTo>
                <a:cubicBezTo>
                  <a:pt x="997" y="498"/>
                  <a:pt x="997" y="498"/>
                  <a:pt x="997" y="498"/>
                </a:cubicBezTo>
                <a:cubicBezTo>
                  <a:pt x="995" y="498"/>
                  <a:pt x="995" y="498"/>
                  <a:pt x="995" y="498"/>
                </a:cubicBezTo>
                <a:cubicBezTo>
                  <a:pt x="994" y="499"/>
                  <a:pt x="994" y="499"/>
                  <a:pt x="994" y="499"/>
                </a:cubicBezTo>
                <a:cubicBezTo>
                  <a:pt x="993" y="500"/>
                  <a:pt x="993" y="500"/>
                  <a:pt x="993" y="500"/>
                </a:cubicBezTo>
                <a:cubicBezTo>
                  <a:pt x="993" y="500"/>
                  <a:pt x="993" y="500"/>
                  <a:pt x="993" y="500"/>
                </a:cubicBezTo>
                <a:cubicBezTo>
                  <a:pt x="992" y="501"/>
                  <a:pt x="992" y="501"/>
                  <a:pt x="992" y="501"/>
                </a:cubicBezTo>
                <a:cubicBezTo>
                  <a:pt x="992" y="502"/>
                  <a:pt x="992" y="502"/>
                  <a:pt x="992" y="502"/>
                </a:cubicBezTo>
                <a:cubicBezTo>
                  <a:pt x="991" y="502"/>
                  <a:pt x="991" y="502"/>
                  <a:pt x="991" y="502"/>
                </a:cubicBezTo>
                <a:cubicBezTo>
                  <a:pt x="990" y="502"/>
                  <a:pt x="990" y="502"/>
                  <a:pt x="990" y="502"/>
                </a:cubicBezTo>
                <a:cubicBezTo>
                  <a:pt x="989" y="503"/>
                  <a:pt x="989" y="503"/>
                  <a:pt x="989" y="503"/>
                </a:cubicBezTo>
                <a:cubicBezTo>
                  <a:pt x="989" y="503"/>
                  <a:pt x="989" y="503"/>
                  <a:pt x="989" y="503"/>
                </a:cubicBezTo>
                <a:cubicBezTo>
                  <a:pt x="987" y="504"/>
                  <a:pt x="987" y="504"/>
                  <a:pt x="987" y="504"/>
                </a:cubicBezTo>
                <a:cubicBezTo>
                  <a:pt x="985" y="505"/>
                  <a:pt x="985" y="505"/>
                  <a:pt x="985" y="505"/>
                </a:cubicBezTo>
                <a:cubicBezTo>
                  <a:pt x="985" y="505"/>
                  <a:pt x="985" y="505"/>
                  <a:pt x="985" y="505"/>
                </a:cubicBezTo>
                <a:cubicBezTo>
                  <a:pt x="986" y="506"/>
                  <a:pt x="986" y="506"/>
                  <a:pt x="986" y="506"/>
                </a:cubicBezTo>
                <a:cubicBezTo>
                  <a:pt x="986" y="507"/>
                  <a:pt x="986" y="507"/>
                  <a:pt x="986" y="507"/>
                </a:cubicBezTo>
                <a:cubicBezTo>
                  <a:pt x="987" y="507"/>
                  <a:pt x="987" y="507"/>
                  <a:pt x="987" y="507"/>
                </a:cubicBezTo>
                <a:cubicBezTo>
                  <a:pt x="988" y="506"/>
                  <a:pt x="988" y="506"/>
                  <a:pt x="988" y="506"/>
                </a:cubicBezTo>
                <a:cubicBezTo>
                  <a:pt x="989" y="505"/>
                  <a:pt x="989" y="505"/>
                  <a:pt x="989" y="505"/>
                </a:cubicBezTo>
                <a:cubicBezTo>
                  <a:pt x="989" y="506"/>
                  <a:pt x="989" y="506"/>
                  <a:pt x="989" y="506"/>
                </a:cubicBezTo>
                <a:cubicBezTo>
                  <a:pt x="989" y="506"/>
                  <a:pt x="989" y="506"/>
                  <a:pt x="989" y="506"/>
                </a:cubicBezTo>
                <a:cubicBezTo>
                  <a:pt x="990" y="507"/>
                  <a:pt x="990" y="507"/>
                  <a:pt x="990" y="507"/>
                </a:cubicBezTo>
                <a:cubicBezTo>
                  <a:pt x="991" y="506"/>
                  <a:pt x="991" y="506"/>
                  <a:pt x="991" y="506"/>
                </a:cubicBezTo>
                <a:cubicBezTo>
                  <a:pt x="992" y="505"/>
                  <a:pt x="992" y="505"/>
                  <a:pt x="992" y="505"/>
                </a:cubicBezTo>
                <a:cubicBezTo>
                  <a:pt x="993" y="504"/>
                  <a:pt x="993" y="504"/>
                  <a:pt x="993" y="504"/>
                </a:cubicBezTo>
                <a:cubicBezTo>
                  <a:pt x="993" y="504"/>
                  <a:pt x="993" y="504"/>
                  <a:pt x="993" y="504"/>
                </a:cubicBezTo>
                <a:cubicBezTo>
                  <a:pt x="994" y="503"/>
                  <a:pt x="994" y="503"/>
                  <a:pt x="994" y="503"/>
                </a:cubicBezTo>
                <a:cubicBezTo>
                  <a:pt x="994" y="502"/>
                  <a:pt x="994" y="502"/>
                  <a:pt x="994" y="502"/>
                </a:cubicBezTo>
                <a:cubicBezTo>
                  <a:pt x="995" y="502"/>
                  <a:pt x="995" y="502"/>
                  <a:pt x="995" y="502"/>
                </a:cubicBezTo>
                <a:cubicBezTo>
                  <a:pt x="996" y="500"/>
                  <a:pt x="996" y="500"/>
                  <a:pt x="996" y="500"/>
                </a:cubicBezTo>
                <a:cubicBezTo>
                  <a:pt x="997" y="499"/>
                  <a:pt x="997" y="499"/>
                  <a:pt x="997" y="499"/>
                </a:cubicBezTo>
                <a:cubicBezTo>
                  <a:pt x="998" y="500"/>
                  <a:pt x="998" y="500"/>
                  <a:pt x="998" y="500"/>
                </a:cubicBezTo>
                <a:cubicBezTo>
                  <a:pt x="999" y="500"/>
                  <a:pt x="999" y="500"/>
                  <a:pt x="999" y="500"/>
                </a:cubicBezTo>
                <a:cubicBezTo>
                  <a:pt x="998" y="500"/>
                  <a:pt x="998" y="500"/>
                  <a:pt x="998" y="500"/>
                </a:cubicBezTo>
                <a:cubicBezTo>
                  <a:pt x="999" y="500"/>
                  <a:pt x="999" y="500"/>
                  <a:pt x="999" y="500"/>
                </a:cubicBezTo>
                <a:cubicBezTo>
                  <a:pt x="1000" y="500"/>
                  <a:pt x="1000" y="500"/>
                  <a:pt x="1000" y="500"/>
                </a:cubicBezTo>
                <a:cubicBezTo>
                  <a:pt x="1001" y="497"/>
                  <a:pt x="1001" y="497"/>
                  <a:pt x="1001" y="497"/>
                </a:cubicBezTo>
                <a:cubicBezTo>
                  <a:pt x="1002" y="495"/>
                  <a:pt x="1002" y="495"/>
                  <a:pt x="1002" y="495"/>
                </a:cubicBezTo>
                <a:cubicBezTo>
                  <a:pt x="1002" y="494"/>
                  <a:pt x="1002" y="494"/>
                  <a:pt x="1002" y="494"/>
                </a:cubicBezTo>
                <a:cubicBezTo>
                  <a:pt x="1002" y="493"/>
                  <a:pt x="1002" y="493"/>
                  <a:pt x="1002" y="493"/>
                </a:cubicBezTo>
                <a:cubicBezTo>
                  <a:pt x="1003" y="493"/>
                  <a:pt x="1003" y="493"/>
                  <a:pt x="1003" y="493"/>
                </a:cubicBezTo>
                <a:cubicBezTo>
                  <a:pt x="1004" y="494"/>
                  <a:pt x="1004" y="494"/>
                  <a:pt x="1004" y="494"/>
                </a:cubicBezTo>
                <a:cubicBezTo>
                  <a:pt x="1004" y="494"/>
                  <a:pt x="1004" y="494"/>
                  <a:pt x="1004" y="494"/>
                </a:cubicBezTo>
                <a:cubicBezTo>
                  <a:pt x="1005" y="495"/>
                  <a:pt x="1005" y="495"/>
                  <a:pt x="1005" y="495"/>
                </a:cubicBezTo>
                <a:cubicBezTo>
                  <a:pt x="1005" y="496"/>
                  <a:pt x="1005" y="496"/>
                  <a:pt x="1005" y="496"/>
                </a:cubicBezTo>
                <a:cubicBezTo>
                  <a:pt x="1005" y="498"/>
                  <a:pt x="1005" y="498"/>
                  <a:pt x="1005" y="498"/>
                </a:cubicBezTo>
                <a:cubicBezTo>
                  <a:pt x="1005" y="499"/>
                  <a:pt x="1005" y="499"/>
                  <a:pt x="1005" y="499"/>
                </a:cubicBezTo>
                <a:cubicBezTo>
                  <a:pt x="1005" y="500"/>
                  <a:pt x="1005" y="500"/>
                  <a:pt x="1005" y="500"/>
                </a:cubicBezTo>
                <a:cubicBezTo>
                  <a:pt x="1005" y="501"/>
                  <a:pt x="1005" y="501"/>
                  <a:pt x="1005" y="501"/>
                </a:cubicBezTo>
                <a:cubicBezTo>
                  <a:pt x="1003" y="502"/>
                  <a:pt x="1003" y="502"/>
                  <a:pt x="1003" y="502"/>
                </a:cubicBezTo>
                <a:cubicBezTo>
                  <a:pt x="1002" y="505"/>
                  <a:pt x="1002" y="505"/>
                  <a:pt x="1002" y="505"/>
                </a:cubicBezTo>
                <a:cubicBezTo>
                  <a:pt x="1002" y="507"/>
                  <a:pt x="1002" y="507"/>
                  <a:pt x="1002" y="507"/>
                </a:cubicBezTo>
                <a:cubicBezTo>
                  <a:pt x="1002" y="507"/>
                  <a:pt x="1002" y="507"/>
                  <a:pt x="1002" y="507"/>
                </a:cubicBezTo>
                <a:cubicBezTo>
                  <a:pt x="1002" y="508"/>
                  <a:pt x="1002" y="508"/>
                  <a:pt x="1002" y="508"/>
                </a:cubicBezTo>
                <a:cubicBezTo>
                  <a:pt x="1003" y="509"/>
                  <a:pt x="1003" y="509"/>
                  <a:pt x="1003" y="509"/>
                </a:cubicBezTo>
                <a:cubicBezTo>
                  <a:pt x="1004" y="508"/>
                  <a:pt x="1004" y="508"/>
                  <a:pt x="1004" y="508"/>
                </a:cubicBezTo>
                <a:cubicBezTo>
                  <a:pt x="1005" y="505"/>
                  <a:pt x="1005" y="505"/>
                  <a:pt x="1005" y="505"/>
                </a:cubicBezTo>
                <a:cubicBezTo>
                  <a:pt x="1006" y="505"/>
                  <a:pt x="1006" y="505"/>
                  <a:pt x="1006" y="505"/>
                </a:cubicBezTo>
                <a:cubicBezTo>
                  <a:pt x="1007" y="503"/>
                  <a:pt x="1007" y="503"/>
                  <a:pt x="1007" y="503"/>
                </a:cubicBezTo>
                <a:cubicBezTo>
                  <a:pt x="1008" y="502"/>
                  <a:pt x="1008" y="502"/>
                  <a:pt x="1008" y="502"/>
                </a:cubicBezTo>
                <a:cubicBezTo>
                  <a:pt x="1008" y="503"/>
                  <a:pt x="1008" y="503"/>
                  <a:pt x="1008" y="503"/>
                </a:cubicBezTo>
                <a:cubicBezTo>
                  <a:pt x="1010" y="503"/>
                  <a:pt x="1010" y="503"/>
                  <a:pt x="1010" y="503"/>
                </a:cubicBezTo>
                <a:cubicBezTo>
                  <a:pt x="1010" y="504"/>
                  <a:pt x="1010" y="504"/>
                  <a:pt x="1010" y="504"/>
                </a:cubicBezTo>
                <a:cubicBezTo>
                  <a:pt x="1009" y="504"/>
                  <a:pt x="1009" y="504"/>
                  <a:pt x="1009" y="504"/>
                </a:cubicBezTo>
                <a:cubicBezTo>
                  <a:pt x="1007" y="506"/>
                  <a:pt x="1007" y="506"/>
                  <a:pt x="1007" y="506"/>
                </a:cubicBezTo>
                <a:cubicBezTo>
                  <a:pt x="1007" y="507"/>
                  <a:pt x="1007" y="507"/>
                  <a:pt x="1007" y="507"/>
                </a:cubicBezTo>
                <a:cubicBezTo>
                  <a:pt x="1007" y="508"/>
                  <a:pt x="1007" y="508"/>
                  <a:pt x="1007" y="508"/>
                </a:cubicBezTo>
                <a:cubicBezTo>
                  <a:pt x="1007" y="509"/>
                  <a:pt x="1007" y="509"/>
                  <a:pt x="1007" y="509"/>
                </a:cubicBezTo>
                <a:cubicBezTo>
                  <a:pt x="1007" y="511"/>
                  <a:pt x="1007" y="511"/>
                  <a:pt x="1007" y="511"/>
                </a:cubicBezTo>
                <a:cubicBezTo>
                  <a:pt x="1008" y="512"/>
                  <a:pt x="1008" y="512"/>
                  <a:pt x="1008" y="512"/>
                </a:cubicBezTo>
                <a:cubicBezTo>
                  <a:pt x="1009" y="510"/>
                  <a:pt x="1009" y="510"/>
                  <a:pt x="1009" y="510"/>
                </a:cubicBezTo>
                <a:cubicBezTo>
                  <a:pt x="1010" y="509"/>
                  <a:pt x="1010" y="509"/>
                  <a:pt x="1010" y="509"/>
                </a:cubicBezTo>
                <a:cubicBezTo>
                  <a:pt x="1010" y="509"/>
                  <a:pt x="1010" y="509"/>
                  <a:pt x="1011" y="509"/>
                </a:cubicBezTo>
                <a:cubicBezTo>
                  <a:pt x="1011" y="509"/>
                  <a:pt x="1011" y="511"/>
                  <a:pt x="1011" y="511"/>
                </a:cubicBezTo>
                <a:cubicBezTo>
                  <a:pt x="1012" y="511"/>
                  <a:pt x="1012" y="511"/>
                  <a:pt x="1012" y="511"/>
                </a:cubicBezTo>
                <a:cubicBezTo>
                  <a:pt x="1014" y="510"/>
                  <a:pt x="1014" y="510"/>
                  <a:pt x="1014" y="510"/>
                </a:cubicBezTo>
                <a:cubicBezTo>
                  <a:pt x="1014" y="509"/>
                  <a:pt x="1014" y="509"/>
                  <a:pt x="1014" y="509"/>
                </a:cubicBezTo>
                <a:cubicBezTo>
                  <a:pt x="1014" y="509"/>
                  <a:pt x="1014" y="509"/>
                  <a:pt x="1014" y="509"/>
                </a:cubicBezTo>
                <a:cubicBezTo>
                  <a:pt x="1015" y="508"/>
                  <a:pt x="1015" y="508"/>
                  <a:pt x="1015" y="508"/>
                </a:cubicBezTo>
                <a:cubicBezTo>
                  <a:pt x="1015" y="507"/>
                  <a:pt x="1015" y="507"/>
                  <a:pt x="1015" y="507"/>
                </a:cubicBezTo>
                <a:cubicBezTo>
                  <a:pt x="1015" y="506"/>
                  <a:pt x="1015" y="506"/>
                  <a:pt x="1015" y="506"/>
                </a:cubicBezTo>
                <a:cubicBezTo>
                  <a:pt x="1015" y="506"/>
                  <a:pt x="1015" y="506"/>
                  <a:pt x="1015" y="506"/>
                </a:cubicBezTo>
                <a:cubicBezTo>
                  <a:pt x="1015" y="505"/>
                  <a:pt x="1015" y="505"/>
                  <a:pt x="1015" y="505"/>
                </a:cubicBezTo>
                <a:cubicBezTo>
                  <a:pt x="1015" y="503"/>
                  <a:pt x="1015" y="503"/>
                  <a:pt x="1015" y="503"/>
                </a:cubicBezTo>
                <a:cubicBezTo>
                  <a:pt x="1017" y="501"/>
                  <a:pt x="1017" y="501"/>
                  <a:pt x="1017" y="501"/>
                </a:cubicBezTo>
                <a:cubicBezTo>
                  <a:pt x="1018" y="499"/>
                  <a:pt x="1018" y="499"/>
                  <a:pt x="1018" y="499"/>
                </a:cubicBezTo>
                <a:cubicBezTo>
                  <a:pt x="1018" y="496"/>
                  <a:pt x="1018" y="496"/>
                  <a:pt x="1018" y="496"/>
                </a:cubicBezTo>
                <a:cubicBezTo>
                  <a:pt x="1018" y="495"/>
                  <a:pt x="1018" y="495"/>
                  <a:pt x="1018" y="495"/>
                </a:cubicBezTo>
                <a:cubicBezTo>
                  <a:pt x="1017" y="495"/>
                  <a:pt x="1017" y="495"/>
                  <a:pt x="1017" y="495"/>
                </a:cubicBezTo>
                <a:cubicBezTo>
                  <a:pt x="1017" y="496"/>
                  <a:pt x="1017" y="496"/>
                  <a:pt x="1017" y="496"/>
                </a:cubicBezTo>
                <a:cubicBezTo>
                  <a:pt x="1016" y="497"/>
                  <a:pt x="1016" y="497"/>
                  <a:pt x="1016" y="497"/>
                </a:cubicBezTo>
                <a:cubicBezTo>
                  <a:pt x="1015" y="498"/>
                  <a:pt x="1015" y="498"/>
                  <a:pt x="1015" y="498"/>
                </a:cubicBezTo>
                <a:cubicBezTo>
                  <a:pt x="1014" y="500"/>
                  <a:pt x="1014" y="500"/>
                  <a:pt x="1014" y="500"/>
                </a:cubicBezTo>
                <a:cubicBezTo>
                  <a:pt x="1013" y="500"/>
                  <a:pt x="1013" y="500"/>
                  <a:pt x="1013" y="500"/>
                </a:cubicBezTo>
                <a:cubicBezTo>
                  <a:pt x="1012" y="499"/>
                  <a:pt x="1012" y="499"/>
                  <a:pt x="1012" y="499"/>
                </a:cubicBezTo>
                <a:cubicBezTo>
                  <a:pt x="1013" y="497"/>
                  <a:pt x="1013" y="497"/>
                  <a:pt x="1013" y="497"/>
                </a:cubicBezTo>
                <a:cubicBezTo>
                  <a:pt x="1013" y="496"/>
                  <a:pt x="1013" y="496"/>
                  <a:pt x="1013" y="496"/>
                </a:cubicBezTo>
                <a:cubicBezTo>
                  <a:pt x="1014" y="494"/>
                  <a:pt x="1014" y="494"/>
                  <a:pt x="1014" y="494"/>
                </a:cubicBezTo>
                <a:cubicBezTo>
                  <a:pt x="1015" y="494"/>
                  <a:pt x="1015" y="494"/>
                  <a:pt x="1015" y="494"/>
                </a:cubicBezTo>
                <a:cubicBezTo>
                  <a:pt x="1016" y="492"/>
                  <a:pt x="1016" y="492"/>
                  <a:pt x="1016" y="492"/>
                </a:cubicBezTo>
                <a:cubicBezTo>
                  <a:pt x="1017" y="492"/>
                  <a:pt x="1017" y="492"/>
                  <a:pt x="1017" y="492"/>
                </a:cubicBezTo>
                <a:cubicBezTo>
                  <a:pt x="1017" y="492"/>
                  <a:pt x="1017" y="492"/>
                  <a:pt x="1017" y="492"/>
                </a:cubicBezTo>
                <a:cubicBezTo>
                  <a:pt x="1017" y="491"/>
                  <a:pt x="1017" y="491"/>
                  <a:pt x="1017" y="491"/>
                </a:cubicBezTo>
                <a:cubicBezTo>
                  <a:pt x="1016" y="492"/>
                  <a:pt x="1016" y="492"/>
                  <a:pt x="1016" y="492"/>
                </a:cubicBezTo>
                <a:cubicBezTo>
                  <a:pt x="1015" y="492"/>
                  <a:pt x="1015" y="492"/>
                  <a:pt x="1015" y="492"/>
                </a:cubicBezTo>
                <a:cubicBezTo>
                  <a:pt x="1014" y="492"/>
                  <a:pt x="1014" y="492"/>
                  <a:pt x="1014" y="492"/>
                </a:cubicBezTo>
                <a:cubicBezTo>
                  <a:pt x="1013" y="493"/>
                  <a:pt x="1013" y="493"/>
                  <a:pt x="1013" y="493"/>
                </a:cubicBezTo>
                <a:cubicBezTo>
                  <a:pt x="1012" y="494"/>
                  <a:pt x="1012" y="494"/>
                  <a:pt x="1012" y="494"/>
                </a:cubicBezTo>
                <a:cubicBezTo>
                  <a:pt x="1011" y="495"/>
                  <a:pt x="1011" y="495"/>
                  <a:pt x="1011" y="495"/>
                </a:cubicBezTo>
                <a:cubicBezTo>
                  <a:pt x="1009" y="496"/>
                  <a:pt x="1009" y="496"/>
                  <a:pt x="1009" y="496"/>
                </a:cubicBezTo>
                <a:cubicBezTo>
                  <a:pt x="1009" y="497"/>
                  <a:pt x="1009" y="497"/>
                  <a:pt x="1009" y="497"/>
                </a:cubicBezTo>
                <a:cubicBezTo>
                  <a:pt x="1008" y="498"/>
                  <a:pt x="1008" y="498"/>
                  <a:pt x="1008" y="498"/>
                </a:cubicBezTo>
                <a:cubicBezTo>
                  <a:pt x="1007" y="497"/>
                  <a:pt x="1007" y="497"/>
                  <a:pt x="1007" y="497"/>
                </a:cubicBezTo>
                <a:cubicBezTo>
                  <a:pt x="1007" y="495"/>
                  <a:pt x="1007" y="495"/>
                  <a:pt x="1007" y="495"/>
                </a:cubicBezTo>
                <a:cubicBezTo>
                  <a:pt x="1006" y="494"/>
                  <a:pt x="1006" y="494"/>
                  <a:pt x="1006" y="494"/>
                </a:cubicBezTo>
                <a:cubicBezTo>
                  <a:pt x="1006" y="493"/>
                  <a:pt x="1006" y="493"/>
                  <a:pt x="1006" y="493"/>
                </a:cubicBezTo>
                <a:cubicBezTo>
                  <a:pt x="1007" y="494"/>
                  <a:pt x="1007" y="494"/>
                  <a:pt x="1007" y="494"/>
                </a:cubicBezTo>
                <a:cubicBezTo>
                  <a:pt x="1008" y="494"/>
                  <a:pt x="1008" y="494"/>
                  <a:pt x="1008" y="494"/>
                </a:cubicBezTo>
                <a:cubicBezTo>
                  <a:pt x="1009" y="492"/>
                  <a:pt x="1009" y="492"/>
                  <a:pt x="1009" y="492"/>
                </a:cubicBezTo>
                <a:cubicBezTo>
                  <a:pt x="1008" y="493"/>
                  <a:pt x="1008" y="493"/>
                  <a:pt x="1008" y="493"/>
                </a:cubicBezTo>
                <a:cubicBezTo>
                  <a:pt x="1006" y="492"/>
                  <a:pt x="1006" y="492"/>
                  <a:pt x="1006" y="492"/>
                </a:cubicBezTo>
                <a:cubicBezTo>
                  <a:pt x="1007" y="492"/>
                  <a:pt x="1007" y="492"/>
                  <a:pt x="1007" y="492"/>
                </a:cubicBezTo>
                <a:cubicBezTo>
                  <a:pt x="1009" y="492"/>
                  <a:pt x="1009" y="492"/>
                  <a:pt x="1009" y="492"/>
                </a:cubicBezTo>
                <a:cubicBezTo>
                  <a:pt x="1007" y="492"/>
                  <a:pt x="1007" y="492"/>
                  <a:pt x="1007" y="492"/>
                </a:cubicBezTo>
                <a:cubicBezTo>
                  <a:pt x="1007" y="491"/>
                  <a:pt x="1007" y="491"/>
                  <a:pt x="1007" y="491"/>
                </a:cubicBezTo>
                <a:cubicBezTo>
                  <a:pt x="1007" y="490"/>
                  <a:pt x="1007" y="490"/>
                  <a:pt x="1007" y="490"/>
                </a:cubicBezTo>
                <a:cubicBezTo>
                  <a:pt x="1007" y="489"/>
                  <a:pt x="1007" y="489"/>
                  <a:pt x="1007" y="489"/>
                </a:cubicBezTo>
                <a:cubicBezTo>
                  <a:pt x="1009" y="489"/>
                  <a:pt x="1009" y="489"/>
                  <a:pt x="1009" y="489"/>
                </a:cubicBezTo>
                <a:cubicBezTo>
                  <a:pt x="1009" y="489"/>
                  <a:pt x="1009" y="489"/>
                  <a:pt x="1009" y="489"/>
                </a:cubicBezTo>
                <a:cubicBezTo>
                  <a:pt x="1011" y="488"/>
                  <a:pt x="1011" y="488"/>
                  <a:pt x="1011" y="488"/>
                </a:cubicBezTo>
                <a:cubicBezTo>
                  <a:pt x="1012" y="486"/>
                  <a:pt x="1012" y="486"/>
                  <a:pt x="1012" y="486"/>
                </a:cubicBezTo>
                <a:cubicBezTo>
                  <a:pt x="1013" y="486"/>
                  <a:pt x="1013" y="486"/>
                  <a:pt x="1013" y="486"/>
                </a:cubicBezTo>
                <a:cubicBezTo>
                  <a:pt x="1014" y="487"/>
                  <a:pt x="1014" y="487"/>
                  <a:pt x="1014" y="487"/>
                </a:cubicBezTo>
                <a:cubicBezTo>
                  <a:pt x="1015" y="486"/>
                  <a:pt x="1015" y="486"/>
                  <a:pt x="1015" y="486"/>
                </a:cubicBezTo>
                <a:cubicBezTo>
                  <a:pt x="1016" y="484"/>
                  <a:pt x="1016" y="484"/>
                  <a:pt x="1016" y="484"/>
                </a:cubicBezTo>
                <a:cubicBezTo>
                  <a:pt x="1016" y="483"/>
                  <a:pt x="1016" y="483"/>
                  <a:pt x="1016" y="483"/>
                </a:cubicBezTo>
                <a:cubicBezTo>
                  <a:pt x="1016" y="482"/>
                  <a:pt x="1016" y="482"/>
                  <a:pt x="1016" y="482"/>
                </a:cubicBezTo>
                <a:cubicBezTo>
                  <a:pt x="1014" y="483"/>
                  <a:pt x="1014" y="483"/>
                  <a:pt x="1014" y="483"/>
                </a:cubicBezTo>
                <a:cubicBezTo>
                  <a:pt x="1013" y="484"/>
                  <a:pt x="1013" y="484"/>
                  <a:pt x="1013" y="484"/>
                </a:cubicBezTo>
                <a:cubicBezTo>
                  <a:pt x="1013" y="483"/>
                  <a:pt x="1013" y="483"/>
                  <a:pt x="1013" y="483"/>
                </a:cubicBezTo>
                <a:cubicBezTo>
                  <a:pt x="1012" y="483"/>
                  <a:pt x="1012" y="483"/>
                  <a:pt x="1012" y="483"/>
                </a:cubicBezTo>
                <a:cubicBezTo>
                  <a:pt x="1012" y="484"/>
                  <a:pt x="1012" y="484"/>
                  <a:pt x="1012" y="484"/>
                </a:cubicBezTo>
                <a:cubicBezTo>
                  <a:pt x="1012" y="485"/>
                  <a:pt x="1012" y="485"/>
                  <a:pt x="1012" y="485"/>
                </a:cubicBezTo>
                <a:cubicBezTo>
                  <a:pt x="1011" y="486"/>
                  <a:pt x="1011" y="486"/>
                  <a:pt x="1011" y="486"/>
                </a:cubicBezTo>
                <a:cubicBezTo>
                  <a:pt x="1010" y="486"/>
                  <a:pt x="1010" y="486"/>
                  <a:pt x="1010" y="486"/>
                </a:cubicBezTo>
                <a:cubicBezTo>
                  <a:pt x="1009" y="486"/>
                  <a:pt x="1009" y="486"/>
                  <a:pt x="1009" y="486"/>
                </a:cubicBezTo>
                <a:cubicBezTo>
                  <a:pt x="1008" y="487"/>
                  <a:pt x="1008" y="487"/>
                  <a:pt x="1008" y="487"/>
                </a:cubicBezTo>
                <a:cubicBezTo>
                  <a:pt x="1008" y="488"/>
                  <a:pt x="1008" y="488"/>
                  <a:pt x="1008" y="488"/>
                </a:cubicBezTo>
                <a:cubicBezTo>
                  <a:pt x="1007" y="488"/>
                  <a:pt x="1007" y="488"/>
                  <a:pt x="1007" y="488"/>
                </a:cubicBezTo>
                <a:cubicBezTo>
                  <a:pt x="1007" y="488"/>
                  <a:pt x="1007" y="488"/>
                  <a:pt x="1007" y="488"/>
                </a:cubicBezTo>
                <a:cubicBezTo>
                  <a:pt x="1007" y="486"/>
                  <a:pt x="1007" y="486"/>
                  <a:pt x="1007" y="486"/>
                </a:cubicBezTo>
                <a:cubicBezTo>
                  <a:pt x="1007" y="487"/>
                  <a:pt x="1007" y="487"/>
                  <a:pt x="1007" y="487"/>
                </a:cubicBezTo>
                <a:cubicBezTo>
                  <a:pt x="1006" y="487"/>
                  <a:pt x="1006" y="487"/>
                  <a:pt x="1006" y="487"/>
                </a:cubicBezTo>
                <a:cubicBezTo>
                  <a:pt x="1007" y="486"/>
                  <a:pt x="1007" y="486"/>
                  <a:pt x="1007" y="486"/>
                </a:cubicBezTo>
                <a:cubicBezTo>
                  <a:pt x="1008" y="485"/>
                  <a:pt x="1008" y="485"/>
                  <a:pt x="1008" y="485"/>
                </a:cubicBezTo>
                <a:cubicBezTo>
                  <a:pt x="1008" y="485"/>
                  <a:pt x="1008" y="485"/>
                  <a:pt x="1008" y="485"/>
                </a:cubicBezTo>
                <a:cubicBezTo>
                  <a:pt x="1007" y="484"/>
                  <a:pt x="1007" y="484"/>
                  <a:pt x="1007" y="484"/>
                </a:cubicBezTo>
                <a:cubicBezTo>
                  <a:pt x="1008" y="484"/>
                  <a:pt x="1008" y="484"/>
                  <a:pt x="1008" y="484"/>
                </a:cubicBezTo>
                <a:cubicBezTo>
                  <a:pt x="1009" y="482"/>
                  <a:pt x="1009" y="482"/>
                  <a:pt x="1009" y="482"/>
                </a:cubicBezTo>
                <a:cubicBezTo>
                  <a:pt x="1008" y="482"/>
                  <a:pt x="1008" y="482"/>
                  <a:pt x="1008" y="482"/>
                </a:cubicBezTo>
                <a:cubicBezTo>
                  <a:pt x="1007" y="483"/>
                  <a:pt x="1007" y="483"/>
                  <a:pt x="1007" y="483"/>
                </a:cubicBezTo>
                <a:cubicBezTo>
                  <a:pt x="1008" y="482"/>
                  <a:pt x="1008" y="482"/>
                  <a:pt x="1008" y="482"/>
                </a:cubicBezTo>
                <a:cubicBezTo>
                  <a:pt x="1008" y="481"/>
                  <a:pt x="1008" y="481"/>
                  <a:pt x="1008" y="481"/>
                </a:cubicBezTo>
                <a:cubicBezTo>
                  <a:pt x="1007" y="480"/>
                  <a:pt x="1007" y="480"/>
                  <a:pt x="1007" y="480"/>
                </a:cubicBezTo>
                <a:cubicBezTo>
                  <a:pt x="1006" y="481"/>
                  <a:pt x="1006" y="481"/>
                  <a:pt x="1006" y="481"/>
                </a:cubicBezTo>
                <a:cubicBezTo>
                  <a:pt x="1004" y="480"/>
                  <a:pt x="1004" y="480"/>
                  <a:pt x="1004" y="480"/>
                </a:cubicBezTo>
                <a:cubicBezTo>
                  <a:pt x="1006" y="480"/>
                  <a:pt x="1006" y="480"/>
                  <a:pt x="1006" y="480"/>
                </a:cubicBezTo>
                <a:cubicBezTo>
                  <a:pt x="1007" y="480"/>
                  <a:pt x="1007" y="480"/>
                  <a:pt x="1007" y="480"/>
                </a:cubicBezTo>
                <a:cubicBezTo>
                  <a:pt x="1008" y="480"/>
                  <a:pt x="1008" y="480"/>
                  <a:pt x="1008" y="480"/>
                </a:cubicBezTo>
                <a:cubicBezTo>
                  <a:pt x="1010" y="479"/>
                  <a:pt x="1010" y="479"/>
                  <a:pt x="1010" y="479"/>
                </a:cubicBezTo>
                <a:cubicBezTo>
                  <a:pt x="1010" y="478"/>
                  <a:pt x="1010" y="478"/>
                  <a:pt x="1010" y="478"/>
                </a:cubicBezTo>
                <a:cubicBezTo>
                  <a:pt x="1011" y="478"/>
                  <a:pt x="1011" y="478"/>
                  <a:pt x="1011" y="478"/>
                </a:cubicBezTo>
                <a:cubicBezTo>
                  <a:pt x="1012" y="477"/>
                  <a:pt x="1012" y="477"/>
                  <a:pt x="1012" y="477"/>
                </a:cubicBezTo>
                <a:cubicBezTo>
                  <a:pt x="1012" y="476"/>
                  <a:pt x="1012" y="476"/>
                  <a:pt x="1012" y="476"/>
                </a:cubicBezTo>
                <a:cubicBezTo>
                  <a:pt x="1013" y="475"/>
                  <a:pt x="1013" y="475"/>
                  <a:pt x="1013" y="475"/>
                </a:cubicBezTo>
                <a:cubicBezTo>
                  <a:pt x="1013" y="474"/>
                  <a:pt x="1013" y="474"/>
                  <a:pt x="1013" y="474"/>
                </a:cubicBezTo>
                <a:cubicBezTo>
                  <a:pt x="1012" y="474"/>
                  <a:pt x="1012" y="474"/>
                  <a:pt x="1012" y="474"/>
                </a:cubicBezTo>
                <a:cubicBezTo>
                  <a:pt x="1010" y="472"/>
                  <a:pt x="1010" y="472"/>
                  <a:pt x="1010" y="472"/>
                </a:cubicBezTo>
                <a:cubicBezTo>
                  <a:pt x="1009" y="472"/>
                  <a:pt x="1009" y="472"/>
                  <a:pt x="1009" y="472"/>
                </a:cubicBezTo>
                <a:cubicBezTo>
                  <a:pt x="1007" y="472"/>
                  <a:pt x="1007" y="472"/>
                  <a:pt x="1007" y="472"/>
                </a:cubicBezTo>
                <a:cubicBezTo>
                  <a:pt x="1006" y="472"/>
                  <a:pt x="1006" y="472"/>
                  <a:pt x="1006" y="472"/>
                </a:cubicBezTo>
                <a:cubicBezTo>
                  <a:pt x="1006" y="473"/>
                  <a:pt x="1006" y="473"/>
                  <a:pt x="1006" y="473"/>
                </a:cubicBezTo>
                <a:cubicBezTo>
                  <a:pt x="1005" y="475"/>
                  <a:pt x="1005" y="475"/>
                  <a:pt x="1005" y="475"/>
                </a:cubicBezTo>
                <a:cubicBezTo>
                  <a:pt x="1005" y="476"/>
                  <a:pt x="1005" y="476"/>
                  <a:pt x="1005" y="476"/>
                </a:cubicBezTo>
                <a:cubicBezTo>
                  <a:pt x="1004" y="477"/>
                  <a:pt x="1004" y="477"/>
                  <a:pt x="1004" y="477"/>
                </a:cubicBezTo>
                <a:cubicBezTo>
                  <a:pt x="1005" y="476"/>
                  <a:pt x="1005" y="476"/>
                  <a:pt x="1005" y="476"/>
                </a:cubicBezTo>
                <a:cubicBezTo>
                  <a:pt x="1005" y="475"/>
                  <a:pt x="1005" y="475"/>
                  <a:pt x="1005" y="475"/>
                </a:cubicBezTo>
                <a:cubicBezTo>
                  <a:pt x="1004" y="474"/>
                  <a:pt x="1004" y="474"/>
                  <a:pt x="1004" y="474"/>
                </a:cubicBezTo>
                <a:cubicBezTo>
                  <a:pt x="1005" y="473"/>
                  <a:pt x="1005" y="473"/>
                  <a:pt x="1005" y="473"/>
                </a:cubicBezTo>
                <a:cubicBezTo>
                  <a:pt x="1006" y="472"/>
                  <a:pt x="1006" y="472"/>
                  <a:pt x="1006" y="472"/>
                </a:cubicBezTo>
                <a:cubicBezTo>
                  <a:pt x="1005" y="471"/>
                  <a:pt x="1005" y="471"/>
                  <a:pt x="1005" y="471"/>
                </a:cubicBezTo>
                <a:cubicBezTo>
                  <a:pt x="1004" y="473"/>
                  <a:pt x="1004" y="473"/>
                  <a:pt x="1004" y="473"/>
                </a:cubicBezTo>
                <a:lnTo>
                  <a:pt x="1003" y="474"/>
                </a:lnTo>
                <a:close/>
                <a:moveTo>
                  <a:pt x="1017" y="1036"/>
                </a:moveTo>
                <a:cubicBezTo>
                  <a:pt x="1018" y="1035"/>
                  <a:pt x="1018" y="1035"/>
                  <a:pt x="1018" y="1035"/>
                </a:cubicBezTo>
                <a:cubicBezTo>
                  <a:pt x="1016" y="1034"/>
                  <a:pt x="1016" y="1034"/>
                  <a:pt x="1016" y="1034"/>
                </a:cubicBezTo>
                <a:cubicBezTo>
                  <a:pt x="1015" y="1034"/>
                  <a:pt x="1015" y="1034"/>
                  <a:pt x="1015" y="1034"/>
                </a:cubicBezTo>
                <a:cubicBezTo>
                  <a:pt x="1015" y="1035"/>
                  <a:pt x="1015" y="1035"/>
                  <a:pt x="1015" y="1035"/>
                </a:cubicBezTo>
                <a:cubicBezTo>
                  <a:pt x="1013" y="1035"/>
                  <a:pt x="1013" y="1035"/>
                  <a:pt x="1013" y="1035"/>
                </a:cubicBezTo>
                <a:cubicBezTo>
                  <a:pt x="1015" y="1036"/>
                  <a:pt x="1015" y="1036"/>
                  <a:pt x="1015" y="1036"/>
                </a:cubicBezTo>
                <a:lnTo>
                  <a:pt x="1017" y="1036"/>
                </a:lnTo>
                <a:close/>
                <a:moveTo>
                  <a:pt x="1011" y="1034"/>
                </a:moveTo>
                <a:cubicBezTo>
                  <a:pt x="1012" y="1034"/>
                  <a:pt x="1012" y="1034"/>
                  <a:pt x="1012" y="1034"/>
                </a:cubicBezTo>
                <a:cubicBezTo>
                  <a:pt x="1013" y="1034"/>
                  <a:pt x="1013" y="1034"/>
                  <a:pt x="1013" y="1034"/>
                </a:cubicBezTo>
                <a:cubicBezTo>
                  <a:pt x="1013" y="1032"/>
                  <a:pt x="1013" y="1032"/>
                  <a:pt x="1013" y="1032"/>
                </a:cubicBezTo>
                <a:cubicBezTo>
                  <a:pt x="1012" y="1031"/>
                  <a:pt x="1012" y="1031"/>
                  <a:pt x="1012" y="1031"/>
                </a:cubicBezTo>
                <a:cubicBezTo>
                  <a:pt x="1009" y="1032"/>
                  <a:pt x="1009" y="1032"/>
                  <a:pt x="1009" y="1032"/>
                </a:cubicBezTo>
                <a:cubicBezTo>
                  <a:pt x="1008" y="1032"/>
                  <a:pt x="1008" y="1032"/>
                  <a:pt x="1008" y="1032"/>
                </a:cubicBezTo>
                <a:cubicBezTo>
                  <a:pt x="1007" y="1033"/>
                  <a:pt x="1007" y="1033"/>
                  <a:pt x="1007" y="1033"/>
                </a:cubicBezTo>
                <a:cubicBezTo>
                  <a:pt x="1008" y="1034"/>
                  <a:pt x="1008" y="1034"/>
                  <a:pt x="1008" y="1034"/>
                </a:cubicBezTo>
                <a:lnTo>
                  <a:pt x="1011" y="1034"/>
                </a:lnTo>
                <a:close/>
                <a:moveTo>
                  <a:pt x="1005" y="1010"/>
                </a:moveTo>
                <a:cubicBezTo>
                  <a:pt x="1005" y="1010"/>
                  <a:pt x="1005" y="1010"/>
                  <a:pt x="1005" y="1010"/>
                </a:cubicBezTo>
                <a:cubicBezTo>
                  <a:pt x="1006" y="1013"/>
                  <a:pt x="1006" y="1013"/>
                  <a:pt x="1006" y="1013"/>
                </a:cubicBezTo>
                <a:cubicBezTo>
                  <a:pt x="1007" y="1014"/>
                  <a:pt x="1007" y="1014"/>
                  <a:pt x="1007" y="1014"/>
                </a:cubicBezTo>
                <a:cubicBezTo>
                  <a:pt x="1007" y="1014"/>
                  <a:pt x="1008" y="1015"/>
                  <a:pt x="1008" y="1015"/>
                </a:cubicBezTo>
                <a:cubicBezTo>
                  <a:pt x="1008" y="1013"/>
                  <a:pt x="1008" y="1013"/>
                  <a:pt x="1008" y="1013"/>
                </a:cubicBezTo>
                <a:cubicBezTo>
                  <a:pt x="1007" y="1011"/>
                  <a:pt x="1007" y="1011"/>
                  <a:pt x="1007" y="1011"/>
                </a:cubicBezTo>
                <a:lnTo>
                  <a:pt x="1005" y="1010"/>
                </a:lnTo>
                <a:close/>
                <a:moveTo>
                  <a:pt x="986" y="495"/>
                </a:moveTo>
                <a:cubicBezTo>
                  <a:pt x="986" y="496"/>
                  <a:pt x="986" y="496"/>
                  <a:pt x="986" y="496"/>
                </a:cubicBezTo>
                <a:cubicBezTo>
                  <a:pt x="987" y="496"/>
                  <a:pt x="987" y="496"/>
                  <a:pt x="987" y="496"/>
                </a:cubicBezTo>
                <a:cubicBezTo>
                  <a:pt x="987" y="496"/>
                  <a:pt x="987" y="496"/>
                  <a:pt x="987" y="496"/>
                </a:cubicBezTo>
                <a:lnTo>
                  <a:pt x="986" y="495"/>
                </a:lnTo>
                <a:close/>
                <a:moveTo>
                  <a:pt x="1005" y="1034"/>
                </a:moveTo>
                <a:cubicBezTo>
                  <a:pt x="1006" y="1034"/>
                  <a:pt x="1006" y="1034"/>
                  <a:pt x="1006" y="1034"/>
                </a:cubicBezTo>
                <a:cubicBezTo>
                  <a:pt x="1007" y="1035"/>
                  <a:pt x="1007" y="1035"/>
                  <a:pt x="1007" y="1035"/>
                </a:cubicBezTo>
                <a:cubicBezTo>
                  <a:pt x="1007" y="1034"/>
                  <a:pt x="1007" y="1034"/>
                  <a:pt x="1007" y="1034"/>
                </a:cubicBezTo>
                <a:cubicBezTo>
                  <a:pt x="1006" y="1033"/>
                  <a:pt x="1006" y="1033"/>
                  <a:pt x="1006" y="1033"/>
                </a:cubicBezTo>
                <a:cubicBezTo>
                  <a:pt x="1005" y="1032"/>
                  <a:pt x="1005" y="1032"/>
                  <a:pt x="1005" y="1032"/>
                </a:cubicBezTo>
                <a:lnTo>
                  <a:pt x="1005" y="1034"/>
                </a:lnTo>
                <a:close/>
                <a:moveTo>
                  <a:pt x="1455" y="396"/>
                </a:moveTo>
                <a:cubicBezTo>
                  <a:pt x="1457" y="393"/>
                  <a:pt x="1457" y="393"/>
                  <a:pt x="1457" y="393"/>
                </a:cubicBezTo>
                <a:cubicBezTo>
                  <a:pt x="1453" y="396"/>
                  <a:pt x="1453" y="396"/>
                  <a:pt x="1453" y="396"/>
                </a:cubicBezTo>
                <a:cubicBezTo>
                  <a:pt x="1454" y="398"/>
                  <a:pt x="1454" y="398"/>
                  <a:pt x="1454" y="398"/>
                </a:cubicBezTo>
                <a:lnTo>
                  <a:pt x="1455" y="396"/>
                </a:lnTo>
                <a:close/>
                <a:moveTo>
                  <a:pt x="1083" y="72"/>
                </a:moveTo>
                <a:cubicBezTo>
                  <a:pt x="1084" y="72"/>
                  <a:pt x="1084" y="72"/>
                  <a:pt x="1084" y="72"/>
                </a:cubicBezTo>
                <a:cubicBezTo>
                  <a:pt x="1084" y="71"/>
                  <a:pt x="1084" y="71"/>
                  <a:pt x="1084" y="71"/>
                </a:cubicBezTo>
                <a:cubicBezTo>
                  <a:pt x="1082" y="71"/>
                  <a:pt x="1082" y="71"/>
                  <a:pt x="1082" y="71"/>
                </a:cubicBezTo>
                <a:cubicBezTo>
                  <a:pt x="1081" y="72"/>
                  <a:pt x="1081" y="72"/>
                  <a:pt x="1081" y="72"/>
                </a:cubicBezTo>
                <a:cubicBezTo>
                  <a:pt x="1081" y="73"/>
                  <a:pt x="1081" y="73"/>
                  <a:pt x="1081" y="73"/>
                </a:cubicBezTo>
                <a:lnTo>
                  <a:pt x="1083" y="72"/>
                </a:lnTo>
                <a:close/>
                <a:moveTo>
                  <a:pt x="1083" y="85"/>
                </a:moveTo>
                <a:cubicBezTo>
                  <a:pt x="1085" y="84"/>
                  <a:pt x="1085" y="84"/>
                  <a:pt x="1085" y="84"/>
                </a:cubicBezTo>
                <a:cubicBezTo>
                  <a:pt x="1086" y="83"/>
                  <a:pt x="1086" y="83"/>
                  <a:pt x="1086" y="83"/>
                </a:cubicBezTo>
                <a:cubicBezTo>
                  <a:pt x="1085" y="83"/>
                  <a:pt x="1085" y="83"/>
                  <a:pt x="1085" y="83"/>
                </a:cubicBezTo>
                <a:cubicBezTo>
                  <a:pt x="1084" y="83"/>
                  <a:pt x="1084" y="83"/>
                  <a:pt x="1084" y="83"/>
                </a:cubicBezTo>
                <a:cubicBezTo>
                  <a:pt x="1082" y="83"/>
                  <a:pt x="1082" y="83"/>
                  <a:pt x="1082" y="83"/>
                </a:cubicBezTo>
                <a:cubicBezTo>
                  <a:pt x="1081" y="85"/>
                  <a:pt x="1081" y="85"/>
                  <a:pt x="1081" y="85"/>
                </a:cubicBezTo>
                <a:cubicBezTo>
                  <a:pt x="1081" y="85"/>
                  <a:pt x="1080" y="85"/>
                  <a:pt x="1080" y="85"/>
                </a:cubicBezTo>
                <a:cubicBezTo>
                  <a:pt x="1080" y="87"/>
                  <a:pt x="1080" y="87"/>
                  <a:pt x="1080" y="87"/>
                </a:cubicBezTo>
                <a:cubicBezTo>
                  <a:pt x="1082" y="87"/>
                  <a:pt x="1082" y="87"/>
                  <a:pt x="1082" y="87"/>
                </a:cubicBezTo>
                <a:lnTo>
                  <a:pt x="1083" y="85"/>
                </a:lnTo>
                <a:close/>
                <a:moveTo>
                  <a:pt x="1090" y="60"/>
                </a:moveTo>
                <a:cubicBezTo>
                  <a:pt x="1089" y="59"/>
                  <a:pt x="1089" y="59"/>
                  <a:pt x="1089" y="59"/>
                </a:cubicBezTo>
                <a:cubicBezTo>
                  <a:pt x="1089" y="59"/>
                  <a:pt x="1089" y="59"/>
                  <a:pt x="1089" y="59"/>
                </a:cubicBezTo>
                <a:cubicBezTo>
                  <a:pt x="1089" y="60"/>
                  <a:pt x="1089" y="60"/>
                  <a:pt x="1089" y="60"/>
                </a:cubicBezTo>
                <a:lnTo>
                  <a:pt x="1090" y="60"/>
                </a:lnTo>
                <a:close/>
                <a:moveTo>
                  <a:pt x="983" y="510"/>
                </a:moveTo>
                <a:cubicBezTo>
                  <a:pt x="983" y="510"/>
                  <a:pt x="983" y="510"/>
                  <a:pt x="983" y="510"/>
                </a:cubicBezTo>
                <a:cubicBezTo>
                  <a:pt x="984" y="509"/>
                  <a:pt x="984" y="509"/>
                  <a:pt x="984" y="509"/>
                </a:cubicBezTo>
                <a:cubicBezTo>
                  <a:pt x="984" y="508"/>
                  <a:pt x="984" y="508"/>
                  <a:pt x="984" y="508"/>
                </a:cubicBezTo>
                <a:cubicBezTo>
                  <a:pt x="983" y="509"/>
                  <a:pt x="983" y="509"/>
                  <a:pt x="983" y="509"/>
                </a:cubicBezTo>
                <a:lnTo>
                  <a:pt x="983" y="510"/>
                </a:lnTo>
                <a:close/>
                <a:moveTo>
                  <a:pt x="1080" y="93"/>
                </a:moveTo>
                <a:cubicBezTo>
                  <a:pt x="1081" y="92"/>
                  <a:pt x="1081" y="92"/>
                  <a:pt x="1081" y="92"/>
                </a:cubicBezTo>
                <a:cubicBezTo>
                  <a:pt x="1080" y="91"/>
                  <a:pt x="1080" y="91"/>
                  <a:pt x="1080" y="91"/>
                </a:cubicBezTo>
                <a:cubicBezTo>
                  <a:pt x="1079" y="91"/>
                  <a:pt x="1079" y="91"/>
                  <a:pt x="1079" y="91"/>
                </a:cubicBezTo>
                <a:cubicBezTo>
                  <a:pt x="1079" y="93"/>
                  <a:pt x="1079" y="93"/>
                  <a:pt x="1079" y="93"/>
                </a:cubicBezTo>
                <a:lnTo>
                  <a:pt x="1080" y="93"/>
                </a:lnTo>
                <a:close/>
                <a:moveTo>
                  <a:pt x="1082" y="19"/>
                </a:moveTo>
                <a:cubicBezTo>
                  <a:pt x="1082" y="21"/>
                  <a:pt x="1082" y="21"/>
                  <a:pt x="1082" y="21"/>
                </a:cubicBezTo>
                <a:cubicBezTo>
                  <a:pt x="1083" y="21"/>
                  <a:pt x="1083" y="21"/>
                  <a:pt x="1083" y="21"/>
                </a:cubicBezTo>
                <a:cubicBezTo>
                  <a:pt x="1083" y="20"/>
                  <a:pt x="1083" y="20"/>
                  <a:pt x="1083" y="20"/>
                </a:cubicBezTo>
                <a:cubicBezTo>
                  <a:pt x="1083" y="19"/>
                  <a:pt x="1083" y="19"/>
                  <a:pt x="1083" y="19"/>
                </a:cubicBezTo>
                <a:lnTo>
                  <a:pt x="1082" y="19"/>
                </a:lnTo>
                <a:close/>
                <a:moveTo>
                  <a:pt x="1462" y="397"/>
                </a:moveTo>
                <a:cubicBezTo>
                  <a:pt x="1461" y="397"/>
                  <a:pt x="1461" y="397"/>
                  <a:pt x="1461" y="397"/>
                </a:cubicBezTo>
                <a:cubicBezTo>
                  <a:pt x="1461" y="398"/>
                  <a:pt x="1461" y="398"/>
                  <a:pt x="1461" y="398"/>
                </a:cubicBezTo>
                <a:cubicBezTo>
                  <a:pt x="1462" y="399"/>
                  <a:pt x="1462" y="399"/>
                  <a:pt x="1462" y="399"/>
                </a:cubicBezTo>
                <a:lnTo>
                  <a:pt x="1462" y="397"/>
                </a:lnTo>
                <a:close/>
                <a:moveTo>
                  <a:pt x="1464" y="420"/>
                </a:moveTo>
                <a:cubicBezTo>
                  <a:pt x="1463" y="423"/>
                  <a:pt x="1463" y="423"/>
                  <a:pt x="1463" y="423"/>
                </a:cubicBezTo>
                <a:cubicBezTo>
                  <a:pt x="1465" y="422"/>
                  <a:pt x="1465" y="422"/>
                  <a:pt x="1465" y="422"/>
                </a:cubicBezTo>
                <a:cubicBezTo>
                  <a:pt x="1468" y="420"/>
                  <a:pt x="1468" y="420"/>
                  <a:pt x="1468" y="420"/>
                </a:cubicBezTo>
                <a:cubicBezTo>
                  <a:pt x="1467" y="419"/>
                  <a:pt x="1467" y="419"/>
                  <a:pt x="1467" y="419"/>
                </a:cubicBezTo>
                <a:cubicBezTo>
                  <a:pt x="1468" y="417"/>
                  <a:pt x="1468" y="417"/>
                  <a:pt x="1468" y="417"/>
                </a:cubicBezTo>
                <a:lnTo>
                  <a:pt x="1464" y="420"/>
                </a:lnTo>
                <a:close/>
                <a:moveTo>
                  <a:pt x="1459" y="400"/>
                </a:moveTo>
                <a:cubicBezTo>
                  <a:pt x="1459" y="403"/>
                  <a:pt x="1459" y="403"/>
                  <a:pt x="1459" y="403"/>
                </a:cubicBezTo>
                <a:cubicBezTo>
                  <a:pt x="1461" y="404"/>
                  <a:pt x="1461" y="404"/>
                  <a:pt x="1461" y="404"/>
                </a:cubicBezTo>
                <a:cubicBezTo>
                  <a:pt x="1462" y="402"/>
                  <a:pt x="1462" y="402"/>
                  <a:pt x="1462" y="402"/>
                </a:cubicBezTo>
                <a:cubicBezTo>
                  <a:pt x="1460" y="399"/>
                  <a:pt x="1460" y="399"/>
                  <a:pt x="1460" y="399"/>
                </a:cubicBezTo>
                <a:lnTo>
                  <a:pt x="1459" y="400"/>
                </a:lnTo>
                <a:close/>
                <a:moveTo>
                  <a:pt x="1468" y="435"/>
                </a:moveTo>
                <a:cubicBezTo>
                  <a:pt x="1471" y="433"/>
                  <a:pt x="1471" y="433"/>
                  <a:pt x="1471" y="433"/>
                </a:cubicBezTo>
                <a:cubicBezTo>
                  <a:pt x="1469" y="433"/>
                  <a:pt x="1469" y="433"/>
                  <a:pt x="1469" y="433"/>
                </a:cubicBezTo>
                <a:cubicBezTo>
                  <a:pt x="1468" y="431"/>
                  <a:pt x="1468" y="431"/>
                  <a:pt x="1468" y="431"/>
                </a:cubicBezTo>
                <a:cubicBezTo>
                  <a:pt x="1466" y="432"/>
                  <a:pt x="1466" y="432"/>
                  <a:pt x="1466" y="432"/>
                </a:cubicBezTo>
                <a:cubicBezTo>
                  <a:pt x="1466" y="432"/>
                  <a:pt x="1465" y="433"/>
                  <a:pt x="1465" y="433"/>
                </a:cubicBezTo>
                <a:lnTo>
                  <a:pt x="1468" y="435"/>
                </a:lnTo>
                <a:close/>
                <a:moveTo>
                  <a:pt x="1515" y="458"/>
                </a:moveTo>
                <a:cubicBezTo>
                  <a:pt x="1515" y="459"/>
                  <a:pt x="1515" y="459"/>
                  <a:pt x="1515" y="459"/>
                </a:cubicBezTo>
                <a:cubicBezTo>
                  <a:pt x="1516" y="459"/>
                  <a:pt x="1516" y="459"/>
                  <a:pt x="1516" y="459"/>
                </a:cubicBezTo>
                <a:cubicBezTo>
                  <a:pt x="1517" y="459"/>
                  <a:pt x="1517" y="459"/>
                  <a:pt x="1517" y="459"/>
                </a:cubicBezTo>
                <a:cubicBezTo>
                  <a:pt x="1516" y="458"/>
                  <a:pt x="1516" y="458"/>
                  <a:pt x="1516" y="458"/>
                </a:cubicBezTo>
                <a:lnTo>
                  <a:pt x="1515" y="458"/>
                </a:lnTo>
                <a:close/>
                <a:moveTo>
                  <a:pt x="1496" y="469"/>
                </a:moveTo>
                <a:cubicBezTo>
                  <a:pt x="1494" y="470"/>
                  <a:pt x="1494" y="470"/>
                  <a:pt x="1494" y="470"/>
                </a:cubicBezTo>
                <a:cubicBezTo>
                  <a:pt x="1495" y="470"/>
                  <a:pt x="1495" y="470"/>
                  <a:pt x="1495" y="470"/>
                </a:cubicBezTo>
                <a:cubicBezTo>
                  <a:pt x="1496" y="471"/>
                  <a:pt x="1496" y="471"/>
                  <a:pt x="1496" y="471"/>
                </a:cubicBezTo>
                <a:cubicBezTo>
                  <a:pt x="1498" y="471"/>
                  <a:pt x="1498" y="471"/>
                  <a:pt x="1498" y="471"/>
                </a:cubicBezTo>
                <a:cubicBezTo>
                  <a:pt x="1498" y="470"/>
                  <a:pt x="1498" y="470"/>
                  <a:pt x="1498" y="470"/>
                </a:cubicBezTo>
                <a:cubicBezTo>
                  <a:pt x="1498" y="469"/>
                  <a:pt x="1498" y="469"/>
                  <a:pt x="1498" y="469"/>
                </a:cubicBezTo>
                <a:cubicBezTo>
                  <a:pt x="1497" y="469"/>
                  <a:pt x="1497" y="469"/>
                  <a:pt x="1497" y="469"/>
                </a:cubicBezTo>
                <a:lnTo>
                  <a:pt x="1496" y="469"/>
                </a:lnTo>
                <a:close/>
                <a:moveTo>
                  <a:pt x="1453" y="399"/>
                </a:moveTo>
                <a:cubicBezTo>
                  <a:pt x="1452" y="396"/>
                  <a:pt x="1452" y="396"/>
                  <a:pt x="1452" y="396"/>
                </a:cubicBezTo>
                <a:cubicBezTo>
                  <a:pt x="1450" y="397"/>
                  <a:pt x="1450" y="397"/>
                  <a:pt x="1450" y="397"/>
                </a:cubicBezTo>
                <a:cubicBezTo>
                  <a:pt x="1450" y="400"/>
                  <a:pt x="1450" y="400"/>
                  <a:pt x="1450" y="400"/>
                </a:cubicBezTo>
                <a:cubicBezTo>
                  <a:pt x="1451" y="398"/>
                  <a:pt x="1451" y="398"/>
                  <a:pt x="1451" y="398"/>
                </a:cubicBezTo>
                <a:cubicBezTo>
                  <a:pt x="1451" y="400"/>
                  <a:pt x="1451" y="400"/>
                  <a:pt x="1451" y="400"/>
                </a:cubicBezTo>
                <a:lnTo>
                  <a:pt x="1453" y="399"/>
                </a:lnTo>
                <a:close/>
                <a:moveTo>
                  <a:pt x="1452" y="394"/>
                </a:moveTo>
                <a:cubicBezTo>
                  <a:pt x="1452" y="393"/>
                  <a:pt x="1452" y="393"/>
                  <a:pt x="1452" y="393"/>
                </a:cubicBezTo>
                <a:cubicBezTo>
                  <a:pt x="1452" y="395"/>
                  <a:pt x="1452" y="395"/>
                  <a:pt x="1452" y="395"/>
                </a:cubicBezTo>
                <a:lnTo>
                  <a:pt x="1452" y="394"/>
                </a:lnTo>
                <a:close/>
                <a:moveTo>
                  <a:pt x="1451" y="380"/>
                </a:moveTo>
                <a:cubicBezTo>
                  <a:pt x="1451" y="382"/>
                  <a:pt x="1451" y="382"/>
                  <a:pt x="1451" y="382"/>
                </a:cubicBezTo>
                <a:cubicBezTo>
                  <a:pt x="1452" y="381"/>
                  <a:pt x="1452" y="381"/>
                  <a:pt x="1452" y="381"/>
                </a:cubicBezTo>
                <a:cubicBezTo>
                  <a:pt x="1452" y="380"/>
                  <a:pt x="1452" y="380"/>
                  <a:pt x="1452" y="380"/>
                </a:cubicBezTo>
                <a:lnTo>
                  <a:pt x="1451" y="380"/>
                </a:lnTo>
                <a:close/>
                <a:moveTo>
                  <a:pt x="1448" y="387"/>
                </a:moveTo>
                <a:cubicBezTo>
                  <a:pt x="1450" y="386"/>
                  <a:pt x="1450" y="386"/>
                  <a:pt x="1450" y="386"/>
                </a:cubicBezTo>
                <a:cubicBezTo>
                  <a:pt x="1450" y="384"/>
                  <a:pt x="1450" y="384"/>
                  <a:pt x="1450" y="384"/>
                </a:cubicBezTo>
                <a:lnTo>
                  <a:pt x="1448" y="387"/>
                </a:lnTo>
                <a:close/>
                <a:moveTo>
                  <a:pt x="1476" y="355"/>
                </a:moveTo>
                <a:cubicBezTo>
                  <a:pt x="1476" y="354"/>
                  <a:pt x="1476" y="354"/>
                  <a:pt x="1476" y="354"/>
                </a:cubicBezTo>
                <a:cubicBezTo>
                  <a:pt x="1475" y="354"/>
                  <a:pt x="1475" y="354"/>
                  <a:pt x="1475" y="354"/>
                </a:cubicBezTo>
                <a:cubicBezTo>
                  <a:pt x="1476" y="356"/>
                  <a:pt x="1476" y="356"/>
                  <a:pt x="1476" y="356"/>
                </a:cubicBezTo>
                <a:lnTo>
                  <a:pt x="1476" y="355"/>
                </a:lnTo>
                <a:close/>
                <a:moveTo>
                  <a:pt x="1455" y="391"/>
                </a:moveTo>
                <a:cubicBezTo>
                  <a:pt x="1457" y="389"/>
                  <a:pt x="1457" y="389"/>
                  <a:pt x="1457" y="389"/>
                </a:cubicBezTo>
                <a:cubicBezTo>
                  <a:pt x="1456" y="388"/>
                  <a:pt x="1456" y="388"/>
                  <a:pt x="1456" y="388"/>
                </a:cubicBezTo>
                <a:cubicBezTo>
                  <a:pt x="1455" y="387"/>
                  <a:pt x="1455" y="387"/>
                  <a:pt x="1455" y="387"/>
                </a:cubicBezTo>
                <a:cubicBezTo>
                  <a:pt x="1453" y="386"/>
                  <a:pt x="1453" y="386"/>
                  <a:pt x="1453" y="386"/>
                </a:cubicBezTo>
                <a:cubicBezTo>
                  <a:pt x="1451" y="387"/>
                  <a:pt x="1451" y="387"/>
                  <a:pt x="1451" y="387"/>
                </a:cubicBezTo>
                <a:cubicBezTo>
                  <a:pt x="1454" y="388"/>
                  <a:pt x="1454" y="388"/>
                  <a:pt x="1454" y="388"/>
                </a:cubicBezTo>
                <a:cubicBezTo>
                  <a:pt x="1452" y="389"/>
                  <a:pt x="1452" y="389"/>
                  <a:pt x="1452" y="389"/>
                </a:cubicBezTo>
                <a:cubicBezTo>
                  <a:pt x="1453" y="390"/>
                  <a:pt x="1453" y="390"/>
                  <a:pt x="1453" y="390"/>
                </a:cubicBezTo>
                <a:cubicBezTo>
                  <a:pt x="1451" y="391"/>
                  <a:pt x="1451" y="391"/>
                  <a:pt x="1451" y="391"/>
                </a:cubicBezTo>
                <a:cubicBezTo>
                  <a:pt x="1455" y="390"/>
                  <a:pt x="1455" y="390"/>
                  <a:pt x="1455" y="390"/>
                </a:cubicBezTo>
                <a:lnTo>
                  <a:pt x="1455" y="391"/>
                </a:lnTo>
                <a:close/>
                <a:moveTo>
                  <a:pt x="1442" y="379"/>
                </a:moveTo>
                <a:cubicBezTo>
                  <a:pt x="1442" y="380"/>
                  <a:pt x="1442" y="380"/>
                  <a:pt x="1442" y="380"/>
                </a:cubicBezTo>
                <a:cubicBezTo>
                  <a:pt x="1442" y="382"/>
                  <a:pt x="1442" y="382"/>
                  <a:pt x="1442" y="382"/>
                </a:cubicBezTo>
                <a:cubicBezTo>
                  <a:pt x="1443" y="381"/>
                  <a:pt x="1443" y="381"/>
                  <a:pt x="1443" y="381"/>
                </a:cubicBezTo>
                <a:lnTo>
                  <a:pt x="1442" y="379"/>
                </a:lnTo>
                <a:close/>
                <a:moveTo>
                  <a:pt x="1478" y="350"/>
                </a:moveTo>
                <a:cubicBezTo>
                  <a:pt x="1477" y="350"/>
                  <a:pt x="1477" y="350"/>
                  <a:pt x="1477" y="350"/>
                </a:cubicBezTo>
                <a:cubicBezTo>
                  <a:pt x="1478" y="351"/>
                  <a:pt x="1478" y="351"/>
                  <a:pt x="1478" y="351"/>
                </a:cubicBezTo>
                <a:lnTo>
                  <a:pt x="1478" y="350"/>
                </a:lnTo>
                <a:close/>
                <a:moveTo>
                  <a:pt x="1443" y="373"/>
                </a:moveTo>
                <a:cubicBezTo>
                  <a:pt x="1443" y="374"/>
                  <a:pt x="1443" y="374"/>
                  <a:pt x="1443" y="374"/>
                </a:cubicBezTo>
                <a:cubicBezTo>
                  <a:pt x="1444" y="375"/>
                  <a:pt x="1444" y="375"/>
                  <a:pt x="1444" y="375"/>
                </a:cubicBezTo>
                <a:cubicBezTo>
                  <a:pt x="1445" y="373"/>
                  <a:pt x="1445" y="373"/>
                  <a:pt x="1445" y="373"/>
                </a:cubicBezTo>
                <a:lnTo>
                  <a:pt x="1443" y="373"/>
                </a:lnTo>
                <a:close/>
                <a:moveTo>
                  <a:pt x="1418" y="447"/>
                </a:moveTo>
                <a:cubicBezTo>
                  <a:pt x="1416" y="449"/>
                  <a:pt x="1416" y="449"/>
                  <a:pt x="1416" y="449"/>
                </a:cubicBezTo>
                <a:cubicBezTo>
                  <a:pt x="1414" y="449"/>
                  <a:pt x="1414" y="449"/>
                  <a:pt x="1414" y="449"/>
                </a:cubicBezTo>
                <a:cubicBezTo>
                  <a:pt x="1413" y="452"/>
                  <a:pt x="1413" y="452"/>
                  <a:pt x="1413" y="452"/>
                </a:cubicBezTo>
                <a:cubicBezTo>
                  <a:pt x="1414" y="452"/>
                  <a:pt x="1414" y="452"/>
                  <a:pt x="1414" y="452"/>
                </a:cubicBezTo>
                <a:cubicBezTo>
                  <a:pt x="1415" y="453"/>
                  <a:pt x="1415" y="453"/>
                  <a:pt x="1415" y="453"/>
                </a:cubicBezTo>
                <a:cubicBezTo>
                  <a:pt x="1420" y="451"/>
                  <a:pt x="1420" y="451"/>
                  <a:pt x="1420" y="451"/>
                </a:cubicBezTo>
                <a:cubicBezTo>
                  <a:pt x="1416" y="454"/>
                  <a:pt x="1416" y="454"/>
                  <a:pt x="1416" y="454"/>
                </a:cubicBezTo>
                <a:cubicBezTo>
                  <a:pt x="1415" y="455"/>
                  <a:pt x="1415" y="455"/>
                  <a:pt x="1415" y="455"/>
                </a:cubicBezTo>
                <a:cubicBezTo>
                  <a:pt x="1417" y="455"/>
                  <a:pt x="1417" y="455"/>
                  <a:pt x="1417" y="455"/>
                </a:cubicBezTo>
                <a:cubicBezTo>
                  <a:pt x="1420" y="453"/>
                  <a:pt x="1420" y="453"/>
                  <a:pt x="1420" y="453"/>
                </a:cubicBezTo>
                <a:cubicBezTo>
                  <a:pt x="1420" y="454"/>
                  <a:pt x="1420" y="454"/>
                  <a:pt x="1420" y="454"/>
                </a:cubicBezTo>
                <a:cubicBezTo>
                  <a:pt x="1417" y="456"/>
                  <a:pt x="1417" y="456"/>
                  <a:pt x="1417" y="456"/>
                </a:cubicBezTo>
                <a:cubicBezTo>
                  <a:pt x="1419" y="456"/>
                  <a:pt x="1419" y="456"/>
                  <a:pt x="1419" y="456"/>
                </a:cubicBezTo>
                <a:cubicBezTo>
                  <a:pt x="1418" y="457"/>
                  <a:pt x="1418" y="457"/>
                  <a:pt x="1418" y="457"/>
                </a:cubicBezTo>
                <a:cubicBezTo>
                  <a:pt x="1421" y="456"/>
                  <a:pt x="1421" y="456"/>
                  <a:pt x="1421" y="456"/>
                </a:cubicBezTo>
                <a:cubicBezTo>
                  <a:pt x="1422" y="457"/>
                  <a:pt x="1422" y="457"/>
                  <a:pt x="1422" y="457"/>
                </a:cubicBezTo>
                <a:cubicBezTo>
                  <a:pt x="1426" y="456"/>
                  <a:pt x="1426" y="456"/>
                  <a:pt x="1426" y="456"/>
                </a:cubicBezTo>
                <a:cubicBezTo>
                  <a:pt x="1429" y="455"/>
                  <a:pt x="1429" y="455"/>
                  <a:pt x="1429" y="455"/>
                </a:cubicBezTo>
                <a:cubicBezTo>
                  <a:pt x="1431" y="454"/>
                  <a:pt x="1431" y="454"/>
                  <a:pt x="1431" y="454"/>
                </a:cubicBezTo>
                <a:cubicBezTo>
                  <a:pt x="1430" y="452"/>
                  <a:pt x="1430" y="452"/>
                  <a:pt x="1430" y="452"/>
                </a:cubicBezTo>
                <a:cubicBezTo>
                  <a:pt x="1432" y="452"/>
                  <a:pt x="1432" y="452"/>
                  <a:pt x="1432" y="452"/>
                </a:cubicBezTo>
                <a:cubicBezTo>
                  <a:pt x="1432" y="453"/>
                  <a:pt x="1432" y="453"/>
                  <a:pt x="1432" y="453"/>
                </a:cubicBezTo>
                <a:cubicBezTo>
                  <a:pt x="1434" y="453"/>
                  <a:pt x="1434" y="453"/>
                  <a:pt x="1434" y="453"/>
                </a:cubicBezTo>
                <a:cubicBezTo>
                  <a:pt x="1436" y="451"/>
                  <a:pt x="1436" y="451"/>
                  <a:pt x="1436" y="451"/>
                </a:cubicBezTo>
                <a:cubicBezTo>
                  <a:pt x="1437" y="451"/>
                  <a:pt x="1437" y="451"/>
                  <a:pt x="1437" y="451"/>
                </a:cubicBezTo>
                <a:cubicBezTo>
                  <a:pt x="1438" y="449"/>
                  <a:pt x="1438" y="449"/>
                  <a:pt x="1438" y="449"/>
                </a:cubicBezTo>
                <a:cubicBezTo>
                  <a:pt x="1443" y="449"/>
                  <a:pt x="1443" y="449"/>
                  <a:pt x="1443" y="449"/>
                </a:cubicBezTo>
                <a:cubicBezTo>
                  <a:pt x="1444" y="447"/>
                  <a:pt x="1444" y="447"/>
                  <a:pt x="1444" y="447"/>
                </a:cubicBezTo>
                <a:cubicBezTo>
                  <a:pt x="1445" y="449"/>
                  <a:pt x="1445" y="449"/>
                  <a:pt x="1445" y="449"/>
                </a:cubicBezTo>
                <a:cubicBezTo>
                  <a:pt x="1446" y="448"/>
                  <a:pt x="1446" y="448"/>
                  <a:pt x="1446" y="448"/>
                </a:cubicBezTo>
                <a:cubicBezTo>
                  <a:pt x="1447" y="448"/>
                  <a:pt x="1447" y="448"/>
                  <a:pt x="1447" y="448"/>
                </a:cubicBezTo>
                <a:cubicBezTo>
                  <a:pt x="1450" y="448"/>
                  <a:pt x="1450" y="448"/>
                  <a:pt x="1450" y="448"/>
                </a:cubicBezTo>
                <a:cubicBezTo>
                  <a:pt x="1448" y="446"/>
                  <a:pt x="1448" y="446"/>
                  <a:pt x="1448" y="446"/>
                </a:cubicBezTo>
                <a:cubicBezTo>
                  <a:pt x="1449" y="445"/>
                  <a:pt x="1449" y="445"/>
                  <a:pt x="1449" y="445"/>
                </a:cubicBezTo>
                <a:cubicBezTo>
                  <a:pt x="1451" y="443"/>
                  <a:pt x="1451" y="443"/>
                  <a:pt x="1451" y="443"/>
                </a:cubicBezTo>
                <a:cubicBezTo>
                  <a:pt x="1451" y="441"/>
                  <a:pt x="1451" y="441"/>
                  <a:pt x="1451" y="441"/>
                </a:cubicBezTo>
                <a:cubicBezTo>
                  <a:pt x="1452" y="440"/>
                  <a:pt x="1452" y="440"/>
                  <a:pt x="1452" y="440"/>
                </a:cubicBezTo>
                <a:cubicBezTo>
                  <a:pt x="1453" y="438"/>
                  <a:pt x="1453" y="438"/>
                  <a:pt x="1453" y="438"/>
                </a:cubicBezTo>
                <a:cubicBezTo>
                  <a:pt x="1452" y="433"/>
                  <a:pt x="1452" y="433"/>
                  <a:pt x="1452" y="433"/>
                </a:cubicBezTo>
                <a:cubicBezTo>
                  <a:pt x="1451" y="432"/>
                  <a:pt x="1451" y="432"/>
                  <a:pt x="1451" y="432"/>
                </a:cubicBezTo>
                <a:cubicBezTo>
                  <a:pt x="1452" y="431"/>
                  <a:pt x="1452" y="431"/>
                  <a:pt x="1452" y="431"/>
                </a:cubicBezTo>
                <a:cubicBezTo>
                  <a:pt x="1452" y="429"/>
                  <a:pt x="1452" y="429"/>
                  <a:pt x="1452" y="429"/>
                </a:cubicBezTo>
                <a:cubicBezTo>
                  <a:pt x="1451" y="427"/>
                  <a:pt x="1451" y="427"/>
                  <a:pt x="1451" y="427"/>
                </a:cubicBezTo>
                <a:cubicBezTo>
                  <a:pt x="1451" y="425"/>
                  <a:pt x="1451" y="425"/>
                  <a:pt x="1451" y="425"/>
                </a:cubicBezTo>
                <a:cubicBezTo>
                  <a:pt x="1450" y="424"/>
                  <a:pt x="1450" y="424"/>
                  <a:pt x="1450" y="424"/>
                </a:cubicBezTo>
                <a:cubicBezTo>
                  <a:pt x="1450" y="423"/>
                  <a:pt x="1450" y="423"/>
                  <a:pt x="1450" y="423"/>
                </a:cubicBezTo>
                <a:cubicBezTo>
                  <a:pt x="1452" y="423"/>
                  <a:pt x="1452" y="423"/>
                  <a:pt x="1452" y="423"/>
                </a:cubicBezTo>
                <a:cubicBezTo>
                  <a:pt x="1452" y="423"/>
                  <a:pt x="1452" y="423"/>
                  <a:pt x="1452" y="423"/>
                </a:cubicBezTo>
                <a:cubicBezTo>
                  <a:pt x="1452" y="422"/>
                  <a:pt x="1452" y="422"/>
                  <a:pt x="1452" y="422"/>
                </a:cubicBezTo>
                <a:cubicBezTo>
                  <a:pt x="1453" y="422"/>
                  <a:pt x="1453" y="422"/>
                  <a:pt x="1453" y="422"/>
                </a:cubicBezTo>
                <a:cubicBezTo>
                  <a:pt x="1454" y="421"/>
                  <a:pt x="1454" y="421"/>
                  <a:pt x="1454" y="421"/>
                </a:cubicBezTo>
                <a:cubicBezTo>
                  <a:pt x="1455" y="419"/>
                  <a:pt x="1455" y="419"/>
                  <a:pt x="1455" y="419"/>
                </a:cubicBezTo>
                <a:cubicBezTo>
                  <a:pt x="1457" y="420"/>
                  <a:pt x="1457" y="420"/>
                  <a:pt x="1457" y="420"/>
                </a:cubicBezTo>
                <a:cubicBezTo>
                  <a:pt x="1457" y="418"/>
                  <a:pt x="1457" y="418"/>
                  <a:pt x="1457" y="418"/>
                </a:cubicBezTo>
                <a:cubicBezTo>
                  <a:pt x="1456" y="418"/>
                  <a:pt x="1456" y="418"/>
                  <a:pt x="1456" y="418"/>
                </a:cubicBezTo>
                <a:cubicBezTo>
                  <a:pt x="1456" y="416"/>
                  <a:pt x="1456" y="416"/>
                  <a:pt x="1456" y="416"/>
                </a:cubicBezTo>
                <a:cubicBezTo>
                  <a:pt x="1456" y="415"/>
                  <a:pt x="1456" y="415"/>
                  <a:pt x="1456" y="415"/>
                </a:cubicBezTo>
                <a:cubicBezTo>
                  <a:pt x="1457" y="415"/>
                  <a:pt x="1457" y="415"/>
                  <a:pt x="1457" y="415"/>
                </a:cubicBezTo>
                <a:cubicBezTo>
                  <a:pt x="1458" y="418"/>
                  <a:pt x="1458" y="418"/>
                  <a:pt x="1458" y="418"/>
                </a:cubicBezTo>
                <a:cubicBezTo>
                  <a:pt x="1457" y="414"/>
                  <a:pt x="1457" y="414"/>
                  <a:pt x="1457" y="414"/>
                </a:cubicBezTo>
                <a:cubicBezTo>
                  <a:pt x="1455" y="414"/>
                  <a:pt x="1455" y="414"/>
                  <a:pt x="1455" y="414"/>
                </a:cubicBezTo>
                <a:cubicBezTo>
                  <a:pt x="1456" y="413"/>
                  <a:pt x="1456" y="413"/>
                  <a:pt x="1456" y="413"/>
                </a:cubicBezTo>
                <a:cubicBezTo>
                  <a:pt x="1453" y="408"/>
                  <a:pt x="1453" y="408"/>
                  <a:pt x="1453" y="408"/>
                </a:cubicBezTo>
                <a:cubicBezTo>
                  <a:pt x="1453" y="407"/>
                  <a:pt x="1453" y="407"/>
                  <a:pt x="1453" y="407"/>
                </a:cubicBezTo>
                <a:cubicBezTo>
                  <a:pt x="1452" y="406"/>
                  <a:pt x="1452" y="406"/>
                  <a:pt x="1452" y="406"/>
                </a:cubicBezTo>
                <a:cubicBezTo>
                  <a:pt x="1448" y="405"/>
                  <a:pt x="1448" y="405"/>
                  <a:pt x="1448" y="405"/>
                </a:cubicBezTo>
                <a:cubicBezTo>
                  <a:pt x="1447" y="407"/>
                  <a:pt x="1447" y="407"/>
                  <a:pt x="1447" y="407"/>
                </a:cubicBezTo>
                <a:cubicBezTo>
                  <a:pt x="1445" y="407"/>
                  <a:pt x="1445" y="407"/>
                  <a:pt x="1445" y="407"/>
                </a:cubicBezTo>
                <a:cubicBezTo>
                  <a:pt x="1445" y="408"/>
                  <a:pt x="1445" y="408"/>
                  <a:pt x="1445" y="408"/>
                </a:cubicBezTo>
                <a:cubicBezTo>
                  <a:pt x="1443" y="408"/>
                  <a:pt x="1443" y="408"/>
                  <a:pt x="1443" y="408"/>
                </a:cubicBezTo>
                <a:cubicBezTo>
                  <a:pt x="1442" y="408"/>
                  <a:pt x="1442" y="408"/>
                  <a:pt x="1442" y="408"/>
                </a:cubicBezTo>
                <a:cubicBezTo>
                  <a:pt x="1444" y="406"/>
                  <a:pt x="1444" y="406"/>
                  <a:pt x="1444" y="406"/>
                </a:cubicBezTo>
                <a:cubicBezTo>
                  <a:pt x="1446" y="405"/>
                  <a:pt x="1446" y="405"/>
                  <a:pt x="1446" y="405"/>
                </a:cubicBezTo>
                <a:cubicBezTo>
                  <a:pt x="1444" y="404"/>
                  <a:pt x="1444" y="404"/>
                  <a:pt x="1444" y="404"/>
                </a:cubicBezTo>
                <a:cubicBezTo>
                  <a:pt x="1442" y="403"/>
                  <a:pt x="1442" y="403"/>
                  <a:pt x="1442" y="403"/>
                </a:cubicBezTo>
                <a:cubicBezTo>
                  <a:pt x="1443" y="404"/>
                  <a:pt x="1443" y="404"/>
                  <a:pt x="1443" y="404"/>
                </a:cubicBezTo>
                <a:cubicBezTo>
                  <a:pt x="1441" y="404"/>
                  <a:pt x="1441" y="404"/>
                  <a:pt x="1441" y="404"/>
                </a:cubicBezTo>
                <a:cubicBezTo>
                  <a:pt x="1441" y="407"/>
                  <a:pt x="1441" y="407"/>
                  <a:pt x="1441" y="407"/>
                </a:cubicBezTo>
                <a:cubicBezTo>
                  <a:pt x="1440" y="409"/>
                  <a:pt x="1440" y="409"/>
                  <a:pt x="1440" y="409"/>
                </a:cubicBezTo>
                <a:cubicBezTo>
                  <a:pt x="1440" y="407"/>
                  <a:pt x="1440" y="407"/>
                  <a:pt x="1440" y="407"/>
                </a:cubicBezTo>
                <a:cubicBezTo>
                  <a:pt x="1441" y="406"/>
                  <a:pt x="1441" y="406"/>
                  <a:pt x="1441" y="406"/>
                </a:cubicBezTo>
                <a:cubicBezTo>
                  <a:pt x="1440" y="405"/>
                  <a:pt x="1440" y="405"/>
                  <a:pt x="1440" y="405"/>
                </a:cubicBezTo>
                <a:cubicBezTo>
                  <a:pt x="1438" y="405"/>
                  <a:pt x="1438" y="405"/>
                  <a:pt x="1438" y="405"/>
                </a:cubicBezTo>
                <a:cubicBezTo>
                  <a:pt x="1439" y="406"/>
                  <a:pt x="1439" y="406"/>
                  <a:pt x="1439" y="406"/>
                </a:cubicBezTo>
                <a:cubicBezTo>
                  <a:pt x="1438" y="406"/>
                  <a:pt x="1438" y="406"/>
                  <a:pt x="1438" y="406"/>
                </a:cubicBezTo>
                <a:cubicBezTo>
                  <a:pt x="1437" y="405"/>
                  <a:pt x="1437" y="405"/>
                  <a:pt x="1437" y="405"/>
                </a:cubicBezTo>
                <a:cubicBezTo>
                  <a:pt x="1434" y="406"/>
                  <a:pt x="1434" y="406"/>
                  <a:pt x="1434" y="406"/>
                </a:cubicBezTo>
                <a:cubicBezTo>
                  <a:pt x="1434" y="407"/>
                  <a:pt x="1434" y="407"/>
                  <a:pt x="1434" y="407"/>
                </a:cubicBezTo>
                <a:cubicBezTo>
                  <a:pt x="1433" y="407"/>
                  <a:pt x="1433" y="407"/>
                  <a:pt x="1433" y="407"/>
                </a:cubicBezTo>
                <a:cubicBezTo>
                  <a:pt x="1432" y="409"/>
                  <a:pt x="1432" y="409"/>
                  <a:pt x="1432" y="409"/>
                </a:cubicBezTo>
                <a:cubicBezTo>
                  <a:pt x="1434" y="410"/>
                  <a:pt x="1434" y="410"/>
                  <a:pt x="1434" y="410"/>
                </a:cubicBezTo>
                <a:cubicBezTo>
                  <a:pt x="1433" y="410"/>
                  <a:pt x="1433" y="410"/>
                  <a:pt x="1433" y="410"/>
                </a:cubicBezTo>
                <a:cubicBezTo>
                  <a:pt x="1432" y="410"/>
                  <a:pt x="1432" y="410"/>
                  <a:pt x="1432" y="410"/>
                </a:cubicBezTo>
                <a:cubicBezTo>
                  <a:pt x="1432" y="411"/>
                  <a:pt x="1432" y="411"/>
                  <a:pt x="1432" y="411"/>
                </a:cubicBezTo>
                <a:cubicBezTo>
                  <a:pt x="1430" y="412"/>
                  <a:pt x="1430" y="412"/>
                  <a:pt x="1430" y="412"/>
                </a:cubicBezTo>
                <a:cubicBezTo>
                  <a:pt x="1431" y="413"/>
                  <a:pt x="1431" y="413"/>
                  <a:pt x="1431" y="413"/>
                </a:cubicBezTo>
                <a:cubicBezTo>
                  <a:pt x="1433" y="413"/>
                  <a:pt x="1433" y="413"/>
                  <a:pt x="1433" y="413"/>
                </a:cubicBezTo>
                <a:cubicBezTo>
                  <a:pt x="1432" y="414"/>
                  <a:pt x="1432" y="414"/>
                  <a:pt x="1432" y="414"/>
                </a:cubicBezTo>
                <a:cubicBezTo>
                  <a:pt x="1434" y="413"/>
                  <a:pt x="1434" y="413"/>
                  <a:pt x="1434" y="413"/>
                </a:cubicBezTo>
                <a:cubicBezTo>
                  <a:pt x="1435" y="413"/>
                  <a:pt x="1435" y="413"/>
                  <a:pt x="1435" y="413"/>
                </a:cubicBezTo>
                <a:cubicBezTo>
                  <a:pt x="1433" y="416"/>
                  <a:pt x="1433" y="416"/>
                  <a:pt x="1433" y="416"/>
                </a:cubicBezTo>
                <a:cubicBezTo>
                  <a:pt x="1430" y="417"/>
                  <a:pt x="1430" y="417"/>
                  <a:pt x="1430" y="417"/>
                </a:cubicBezTo>
                <a:cubicBezTo>
                  <a:pt x="1431" y="418"/>
                  <a:pt x="1431" y="418"/>
                  <a:pt x="1431" y="418"/>
                </a:cubicBezTo>
                <a:cubicBezTo>
                  <a:pt x="1428" y="418"/>
                  <a:pt x="1428" y="418"/>
                  <a:pt x="1428" y="418"/>
                </a:cubicBezTo>
                <a:cubicBezTo>
                  <a:pt x="1427" y="418"/>
                  <a:pt x="1427" y="418"/>
                  <a:pt x="1427" y="418"/>
                </a:cubicBezTo>
                <a:cubicBezTo>
                  <a:pt x="1426" y="419"/>
                  <a:pt x="1426" y="419"/>
                  <a:pt x="1426" y="419"/>
                </a:cubicBezTo>
                <a:cubicBezTo>
                  <a:pt x="1425" y="417"/>
                  <a:pt x="1425" y="417"/>
                  <a:pt x="1425" y="417"/>
                </a:cubicBezTo>
                <a:cubicBezTo>
                  <a:pt x="1420" y="417"/>
                  <a:pt x="1420" y="417"/>
                  <a:pt x="1420" y="417"/>
                </a:cubicBezTo>
                <a:cubicBezTo>
                  <a:pt x="1420" y="417"/>
                  <a:pt x="1420" y="417"/>
                  <a:pt x="1420" y="417"/>
                </a:cubicBezTo>
                <a:cubicBezTo>
                  <a:pt x="1418" y="417"/>
                  <a:pt x="1418" y="417"/>
                  <a:pt x="1418" y="417"/>
                </a:cubicBezTo>
                <a:cubicBezTo>
                  <a:pt x="1417" y="419"/>
                  <a:pt x="1417" y="419"/>
                  <a:pt x="1417" y="419"/>
                </a:cubicBezTo>
                <a:cubicBezTo>
                  <a:pt x="1419" y="418"/>
                  <a:pt x="1419" y="418"/>
                  <a:pt x="1419" y="418"/>
                </a:cubicBezTo>
                <a:cubicBezTo>
                  <a:pt x="1419" y="420"/>
                  <a:pt x="1419" y="420"/>
                  <a:pt x="1419" y="420"/>
                </a:cubicBezTo>
                <a:cubicBezTo>
                  <a:pt x="1420" y="420"/>
                  <a:pt x="1420" y="420"/>
                  <a:pt x="1420" y="420"/>
                </a:cubicBezTo>
                <a:cubicBezTo>
                  <a:pt x="1420" y="422"/>
                  <a:pt x="1420" y="422"/>
                  <a:pt x="1420" y="422"/>
                </a:cubicBezTo>
                <a:cubicBezTo>
                  <a:pt x="1419" y="422"/>
                  <a:pt x="1419" y="422"/>
                  <a:pt x="1419" y="422"/>
                </a:cubicBezTo>
                <a:cubicBezTo>
                  <a:pt x="1419" y="421"/>
                  <a:pt x="1419" y="421"/>
                  <a:pt x="1419" y="421"/>
                </a:cubicBezTo>
                <a:cubicBezTo>
                  <a:pt x="1416" y="421"/>
                  <a:pt x="1416" y="421"/>
                  <a:pt x="1416" y="421"/>
                </a:cubicBezTo>
                <a:cubicBezTo>
                  <a:pt x="1419" y="423"/>
                  <a:pt x="1419" y="423"/>
                  <a:pt x="1419" y="423"/>
                </a:cubicBezTo>
                <a:cubicBezTo>
                  <a:pt x="1421" y="423"/>
                  <a:pt x="1421" y="423"/>
                  <a:pt x="1421" y="423"/>
                </a:cubicBezTo>
                <a:cubicBezTo>
                  <a:pt x="1422" y="424"/>
                  <a:pt x="1422" y="424"/>
                  <a:pt x="1422" y="424"/>
                </a:cubicBezTo>
                <a:cubicBezTo>
                  <a:pt x="1419" y="425"/>
                  <a:pt x="1419" y="425"/>
                  <a:pt x="1419" y="425"/>
                </a:cubicBezTo>
                <a:cubicBezTo>
                  <a:pt x="1419" y="426"/>
                  <a:pt x="1419" y="426"/>
                  <a:pt x="1419" y="426"/>
                </a:cubicBezTo>
                <a:cubicBezTo>
                  <a:pt x="1420" y="427"/>
                  <a:pt x="1420" y="427"/>
                  <a:pt x="1420" y="427"/>
                </a:cubicBezTo>
                <a:cubicBezTo>
                  <a:pt x="1417" y="427"/>
                  <a:pt x="1417" y="427"/>
                  <a:pt x="1417" y="427"/>
                </a:cubicBezTo>
                <a:cubicBezTo>
                  <a:pt x="1417" y="429"/>
                  <a:pt x="1417" y="429"/>
                  <a:pt x="1417" y="429"/>
                </a:cubicBezTo>
                <a:cubicBezTo>
                  <a:pt x="1416" y="429"/>
                  <a:pt x="1416" y="429"/>
                  <a:pt x="1416" y="429"/>
                </a:cubicBezTo>
                <a:cubicBezTo>
                  <a:pt x="1418" y="430"/>
                  <a:pt x="1418" y="430"/>
                  <a:pt x="1418" y="430"/>
                </a:cubicBezTo>
                <a:cubicBezTo>
                  <a:pt x="1419" y="429"/>
                  <a:pt x="1419" y="429"/>
                  <a:pt x="1419" y="429"/>
                </a:cubicBezTo>
                <a:cubicBezTo>
                  <a:pt x="1418" y="430"/>
                  <a:pt x="1418" y="430"/>
                  <a:pt x="1418" y="430"/>
                </a:cubicBezTo>
                <a:cubicBezTo>
                  <a:pt x="1421" y="430"/>
                  <a:pt x="1421" y="430"/>
                  <a:pt x="1421" y="430"/>
                </a:cubicBezTo>
                <a:cubicBezTo>
                  <a:pt x="1421" y="432"/>
                  <a:pt x="1421" y="432"/>
                  <a:pt x="1421" y="432"/>
                </a:cubicBezTo>
                <a:cubicBezTo>
                  <a:pt x="1427" y="432"/>
                  <a:pt x="1427" y="432"/>
                  <a:pt x="1427" y="432"/>
                </a:cubicBezTo>
                <a:cubicBezTo>
                  <a:pt x="1425" y="434"/>
                  <a:pt x="1425" y="434"/>
                  <a:pt x="1425" y="434"/>
                </a:cubicBezTo>
                <a:cubicBezTo>
                  <a:pt x="1424" y="433"/>
                  <a:pt x="1424" y="433"/>
                  <a:pt x="1424" y="433"/>
                </a:cubicBezTo>
                <a:cubicBezTo>
                  <a:pt x="1422" y="437"/>
                  <a:pt x="1422" y="437"/>
                  <a:pt x="1422" y="437"/>
                </a:cubicBezTo>
                <a:cubicBezTo>
                  <a:pt x="1423" y="437"/>
                  <a:pt x="1423" y="437"/>
                  <a:pt x="1423" y="437"/>
                </a:cubicBezTo>
                <a:cubicBezTo>
                  <a:pt x="1421" y="439"/>
                  <a:pt x="1421" y="439"/>
                  <a:pt x="1421" y="439"/>
                </a:cubicBezTo>
                <a:cubicBezTo>
                  <a:pt x="1417" y="441"/>
                  <a:pt x="1417" y="441"/>
                  <a:pt x="1417" y="441"/>
                </a:cubicBezTo>
                <a:cubicBezTo>
                  <a:pt x="1419" y="441"/>
                  <a:pt x="1419" y="441"/>
                  <a:pt x="1419" y="441"/>
                </a:cubicBezTo>
                <a:cubicBezTo>
                  <a:pt x="1421" y="440"/>
                  <a:pt x="1421" y="440"/>
                  <a:pt x="1421" y="440"/>
                </a:cubicBezTo>
                <a:cubicBezTo>
                  <a:pt x="1422" y="441"/>
                  <a:pt x="1422" y="441"/>
                  <a:pt x="1422" y="441"/>
                </a:cubicBezTo>
                <a:cubicBezTo>
                  <a:pt x="1424" y="441"/>
                  <a:pt x="1424" y="441"/>
                  <a:pt x="1424" y="441"/>
                </a:cubicBezTo>
                <a:cubicBezTo>
                  <a:pt x="1426" y="439"/>
                  <a:pt x="1426" y="439"/>
                  <a:pt x="1426" y="439"/>
                </a:cubicBezTo>
                <a:cubicBezTo>
                  <a:pt x="1426" y="440"/>
                  <a:pt x="1426" y="440"/>
                  <a:pt x="1426" y="440"/>
                </a:cubicBezTo>
                <a:cubicBezTo>
                  <a:pt x="1428" y="440"/>
                  <a:pt x="1428" y="440"/>
                  <a:pt x="1428" y="440"/>
                </a:cubicBezTo>
                <a:cubicBezTo>
                  <a:pt x="1424" y="441"/>
                  <a:pt x="1424" y="441"/>
                  <a:pt x="1424" y="441"/>
                </a:cubicBezTo>
                <a:cubicBezTo>
                  <a:pt x="1420" y="442"/>
                  <a:pt x="1420" y="442"/>
                  <a:pt x="1420" y="442"/>
                </a:cubicBezTo>
                <a:cubicBezTo>
                  <a:pt x="1420" y="443"/>
                  <a:pt x="1420" y="443"/>
                  <a:pt x="1420" y="443"/>
                </a:cubicBezTo>
                <a:cubicBezTo>
                  <a:pt x="1417" y="444"/>
                  <a:pt x="1417" y="444"/>
                  <a:pt x="1417" y="444"/>
                </a:cubicBezTo>
                <a:cubicBezTo>
                  <a:pt x="1418" y="445"/>
                  <a:pt x="1418" y="445"/>
                  <a:pt x="1418" y="445"/>
                </a:cubicBezTo>
                <a:cubicBezTo>
                  <a:pt x="1418" y="446"/>
                  <a:pt x="1418" y="446"/>
                  <a:pt x="1418" y="446"/>
                </a:cubicBezTo>
                <a:cubicBezTo>
                  <a:pt x="1419" y="446"/>
                  <a:pt x="1419" y="446"/>
                  <a:pt x="1419" y="446"/>
                </a:cubicBezTo>
                <a:cubicBezTo>
                  <a:pt x="1417" y="446"/>
                  <a:pt x="1417" y="446"/>
                  <a:pt x="1417" y="446"/>
                </a:cubicBezTo>
                <a:cubicBezTo>
                  <a:pt x="1416" y="445"/>
                  <a:pt x="1416" y="445"/>
                  <a:pt x="1416" y="445"/>
                </a:cubicBezTo>
                <a:cubicBezTo>
                  <a:pt x="1415" y="446"/>
                  <a:pt x="1415" y="446"/>
                  <a:pt x="1415" y="446"/>
                </a:cubicBezTo>
                <a:cubicBezTo>
                  <a:pt x="1415" y="445"/>
                  <a:pt x="1415" y="445"/>
                  <a:pt x="1415" y="445"/>
                </a:cubicBezTo>
                <a:cubicBezTo>
                  <a:pt x="1412" y="447"/>
                  <a:pt x="1412" y="447"/>
                  <a:pt x="1412" y="447"/>
                </a:cubicBezTo>
                <a:cubicBezTo>
                  <a:pt x="1412" y="447"/>
                  <a:pt x="1412" y="447"/>
                  <a:pt x="1412" y="447"/>
                </a:cubicBezTo>
                <a:lnTo>
                  <a:pt x="1418" y="447"/>
                </a:lnTo>
                <a:close/>
                <a:moveTo>
                  <a:pt x="2522" y="932"/>
                </a:moveTo>
                <a:cubicBezTo>
                  <a:pt x="2523" y="933"/>
                  <a:pt x="2523" y="933"/>
                  <a:pt x="2523" y="933"/>
                </a:cubicBezTo>
                <a:cubicBezTo>
                  <a:pt x="2524" y="932"/>
                  <a:pt x="2524" y="932"/>
                  <a:pt x="2524" y="932"/>
                </a:cubicBezTo>
                <a:lnTo>
                  <a:pt x="2522" y="932"/>
                </a:lnTo>
                <a:close/>
                <a:moveTo>
                  <a:pt x="1445" y="372"/>
                </a:moveTo>
                <a:cubicBezTo>
                  <a:pt x="1445" y="371"/>
                  <a:pt x="1445" y="371"/>
                  <a:pt x="1445" y="371"/>
                </a:cubicBezTo>
                <a:cubicBezTo>
                  <a:pt x="1443" y="371"/>
                  <a:pt x="1443" y="371"/>
                  <a:pt x="1443" y="371"/>
                </a:cubicBezTo>
                <a:cubicBezTo>
                  <a:pt x="1442" y="371"/>
                  <a:pt x="1442" y="371"/>
                  <a:pt x="1442" y="371"/>
                </a:cubicBezTo>
                <a:cubicBezTo>
                  <a:pt x="1443" y="373"/>
                  <a:pt x="1443" y="373"/>
                  <a:pt x="1443" y="373"/>
                </a:cubicBezTo>
                <a:lnTo>
                  <a:pt x="1445" y="372"/>
                </a:lnTo>
                <a:close/>
                <a:moveTo>
                  <a:pt x="2525" y="937"/>
                </a:moveTo>
                <a:cubicBezTo>
                  <a:pt x="2525" y="935"/>
                  <a:pt x="2525" y="935"/>
                  <a:pt x="2525" y="935"/>
                </a:cubicBezTo>
                <a:cubicBezTo>
                  <a:pt x="2524" y="934"/>
                  <a:pt x="2524" y="934"/>
                  <a:pt x="2524" y="934"/>
                </a:cubicBezTo>
                <a:cubicBezTo>
                  <a:pt x="2523" y="935"/>
                  <a:pt x="2523" y="935"/>
                  <a:pt x="2523" y="935"/>
                </a:cubicBezTo>
                <a:cubicBezTo>
                  <a:pt x="2523" y="936"/>
                  <a:pt x="2523" y="936"/>
                  <a:pt x="2523" y="936"/>
                </a:cubicBezTo>
                <a:lnTo>
                  <a:pt x="2525" y="937"/>
                </a:lnTo>
                <a:close/>
                <a:moveTo>
                  <a:pt x="1444" y="375"/>
                </a:moveTo>
                <a:cubicBezTo>
                  <a:pt x="1443" y="375"/>
                  <a:pt x="1443" y="375"/>
                  <a:pt x="1443" y="375"/>
                </a:cubicBezTo>
                <a:cubicBezTo>
                  <a:pt x="1443" y="376"/>
                  <a:pt x="1443" y="376"/>
                  <a:pt x="1443" y="376"/>
                </a:cubicBezTo>
                <a:cubicBezTo>
                  <a:pt x="1443" y="377"/>
                  <a:pt x="1443" y="377"/>
                  <a:pt x="1443" y="377"/>
                </a:cubicBezTo>
                <a:cubicBezTo>
                  <a:pt x="1443" y="379"/>
                  <a:pt x="1443" y="379"/>
                  <a:pt x="1443" y="379"/>
                </a:cubicBezTo>
                <a:cubicBezTo>
                  <a:pt x="1444" y="379"/>
                  <a:pt x="1444" y="379"/>
                  <a:pt x="1444" y="379"/>
                </a:cubicBezTo>
                <a:cubicBezTo>
                  <a:pt x="1444" y="377"/>
                  <a:pt x="1444" y="377"/>
                  <a:pt x="1444" y="377"/>
                </a:cubicBezTo>
                <a:cubicBezTo>
                  <a:pt x="1444" y="376"/>
                  <a:pt x="1444" y="376"/>
                  <a:pt x="1444" y="376"/>
                </a:cubicBezTo>
                <a:lnTo>
                  <a:pt x="1444" y="375"/>
                </a:lnTo>
                <a:close/>
                <a:moveTo>
                  <a:pt x="2544" y="908"/>
                </a:moveTo>
                <a:cubicBezTo>
                  <a:pt x="2545" y="910"/>
                  <a:pt x="2545" y="910"/>
                  <a:pt x="2545" y="910"/>
                </a:cubicBezTo>
                <a:cubicBezTo>
                  <a:pt x="2546" y="909"/>
                  <a:pt x="2546" y="909"/>
                  <a:pt x="2546" y="909"/>
                </a:cubicBezTo>
                <a:cubicBezTo>
                  <a:pt x="2544" y="907"/>
                  <a:pt x="2544" y="907"/>
                  <a:pt x="2544" y="907"/>
                </a:cubicBezTo>
                <a:lnTo>
                  <a:pt x="2544" y="908"/>
                </a:lnTo>
                <a:close/>
                <a:moveTo>
                  <a:pt x="1476" y="352"/>
                </a:moveTo>
                <a:cubicBezTo>
                  <a:pt x="1476" y="353"/>
                  <a:pt x="1476" y="353"/>
                  <a:pt x="1476" y="353"/>
                </a:cubicBezTo>
                <a:cubicBezTo>
                  <a:pt x="1478" y="353"/>
                  <a:pt x="1478" y="353"/>
                  <a:pt x="1478" y="353"/>
                </a:cubicBezTo>
                <a:cubicBezTo>
                  <a:pt x="1479" y="354"/>
                  <a:pt x="1479" y="354"/>
                  <a:pt x="1479" y="354"/>
                </a:cubicBezTo>
                <a:cubicBezTo>
                  <a:pt x="1479" y="352"/>
                  <a:pt x="1479" y="352"/>
                  <a:pt x="1479" y="352"/>
                </a:cubicBezTo>
                <a:cubicBezTo>
                  <a:pt x="1477" y="353"/>
                  <a:pt x="1477" y="353"/>
                  <a:pt x="1477" y="353"/>
                </a:cubicBezTo>
                <a:cubicBezTo>
                  <a:pt x="1478" y="352"/>
                  <a:pt x="1478" y="352"/>
                  <a:pt x="1478" y="352"/>
                </a:cubicBezTo>
                <a:cubicBezTo>
                  <a:pt x="1476" y="351"/>
                  <a:pt x="1476" y="351"/>
                  <a:pt x="1476" y="351"/>
                </a:cubicBezTo>
                <a:cubicBezTo>
                  <a:pt x="1475" y="351"/>
                  <a:pt x="1475" y="351"/>
                  <a:pt x="1475" y="351"/>
                </a:cubicBezTo>
                <a:cubicBezTo>
                  <a:pt x="1475" y="353"/>
                  <a:pt x="1475" y="353"/>
                  <a:pt x="1475" y="353"/>
                </a:cubicBezTo>
                <a:cubicBezTo>
                  <a:pt x="1476" y="353"/>
                  <a:pt x="1476" y="353"/>
                  <a:pt x="1476" y="353"/>
                </a:cubicBezTo>
                <a:lnTo>
                  <a:pt x="1476" y="352"/>
                </a:lnTo>
                <a:close/>
                <a:moveTo>
                  <a:pt x="1456" y="373"/>
                </a:moveTo>
                <a:cubicBezTo>
                  <a:pt x="1456" y="375"/>
                  <a:pt x="1456" y="375"/>
                  <a:pt x="1456" y="375"/>
                </a:cubicBezTo>
                <a:cubicBezTo>
                  <a:pt x="1456" y="376"/>
                  <a:pt x="1456" y="376"/>
                  <a:pt x="1456" y="376"/>
                </a:cubicBezTo>
                <a:cubicBezTo>
                  <a:pt x="1458" y="375"/>
                  <a:pt x="1458" y="375"/>
                  <a:pt x="1458" y="375"/>
                </a:cubicBezTo>
                <a:cubicBezTo>
                  <a:pt x="1457" y="376"/>
                  <a:pt x="1457" y="376"/>
                  <a:pt x="1457" y="376"/>
                </a:cubicBezTo>
                <a:cubicBezTo>
                  <a:pt x="1457" y="377"/>
                  <a:pt x="1457" y="377"/>
                  <a:pt x="1457" y="377"/>
                </a:cubicBezTo>
                <a:cubicBezTo>
                  <a:pt x="1457" y="377"/>
                  <a:pt x="1457" y="377"/>
                  <a:pt x="1457" y="377"/>
                </a:cubicBezTo>
                <a:cubicBezTo>
                  <a:pt x="1459" y="376"/>
                  <a:pt x="1459" y="376"/>
                  <a:pt x="1459" y="376"/>
                </a:cubicBezTo>
                <a:cubicBezTo>
                  <a:pt x="1458" y="377"/>
                  <a:pt x="1458" y="377"/>
                  <a:pt x="1458" y="377"/>
                </a:cubicBezTo>
                <a:cubicBezTo>
                  <a:pt x="1459" y="378"/>
                  <a:pt x="1459" y="378"/>
                  <a:pt x="1459" y="378"/>
                </a:cubicBezTo>
                <a:cubicBezTo>
                  <a:pt x="1458" y="377"/>
                  <a:pt x="1458" y="377"/>
                  <a:pt x="1458" y="377"/>
                </a:cubicBezTo>
                <a:cubicBezTo>
                  <a:pt x="1457" y="377"/>
                  <a:pt x="1457" y="377"/>
                  <a:pt x="1457" y="377"/>
                </a:cubicBezTo>
                <a:cubicBezTo>
                  <a:pt x="1457" y="378"/>
                  <a:pt x="1457" y="378"/>
                  <a:pt x="1457" y="378"/>
                </a:cubicBezTo>
                <a:cubicBezTo>
                  <a:pt x="1458" y="379"/>
                  <a:pt x="1458" y="379"/>
                  <a:pt x="1458" y="379"/>
                </a:cubicBezTo>
                <a:cubicBezTo>
                  <a:pt x="1457" y="379"/>
                  <a:pt x="1457" y="379"/>
                  <a:pt x="1457" y="379"/>
                </a:cubicBezTo>
                <a:cubicBezTo>
                  <a:pt x="1456" y="380"/>
                  <a:pt x="1456" y="380"/>
                  <a:pt x="1456" y="380"/>
                </a:cubicBezTo>
                <a:cubicBezTo>
                  <a:pt x="1457" y="380"/>
                  <a:pt x="1457" y="380"/>
                  <a:pt x="1457" y="380"/>
                </a:cubicBezTo>
                <a:cubicBezTo>
                  <a:pt x="1457" y="381"/>
                  <a:pt x="1457" y="381"/>
                  <a:pt x="1457" y="381"/>
                </a:cubicBezTo>
                <a:cubicBezTo>
                  <a:pt x="1456" y="381"/>
                  <a:pt x="1456" y="381"/>
                  <a:pt x="1456" y="381"/>
                </a:cubicBezTo>
                <a:cubicBezTo>
                  <a:pt x="1455" y="382"/>
                  <a:pt x="1455" y="382"/>
                  <a:pt x="1455" y="382"/>
                </a:cubicBezTo>
                <a:cubicBezTo>
                  <a:pt x="1456" y="382"/>
                  <a:pt x="1456" y="382"/>
                  <a:pt x="1456" y="382"/>
                </a:cubicBezTo>
                <a:cubicBezTo>
                  <a:pt x="1456" y="383"/>
                  <a:pt x="1456" y="383"/>
                  <a:pt x="1456" y="383"/>
                </a:cubicBezTo>
                <a:cubicBezTo>
                  <a:pt x="1455" y="384"/>
                  <a:pt x="1455" y="384"/>
                  <a:pt x="1455" y="384"/>
                </a:cubicBezTo>
                <a:cubicBezTo>
                  <a:pt x="1453" y="384"/>
                  <a:pt x="1453" y="384"/>
                  <a:pt x="1453" y="384"/>
                </a:cubicBezTo>
                <a:cubicBezTo>
                  <a:pt x="1452" y="385"/>
                  <a:pt x="1452" y="385"/>
                  <a:pt x="1452" y="385"/>
                </a:cubicBezTo>
                <a:cubicBezTo>
                  <a:pt x="1453" y="385"/>
                  <a:pt x="1453" y="385"/>
                  <a:pt x="1453" y="385"/>
                </a:cubicBezTo>
                <a:cubicBezTo>
                  <a:pt x="1454" y="385"/>
                  <a:pt x="1454" y="385"/>
                  <a:pt x="1454" y="385"/>
                </a:cubicBezTo>
                <a:cubicBezTo>
                  <a:pt x="1455" y="385"/>
                  <a:pt x="1455" y="385"/>
                  <a:pt x="1455" y="385"/>
                </a:cubicBezTo>
                <a:cubicBezTo>
                  <a:pt x="1455" y="386"/>
                  <a:pt x="1455" y="386"/>
                  <a:pt x="1455" y="386"/>
                </a:cubicBezTo>
                <a:cubicBezTo>
                  <a:pt x="1454" y="386"/>
                  <a:pt x="1454" y="386"/>
                  <a:pt x="1454" y="386"/>
                </a:cubicBezTo>
                <a:cubicBezTo>
                  <a:pt x="1456" y="387"/>
                  <a:pt x="1456" y="387"/>
                  <a:pt x="1456" y="387"/>
                </a:cubicBezTo>
                <a:cubicBezTo>
                  <a:pt x="1456" y="387"/>
                  <a:pt x="1456" y="387"/>
                  <a:pt x="1456" y="387"/>
                </a:cubicBezTo>
                <a:cubicBezTo>
                  <a:pt x="1457" y="388"/>
                  <a:pt x="1457" y="388"/>
                  <a:pt x="1457" y="388"/>
                </a:cubicBezTo>
                <a:cubicBezTo>
                  <a:pt x="1461" y="384"/>
                  <a:pt x="1461" y="384"/>
                  <a:pt x="1461" y="384"/>
                </a:cubicBezTo>
                <a:cubicBezTo>
                  <a:pt x="1460" y="385"/>
                  <a:pt x="1460" y="385"/>
                  <a:pt x="1460" y="385"/>
                </a:cubicBezTo>
                <a:cubicBezTo>
                  <a:pt x="1461" y="385"/>
                  <a:pt x="1461" y="385"/>
                  <a:pt x="1461" y="385"/>
                </a:cubicBezTo>
                <a:cubicBezTo>
                  <a:pt x="1460" y="386"/>
                  <a:pt x="1460" y="386"/>
                  <a:pt x="1460" y="386"/>
                </a:cubicBezTo>
                <a:cubicBezTo>
                  <a:pt x="1459" y="388"/>
                  <a:pt x="1459" y="388"/>
                  <a:pt x="1459" y="388"/>
                </a:cubicBezTo>
                <a:cubicBezTo>
                  <a:pt x="1459" y="389"/>
                  <a:pt x="1459" y="389"/>
                  <a:pt x="1459" y="389"/>
                </a:cubicBezTo>
                <a:cubicBezTo>
                  <a:pt x="1457" y="391"/>
                  <a:pt x="1457" y="391"/>
                  <a:pt x="1457" y="391"/>
                </a:cubicBezTo>
                <a:cubicBezTo>
                  <a:pt x="1458" y="391"/>
                  <a:pt x="1458" y="391"/>
                  <a:pt x="1458" y="391"/>
                </a:cubicBezTo>
                <a:cubicBezTo>
                  <a:pt x="1457" y="394"/>
                  <a:pt x="1457" y="394"/>
                  <a:pt x="1457" y="394"/>
                </a:cubicBezTo>
                <a:cubicBezTo>
                  <a:pt x="1457" y="396"/>
                  <a:pt x="1457" y="396"/>
                  <a:pt x="1457" y="396"/>
                </a:cubicBezTo>
                <a:cubicBezTo>
                  <a:pt x="1456" y="397"/>
                  <a:pt x="1456" y="397"/>
                  <a:pt x="1456" y="397"/>
                </a:cubicBezTo>
                <a:cubicBezTo>
                  <a:pt x="1457" y="398"/>
                  <a:pt x="1457" y="398"/>
                  <a:pt x="1457" y="398"/>
                </a:cubicBezTo>
                <a:cubicBezTo>
                  <a:pt x="1458" y="398"/>
                  <a:pt x="1458" y="398"/>
                  <a:pt x="1458" y="398"/>
                </a:cubicBezTo>
                <a:cubicBezTo>
                  <a:pt x="1456" y="400"/>
                  <a:pt x="1456" y="400"/>
                  <a:pt x="1456" y="400"/>
                </a:cubicBezTo>
                <a:cubicBezTo>
                  <a:pt x="1456" y="403"/>
                  <a:pt x="1456" y="403"/>
                  <a:pt x="1456" y="403"/>
                </a:cubicBezTo>
                <a:cubicBezTo>
                  <a:pt x="1455" y="404"/>
                  <a:pt x="1455" y="404"/>
                  <a:pt x="1455" y="404"/>
                </a:cubicBezTo>
                <a:cubicBezTo>
                  <a:pt x="1455" y="404"/>
                  <a:pt x="1455" y="404"/>
                  <a:pt x="1455" y="404"/>
                </a:cubicBezTo>
                <a:cubicBezTo>
                  <a:pt x="1457" y="404"/>
                  <a:pt x="1457" y="404"/>
                  <a:pt x="1457" y="404"/>
                </a:cubicBezTo>
                <a:cubicBezTo>
                  <a:pt x="1457" y="403"/>
                  <a:pt x="1457" y="403"/>
                  <a:pt x="1457" y="403"/>
                </a:cubicBezTo>
                <a:cubicBezTo>
                  <a:pt x="1458" y="401"/>
                  <a:pt x="1458" y="401"/>
                  <a:pt x="1458" y="401"/>
                </a:cubicBezTo>
                <a:cubicBezTo>
                  <a:pt x="1458" y="399"/>
                  <a:pt x="1458" y="399"/>
                  <a:pt x="1458" y="399"/>
                </a:cubicBezTo>
                <a:cubicBezTo>
                  <a:pt x="1459" y="398"/>
                  <a:pt x="1459" y="398"/>
                  <a:pt x="1459" y="398"/>
                </a:cubicBezTo>
                <a:cubicBezTo>
                  <a:pt x="1458" y="394"/>
                  <a:pt x="1458" y="394"/>
                  <a:pt x="1458" y="394"/>
                </a:cubicBezTo>
                <a:cubicBezTo>
                  <a:pt x="1459" y="394"/>
                  <a:pt x="1459" y="394"/>
                  <a:pt x="1459" y="394"/>
                </a:cubicBezTo>
                <a:cubicBezTo>
                  <a:pt x="1462" y="391"/>
                  <a:pt x="1462" y="391"/>
                  <a:pt x="1462" y="391"/>
                </a:cubicBezTo>
                <a:cubicBezTo>
                  <a:pt x="1460" y="394"/>
                  <a:pt x="1460" y="394"/>
                  <a:pt x="1460" y="394"/>
                </a:cubicBezTo>
                <a:cubicBezTo>
                  <a:pt x="1459" y="396"/>
                  <a:pt x="1459" y="396"/>
                  <a:pt x="1459" y="396"/>
                </a:cubicBezTo>
                <a:cubicBezTo>
                  <a:pt x="1460" y="397"/>
                  <a:pt x="1460" y="397"/>
                  <a:pt x="1460" y="397"/>
                </a:cubicBezTo>
                <a:cubicBezTo>
                  <a:pt x="1460" y="396"/>
                  <a:pt x="1460" y="396"/>
                  <a:pt x="1460" y="396"/>
                </a:cubicBezTo>
                <a:cubicBezTo>
                  <a:pt x="1462" y="395"/>
                  <a:pt x="1462" y="395"/>
                  <a:pt x="1462" y="395"/>
                </a:cubicBezTo>
                <a:cubicBezTo>
                  <a:pt x="1462" y="397"/>
                  <a:pt x="1462" y="397"/>
                  <a:pt x="1462" y="397"/>
                </a:cubicBezTo>
                <a:cubicBezTo>
                  <a:pt x="1463" y="394"/>
                  <a:pt x="1463" y="394"/>
                  <a:pt x="1463" y="394"/>
                </a:cubicBezTo>
                <a:cubicBezTo>
                  <a:pt x="1463" y="393"/>
                  <a:pt x="1463" y="393"/>
                  <a:pt x="1463" y="393"/>
                </a:cubicBezTo>
                <a:cubicBezTo>
                  <a:pt x="1464" y="392"/>
                  <a:pt x="1464" y="392"/>
                  <a:pt x="1464" y="392"/>
                </a:cubicBezTo>
                <a:cubicBezTo>
                  <a:pt x="1464" y="394"/>
                  <a:pt x="1464" y="394"/>
                  <a:pt x="1464" y="394"/>
                </a:cubicBezTo>
                <a:cubicBezTo>
                  <a:pt x="1466" y="396"/>
                  <a:pt x="1466" y="396"/>
                  <a:pt x="1466" y="396"/>
                </a:cubicBezTo>
                <a:cubicBezTo>
                  <a:pt x="1464" y="395"/>
                  <a:pt x="1464" y="395"/>
                  <a:pt x="1464" y="395"/>
                </a:cubicBezTo>
                <a:cubicBezTo>
                  <a:pt x="1463" y="398"/>
                  <a:pt x="1463" y="398"/>
                  <a:pt x="1463" y="398"/>
                </a:cubicBezTo>
                <a:cubicBezTo>
                  <a:pt x="1464" y="400"/>
                  <a:pt x="1464" y="400"/>
                  <a:pt x="1464" y="400"/>
                </a:cubicBezTo>
                <a:cubicBezTo>
                  <a:pt x="1465" y="400"/>
                  <a:pt x="1465" y="400"/>
                  <a:pt x="1465" y="400"/>
                </a:cubicBezTo>
                <a:cubicBezTo>
                  <a:pt x="1465" y="402"/>
                  <a:pt x="1465" y="402"/>
                  <a:pt x="1465" y="402"/>
                </a:cubicBezTo>
                <a:cubicBezTo>
                  <a:pt x="1464" y="404"/>
                  <a:pt x="1464" y="404"/>
                  <a:pt x="1464" y="404"/>
                </a:cubicBezTo>
                <a:cubicBezTo>
                  <a:pt x="1462" y="408"/>
                  <a:pt x="1462" y="408"/>
                  <a:pt x="1462" y="408"/>
                </a:cubicBezTo>
                <a:cubicBezTo>
                  <a:pt x="1462" y="410"/>
                  <a:pt x="1462" y="410"/>
                  <a:pt x="1462" y="410"/>
                </a:cubicBezTo>
                <a:cubicBezTo>
                  <a:pt x="1461" y="409"/>
                  <a:pt x="1461" y="409"/>
                  <a:pt x="1461" y="409"/>
                </a:cubicBezTo>
                <a:cubicBezTo>
                  <a:pt x="1461" y="411"/>
                  <a:pt x="1461" y="411"/>
                  <a:pt x="1461" y="411"/>
                </a:cubicBezTo>
                <a:cubicBezTo>
                  <a:pt x="1463" y="414"/>
                  <a:pt x="1463" y="414"/>
                  <a:pt x="1463" y="414"/>
                </a:cubicBezTo>
                <a:cubicBezTo>
                  <a:pt x="1462" y="411"/>
                  <a:pt x="1462" y="411"/>
                  <a:pt x="1462" y="411"/>
                </a:cubicBezTo>
                <a:cubicBezTo>
                  <a:pt x="1464" y="411"/>
                  <a:pt x="1464" y="411"/>
                  <a:pt x="1464" y="411"/>
                </a:cubicBezTo>
                <a:cubicBezTo>
                  <a:pt x="1467" y="414"/>
                  <a:pt x="1467" y="414"/>
                  <a:pt x="1467" y="414"/>
                </a:cubicBezTo>
                <a:cubicBezTo>
                  <a:pt x="1467" y="412"/>
                  <a:pt x="1467" y="412"/>
                  <a:pt x="1467" y="412"/>
                </a:cubicBezTo>
                <a:cubicBezTo>
                  <a:pt x="1466" y="410"/>
                  <a:pt x="1466" y="410"/>
                  <a:pt x="1466" y="410"/>
                </a:cubicBezTo>
                <a:cubicBezTo>
                  <a:pt x="1467" y="410"/>
                  <a:pt x="1467" y="410"/>
                  <a:pt x="1467" y="410"/>
                </a:cubicBezTo>
                <a:cubicBezTo>
                  <a:pt x="1470" y="412"/>
                  <a:pt x="1470" y="412"/>
                  <a:pt x="1470" y="412"/>
                </a:cubicBezTo>
                <a:cubicBezTo>
                  <a:pt x="1472" y="412"/>
                  <a:pt x="1472" y="412"/>
                  <a:pt x="1472" y="412"/>
                </a:cubicBezTo>
                <a:cubicBezTo>
                  <a:pt x="1472" y="411"/>
                  <a:pt x="1472" y="411"/>
                  <a:pt x="1472" y="411"/>
                </a:cubicBezTo>
                <a:cubicBezTo>
                  <a:pt x="1474" y="411"/>
                  <a:pt x="1474" y="411"/>
                  <a:pt x="1474" y="411"/>
                </a:cubicBezTo>
                <a:cubicBezTo>
                  <a:pt x="1474" y="409"/>
                  <a:pt x="1474" y="409"/>
                  <a:pt x="1474" y="409"/>
                </a:cubicBezTo>
                <a:cubicBezTo>
                  <a:pt x="1479" y="409"/>
                  <a:pt x="1479" y="409"/>
                  <a:pt x="1479" y="409"/>
                </a:cubicBezTo>
                <a:cubicBezTo>
                  <a:pt x="1476" y="410"/>
                  <a:pt x="1476" y="410"/>
                  <a:pt x="1476" y="410"/>
                </a:cubicBezTo>
                <a:cubicBezTo>
                  <a:pt x="1474" y="416"/>
                  <a:pt x="1474" y="416"/>
                  <a:pt x="1474" y="416"/>
                </a:cubicBezTo>
                <a:cubicBezTo>
                  <a:pt x="1476" y="420"/>
                  <a:pt x="1476" y="420"/>
                  <a:pt x="1476" y="420"/>
                </a:cubicBezTo>
                <a:cubicBezTo>
                  <a:pt x="1477" y="420"/>
                  <a:pt x="1477" y="420"/>
                  <a:pt x="1477" y="420"/>
                </a:cubicBezTo>
                <a:cubicBezTo>
                  <a:pt x="1477" y="422"/>
                  <a:pt x="1477" y="422"/>
                  <a:pt x="1477" y="422"/>
                </a:cubicBezTo>
                <a:cubicBezTo>
                  <a:pt x="1479" y="420"/>
                  <a:pt x="1479" y="420"/>
                  <a:pt x="1479" y="420"/>
                </a:cubicBezTo>
                <a:cubicBezTo>
                  <a:pt x="1481" y="420"/>
                  <a:pt x="1481" y="420"/>
                  <a:pt x="1481" y="420"/>
                </a:cubicBezTo>
                <a:cubicBezTo>
                  <a:pt x="1480" y="423"/>
                  <a:pt x="1480" y="423"/>
                  <a:pt x="1480" y="423"/>
                </a:cubicBezTo>
                <a:cubicBezTo>
                  <a:pt x="1481" y="423"/>
                  <a:pt x="1481" y="423"/>
                  <a:pt x="1481" y="423"/>
                </a:cubicBezTo>
                <a:cubicBezTo>
                  <a:pt x="1479" y="425"/>
                  <a:pt x="1479" y="425"/>
                  <a:pt x="1479" y="425"/>
                </a:cubicBezTo>
                <a:cubicBezTo>
                  <a:pt x="1480" y="427"/>
                  <a:pt x="1480" y="427"/>
                  <a:pt x="1480" y="427"/>
                </a:cubicBezTo>
                <a:cubicBezTo>
                  <a:pt x="1479" y="430"/>
                  <a:pt x="1479" y="430"/>
                  <a:pt x="1479" y="430"/>
                </a:cubicBezTo>
                <a:cubicBezTo>
                  <a:pt x="1480" y="431"/>
                  <a:pt x="1480" y="431"/>
                  <a:pt x="1480" y="431"/>
                </a:cubicBezTo>
                <a:cubicBezTo>
                  <a:pt x="1481" y="432"/>
                  <a:pt x="1481" y="432"/>
                  <a:pt x="1481" y="432"/>
                </a:cubicBezTo>
                <a:cubicBezTo>
                  <a:pt x="1482" y="433"/>
                  <a:pt x="1482" y="433"/>
                  <a:pt x="1482" y="433"/>
                </a:cubicBezTo>
                <a:cubicBezTo>
                  <a:pt x="1482" y="433"/>
                  <a:pt x="1482" y="433"/>
                  <a:pt x="1482" y="433"/>
                </a:cubicBezTo>
                <a:cubicBezTo>
                  <a:pt x="1480" y="433"/>
                  <a:pt x="1480" y="433"/>
                  <a:pt x="1480" y="433"/>
                </a:cubicBezTo>
                <a:cubicBezTo>
                  <a:pt x="1479" y="432"/>
                  <a:pt x="1479" y="432"/>
                  <a:pt x="1479" y="432"/>
                </a:cubicBezTo>
                <a:cubicBezTo>
                  <a:pt x="1478" y="432"/>
                  <a:pt x="1478" y="432"/>
                  <a:pt x="1478" y="432"/>
                </a:cubicBezTo>
                <a:cubicBezTo>
                  <a:pt x="1479" y="434"/>
                  <a:pt x="1479" y="434"/>
                  <a:pt x="1479" y="434"/>
                </a:cubicBezTo>
                <a:cubicBezTo>
                  <a:pt x="1480" y="434"/>
                  <a:pt x="1480" y="434"/>
                  <a:pt x="1480" y="434"/>
                </a:cubicBezTo>
                <a:cubicBezTo>
                  <a:pt x="1478" y="434"/>
                  <a:pt x="1478" y="434"/>
                  <a:pt x="1478" y="434"/>
                </a:cubicBezTo>
                <a:cubicBezTo>
                  <a:pt x="1477" y="433"/>
                  <a:pt x="1477" y="433"/>
                  <a:pt x="1477" y="433"/>
                </a:cubicBezTo>
                <a:cubicBezTo>
                  <a:pt x="1474" y="434"/>
                  <a:pt x="1474" y="434"/>
                  <a:pt x="1474" y="434"/>
                </a:cubicBezTo>
                <a:cubicBezTo>
                  <a:pt x="1472" y="433"/>
                  <a:pt x="1472" y="433"/>
                  <a:pt x="1472" y="433"/>
                </a:cubicBezTo>
                <a:cubicBezTo>
                  <a:pt x="1469" y="435"/>
                  <a:pt x="1469" y="435"/>
                  <a:pt x="1469" y="435"/>
                </a:cubicBezTo>
                <a:cubicBezTo>
                  <a:pt x="1467" y="437"/>
                  <a:pt x="1467" y="437"/>
                  <a:pt x="1467" y="437"/>
                </a:cubicBezTo>
                <a:cubicBezTo>
                  <a:pt x="1465" y="439"/>
                  <a:pt x="1465" y="439"/>
                  <a:pt x="1465" y="439"/>
                </a:cubicBezTo>
                <a:cubicBezTo>
                  <a:pt x="1464" y="440"/>
                  <a:pt x="1464" y="440"/>
                  <a:pt x="1464" y="440"/>
                </a:cubicBezTo>
                <a:cubicBezTo>
                  <a:pt x="1465" y="440"/>
                  <a:pt x="1465" y="440"/>
                  <a:pt x="1465" y="440"/>
                </a:cubicBezTo>
                <a:cubicBezTo>
                  <a:pt x="1466" y="440"/>
                  <a:pt x="1466" y="440"/>
                  <a:pt x="1466" y="440"/>
                </a:cubicBezTo>
                <a:cubicBezTo>
                  <a:pt x="1466" y="440"/>
                  <a:pt x="1466" y="440"/>
                  <a:pt x="1466" y="440"/>
                </a:cubicBezTo>
                <a:cubicBezTo>
                  <a:pt x="1470" y="439"/>
                  <a:pt x="1470" y="439"/>
                  <a:pt x="1470" y="439"/>
                </a:cubicBezTo>
                <a:cubicBezTo>
                  <a:pt x="1470" y="440"/>
                  <a:pt x="1470" y="440"/>
                  <a:pt x="1470" y="440"/>
                </a:cubicBezTo>
                <a:cubicBezTo>
                  <a:pt x="1471" y="442"/>
                  <a:pt x="1471" y="442"/>
                  <a:pt x="1471" y="442"/>
                </a:cubicBezTo>
                <a:cubicBezTo>
                  <a:pt x="1469" y="443"/>
                  <a:pt x="1469" y="443"/>
                  <a:pt x="1469" y="443"/>
                </a:cubicBezTo>
                <a:cubicBezTo>
                  <a:pt x="1470" y="444"/>
                  <a:pt x="1470" y="444"/>
                  <a:pt x="1470" y="444"/>
                </a:cubicBezTo>
                <a:cubicBezTo>
                  <a:pt x="1471" y="444"/>
                  <a:pt x="1471" y="444"/>
                  <a:pt x="1471" y="444"/>
                </a:cubicBezTo>
                <a:cubicBezTo>
                  <a:pt x="1469" y="448"/>
                  <a:pt x="1469" y="448"/>
                  <a:pt x="1469" y="448"/>
                </a:cubicBezTo>
                <a:cubicBezTo>
                  <a:pt x="1467" y="449"/>
                  <a:pt x="1467" y="449"/>
                  <a:pt x="1467" y="449"/>
                </a:cubicBezTo>
                <a:cubicBezTo>
                  <a:pt x="1466" y="450"/>
                  <a:pt x="1466" y="450"/>
                  <a:pt x="1466" y="450"/>
                </a:cubicBezTo>
                <a:cubicBezTo>
                  <a:pt x="1465" y="450"/>
                  <a:pt x="1465" y="450"/>
                  <a:pt x="1465" y="450"/>
                </a:cubicBezTo>
                <a:cubicBezTo>
                  <a:pt x="1463" y="451"/>
                  <a:pt x="1463" y="451"/>
                  <a:pt x="1463" y="451"/>
                </a:cubicBezTo>
                <a:cubicBezTo>
                  <a:pt x="1461" y="451"/>
                  <a:pt x="1461" y="451"/>
                  <a:pt x="1461" y="451"/>
                </a:cubicBezTo>
                <a:cubicBezTo>
                  <a:pt x="1459" y="453"/>
                  <a:pt x="1459" y="453"/>
                  <a:pt x="1459" y="453"/>
                </a:cubicBezTo>
                <a:cubicBezTo>
                  <a:pt x="1461" y="453"/>
                  <a:pt x="1461" y="453"/>
                  <a:pt x="1461" y="453"/>
                </a:cubicBezTo>
                <a:cubicBezTo>
                  <a:pt x="1461" y="455"/>
                  <a:pt x="1461" y="455"/>
                  <a:pt x="1461" y="455"/>
                </a:cubicBezTo>
                <a:cubicBezTo>
                  <a:pt x="1459" y="455"/>
                  <a:pt x="1459" y="455"/>
                  <a:pt x="1459" y="455"/>
                </a:cubicBezTo>
                <a:cubicBezTo>
                  <a:pt x="1462" y="456"/>
                  <a:pt x="1462" y="456"/>
                  <a:pt x="1462" y="456"/>
                </a:cubicBezTo>
                <a:cubicBezTo>
                  <a:pt x="1461" y="456"/>
                  <a:pt x="1461" y="456"/>
                  <a:pt x="1461" y="456"/>
                </a:cubicBezTo>
                <a:cubicBezTo>
                  <a:pt x="1462" y="457"/>
                  <a:pt x="1462" y="457"/>
                  <a:pt x="1462" y="457"/>
                </a:cubicBezTo>
                <a:cubicBezTo>
                  <a:pt x="1464" y="457"/>
                  <a:pt x="1464" y="457"/>
                  <a:pt x="1464" y="457"/>
                </a:cubicBezTo>
                <a:cubicBezTo>
                  <a:pt x="1465" y="456"/>
                  <a:pt x="1465" y="456"/>
                  <a:pt x="1465" y="456"/>
                </a:cubicBezTo>
                <a:cubicBezTo>
                  <a:pt x="1468" y="455"/>
                  <a:pt x="1468" y="455"/>
                  <a:pt x="1468" y="455"/>
                </a:cubicBezTo>
                <a:cubicBezTo>
                  <a:pt x="1468" y="456"/>
                  <a:pt x="1468" y="456"/>
                  <a:pt x="1468" y="456"/>
                </a:cubicBezTo>
                <a:cubicBezTo>
                  <a:pt x="1470" y="456"/>
                  <a:pt x="1470" y="456"/>
                  <a:pt x="1470" y="456"/>
                </a:cubicBezTo>
                <a:cubicBezTo>
                  <a:pt x="1468" y="457"/>
                  <a:pt x="1468" y="457"/>
                  <a:pt x="1468" y="457"/>
                </a:cubicBezTo>
                <a:cubicBezTo>
                  <a:pt x="1468" y="458"/>
                  <a:pt x="1468" y="458"/>
                  <a:pt x="1468" y="458"/>
                </a:cubicBezTo>
                <a:cubicBezTo>
                  <a:pt x="1471" y="458"/>
                  <a:pt x="1471" y="458"/>
                  <a:pt x="1471" y="458"/>
                </a:cubicBezTo>
                <a:cubicBezTo>
                  <a:pt x="1471" y="457"/>
                  <a:pt x="1471" y="457"/>
                  <a:pt x="1471" y="457"/>
                </a:cubicBezTo>
                <a:cubicBezTo>
                  <a:pt x="1473" y="457"/>
                  <a:pt x="1473" y="457"/>
                  <a:pt x="1473" y="457"/>
                </a:cubicBezTo>
                <a:cubicBezTo>
                  <a:pt x="1474" y="459"/>
                  <a:pt x="1474" y="459"/>
                  <a:pt x="1474" y="459"/>
                </a:cubicBezTo>
                <a:cubicBezTo>
                  <a:pt x="1475" y="460"/>
                  <a:pt x="1475" y="460"/>
                  <a:pt x="1475" y="460"/>
                </a:cubicBezTo>
                <a:cubicBezTo>
                  <a:pt x="1479" y="460"/>
                  <a:pt x="1479" y="460"/>
                  <a:pt x="1479" y="460"/>
                </a:cubicBezTo>
                <a:cubicBezTo>
                  <a:pt x="1479" y="459"/>
                  <a:pt x="1479" y="459"/>
                  <a:pt x="1479" y="459"/>
                </a:cubicBezTo>
                <a:cubicBezTo>
                  <a:pt x="1481" y="458"/>
                  <a:pt x="1481" y="458"/>
                  <a:pt x="1481" y="458"/>
                </a:cubicBezTo>
                <a:cubicBezTo>
                  <a:pt x="1483" y="457"/>
                  <a:pt x="1483" y="457"/>
                  <a:pt x="1483" y="457"/>
                </a:cubicBezTo>
                <a:cubicBezTo>
                  <a:pt x="1484" y="456"/>
                  <a:pt x="1484" y="456"/>
                  <a:pt x="1484" y="456"/>
                </a:cubicBezTo>
                <a:cubicBezTo>
                  <a:pt x="1485" y="455"/>
                  <a:pt x="1485" y="455"/>
                  <a:pt x="1485" y="455"/>
                </a:cubicBezTo>
                <a:cubicBezTo>
                  <a:pt x="1483" y="458"/>
                  <a:pt x="1483" y="458"/>
                  <a:pt x="1483" y="458"/>
                </a:cubicBezTo>
                <a:cubicBezTo>
                  <a:pt x="1481" y="461"/>
                  <a:pt x="1481" y="461"/>
                  <a:pt x="1481" y="461"/>
                </a:cubicBezTo>
                <a:cubicBezTo>
                  <a:pt x="1481" y="463"/>
                  <a:pt x="1481" y="463"/>
                  <a:pt x="1481" y="463"/>
                </a:cubicBezTo>
                <a:cubicBezTo>
                  <a:pt x="1479" y="463"/>
                  <a:pt x="1479" y="463"/>
                  <a:pt x="1479" y="463"/>
                </a:cubicBezTo>
                <a:cubicBezTo>
                  <a:pt x="1478" y="464"/>
                  <a:pt x="1478" y="464"/>
                  <a:pt x="1478" y="464"/>
                </a:cubicBezTo>
                <a:cubicBezTo>
                  <a:pt x="1476" y="463"/>
                  <a:pt x="1476" y="463"/>
                  <a:pt x="1476" y="463"/>
                </a:cubicBezTo>
                <a:cubicBezTo>
                  <a:pt x="1472" y="462"/>
                  <a:pt x="1472" y="462"/>
                  <a:pt x="1472" y="462"/>
                </a:cubicBezTo>
                <a:cubicBezTo>
                  <a:pt x="1469" y="463"/>
                  <a:pt x="1469" y="463"/>
                  <a:pt x="1469" y="463"/>
                </a:cubicBezTo>
                <a:cubicBezTo>
                  <a:pt x="1469" y="465"/>
                  <a:pt x="1469" y="465"/>
                  <a:pt x="1469" y="465"/>
                </a:cubicBezTo>
                <a:cubicBezTo>
                  <a:pt x="1468" y="466"/>
                  <a:pt x="1468" y="466"/>
                  <a:pt x="1468" y="466"/>
                </a:cubicBezTo>
                <a:cubicBezTo>
                  <a:pt x="1466" y="466"/>
                  <a:pt x="1466" y="466"/>
                  <a:pt x="1466" y="466"/>
                </a:cubicBezTo>
                <a:cubicBezTo>
                  <a:pt x="1466" y="469"/>
                  <a:pt x="1466" y="469"/>
                  <a:pt x="1466" y="469"/>
                </a:cubicBezTo>
                <a:cubicBezTo>
                  <a:pt x="1464" y="471"/>
                  <a:pt x="1464" y="471"/>
                  <a:pt x="1464" y="471"/>
                </a:cubicBezTo>
                <a:cubicBezTo>
                  <a:pt x="1464" y="472"/>
                  <a:pt x="1464" y="472"/>
                  <a:pt x="1464" y="472"/>
                </a:cubicBezTo>
                <a:cubicBezTo>
                  <a:pt x="1462" y="472"/>
                  <a:pt x="1462" y="472"/>
                  <a:pt x="1462" y="472"/>
                </a:cubicBezTo>
                <a:cubicBezTo>
                  <a:pt x="1461" y="474"/>
                  <a:pt x="1461" y="474"/>
                  <a:pt x="1461" y="474"/>
                </a:cubicBezTo>
                <a:cubicBezTo>
                  <a:pt x="1460" y="474"/>
                  <a:pt x="1460" y="474"/>
                  <a:pt x="1460" y="474"/>
                </a:cubicBezTo>
                <a:cubicBezTo>
                  <a:pt x="1460" y="475"/>
                  <a:pt x="1460" y="475"/>
                  <a:pt x="1460" y="475"/>
                </a:cubicBezTo>
                <a:cubicBezTo>
                  <a:pt x="1457" y="477"/>
                  <a:pt x="1457" y="477"/>
                  <a:pt x="1457" y="477"/>
                </a:cubicBezTo>
                <a:cubicBezTo>
                  <a:pt x="1456" y="477"/>
                  <a:pt x="1456" y="477"/>
                  <a:pt x="1456" y="477"/>
                </a:cubicBezTo>
                <a:cubicBezTo>
                  <a:pt x="1455" y="478"/>
                  <a:pt x="1455" y="478"/>
                  <a:pt x="1455" y="478"/>
                </a:cubicBezTo>
                <a:cubicBezTo>
                  <a:pt x="1455" y="479"/>
                  <a:pt x="1455" y="479"/>
                  <a:pt x="1455" y="479"/>
                </a:cubicBezTo>
                <a:cubicBezTo>
                  <a:pt x="1457" y="479"/>
                  <a:pt x="1457" y="479"/>
                  <a:pt x="1457" y="479"/>
                </a:cubicBezTo>
                <a:cubicBezTo>
                  <a:pt x="1457" y="478"/>
                  <a:pt x="1457" y="478"/>
                  <a:pt x="1457" y="478"/>
                </a:cubicBezTo>
                <a:cubicBezTo>
                  <a:pt x="1459" y="479"/>
                  <a:pt x="1459" y="479"/>
                  <a:pt x="1459" y="479"/>
                </a:cubicBezTo>
                <a:cubicBezTo>
                  <a:pt x="1460" y="480"/>
                  <a:pt x="1460" y="480"/>
                  <a:pt x="1460" y="480"/>
                </a:cubicBezTo>
                <a:cubicBezTo>
                  <a:pt x="1461" y="479"/>
                  <a:pt x="1461" y="479"/>
                  <a:pt x="1461" y="479"/>
                </a:cubicBezTo>
                <a:cubicBezTo>
                  <a:pt x="1460" y="478"/>
                  <a:pt x="1460" y="478"/>
                  <a:pt x="1460" y="478"/>
                </a:cubicBezTo>
                <a:cubicBezTo>
                  <a:pt x="1461" y="477"/>
                  <a:pt x="1461" y="477"/>
                  <a:pt x="1461" y="477"/>
                </a:cubicBezTo>
                <a:cubicBezTo>
                  <a:pt x="1462" y="478"/>
                  <a:pt x="1462" y="478"/>
                  <a:pt x="1462" y="478"/>
                </a:cubicBezTo>
                <a:cubicBezTo>
                  <a:pt x="1463" y="477"/>
                  <a:pt x="1463" y="477"/>
                  <a:pt x="1463" y="477"/>
                </a:cubicBezTo>
                <a:cubicBezTo>
                  <a:pt x="1464" y="477"/>
                  <a:pt x="1464" y="477"/>
                  <a:pt x="1464" y="477"/>
                </a:cubicBezTo>
                <a:cubicBezTo>
                  <a:pt x="1464" y="475"/>
                  <a:pt x="1464" y="475"/>
                  <a:pt x="1464" y="475"/>
                </a:cubicBezTo>
                <a:cubicBezTo>
                  <a:pt x="1466" y="476"/>
                  <a:pt x="1466" y="476"/>
                  <a:pt x="1466" y="476"/>
                </a:cubicBezTo>
                <a:cubicBezTo>
                  <a:pt x="1468" y="475"/>
                  <a:pt x="1468" y="475"/>
                  <a:pt x="1468" y="475"/>
                </a:cubicBezTo>
                <a:cubicBezTo>
                  <a:pt x="1469" y="475"/>
                  <a:pt x="1469" y="475"/>
                  <a:pt x="1469" y="475"/>
                </a:cubicBezTo>
                <a:cubicBezTo>
                  <a:pt x="1470" y="475"/>
                  <a:pt x="1470" y="475"/>
                  <a:pt x="1470" y="475"/>
                </a:cubicBezTo>
                <a:cubicBezTo>
                  <a:pt x="1471" y="476"/>
                  <a:pt x="1471" y="476"/>
                  <a:pt x="1471" y="476"/>
                </a:cubicBezTo>
                <a:cubicBezTo>
                  <a:pt x="1472" y="476"/>
                  <a:pt x="1472" y="476"/>
                  <a:pt x="1472" y="476"/>
                </a:cubicBezTo>
                <a:cubicBezTo>
                  <a:pt x="1473" y="477"/>
                  <a:pt x="1473" y="477"/>
                  <a:pt x="1473" y="477"/>
                </a:cubicBezTo>
                <a:cubicBezTo>
                  <a:pt x="1475" y="477"/>
                  <a:pt x="1475" y="477"/>
                  <a:pt x="1475" y="477"/>
                </a:cubicBezTo>
                <a:cubicBezTo>
                  <a:pt x="1474" y="476"/>
                  <a:pt x="1474" y="476"/>
                  <a:pt x="1474" y="476"/>
                </a:cubicBezTo>
                <a:cubicBezTo>
                  <a:pt x="1476" y="475"/>
                  <a:pt x="1476" y="475"/>
                  <a:pt x="1476" y="475"/>
                </a:cubicBezTo>
                <a:cubicBezTo>
                  <a:pt x="1476" y="474"/>
                  <a:pt x="1476" y="474"/>
                  <a:pt x="1476" y="474"/>
                </a:cubicBezTo>
                <a:cubicBezTo>
                  <a:pt x="1476" y="472"/>
                  <a:pt x="1476" y="472"/>
                  <a:pt x="1476" y="472"/>
                </a:cubicBezTo>
                <a:cubicBezTo>
                  <a:pt x="1477" y="471"/>
                  <a:pt x="1477" y="471"/>
                  <a:pt x="1477" y="471"/>
                </a:cubicBezTo>
                <a:cubicBezTo>
                  <a:pt x="1478" y="471"/>
                  <a:pt x="1478" y="471"/>
                  <a:pt x="1478" y="471"/>
                </a:cubicBezTo>
                <a:cubicBezTo>
                  <a:pt x="1478" y="470"/>
                  <a:pt x="1478" y="470"/>
                  <a:pt x="1478" y="470"/>
                </a:cubicBezTo>
                <a:cubicBezTo>
                  <a:pt x="1482" y="470"/>
                  <a:pt x="1482" y="470"/>
                  <a:pt x="1482" y="470"/>
                </a:cubicBezTo>
                <a:cubicBezTo>
                  <a:pt x="1483" y="470"/>
                  <a:pt x="1483" y="470"/>
                  <a:pt x="1483" y="470"/>
                </a:cubicBezTo>
                <a:cubicBezTo>
                  <a:pt x="1486" y="471"/>
                  <a:pt x="1486" y="471"/>
                  <a:pt x="1486" y="471"/>
                </a:cubicBezTo>
                <a:cubicBezTo>
                  <a:pt x="1486" y="471"/>
                  <a:pt x="1486" y="471"/>
                  <a:pt x="1486" y="471"/>
                </a:cubicBezTo>
                <a:cubicBezTo>
                  <a:pt x="1489" y="471"/>
                  <a:pt x="1489" y="471"/>
                  <a:pt x="1489" y="471"/>
                </a:cubicBezTo>
                <a:cubicBezTo>
                  <a:pt x="1490" y="472"/>
                  <a:pt x="1490" y="472"/>
                  <a:pt x="1490" y="472"/>
                </a:cubicBezTo>
                <a:cubicBezTo>
                  <a:pt x="1491" y="470"/>
                  <a:pt x="1491" y="470"/>
                  <a:pt x="1491" y="470"/>
                </a:cubicBezTo>
                <a:cubicBezTo>
                  <a:pt x="1493" y="469"/>
                  <a:pt x="1493" y="469"/>
                  <a:pt x="1493" y="469"/>
                </a:cubicBezTo>
                <a:cubicBezTo>
                  <a:pt x="1494" y="469"/>
                  <a:pt x="1494" y="469"/>
                  <a:pt x="1494" y="469"/>
                </a:cubicBezTo>
                <a:cubicBezTo>
                  <a:pt x="1496" y="468"/>
                  <a:pt x="1496" y="468"/>
                  <a:pt x="1496" y="468"/>
                </a:cubicBezTo>
                <a:cubicBezTo>
                  <a:pt x="1498" y="468"/>
                  <a:pt x="1498" y="468"/>
                  <a:pt x="1498" y="468"/>
                </a:cubicBezTo>
                <a:cubicBezTo>
                  <a:pt x="1499" y="468"/>
                  <a:pt x="1499" y="468"/>
                  <a:pt x="1499" y="468"/>
                </a:cubicBezTo>
                <a:cubicBezTo>
                  <a:pt x="1500" y="467"/>
                  <a:pt x="1500" y="467"/>
                  <a:pt x="1500" y="467"/>
                </a:cubicBezTo>
                <a:cubicBezTo>
                  <a:pt x="1500" y="468"/>
                  <a:pt x="1500" y="468"/>
                  <a:pt x="1500" y="468"/>
                </a:cubicBezTo>
                <a:cubicBezTo>
                  <a:pt x="1501" y="469"/>
                  <a:pt x="1501" y="469"/>
                  <a:pt x="1501" y="469"/>
                </a:cubicBezTo>
                <a:cubicBezTo>
                  <a:pt x="1503" y="468"/>
                  <a:pt x="1503" y="468"/>
                  <a:pt x="1503" y="468"/>
                </a:cubicBezTo>
                <a:cubicBezTo>
                  <a:pt x="1506" y="468"/>
                  <a:pt x="1506" y="468"/>
                  <a:pt x="1506" y="468"/>
                </a:cubicBezTo>
                <a:cubicBezTo>
                  <a:pt x="1508" y="467"/>
                  <a:pt x="1508" y="467"/>
                  <a:pt x="1508" y="467"/>
                </a:cubicBezTo>
                <a:cubicBezTo>
                  <a:pt x="1510" y="468"/>
                  <a:pt x="1510" y="468"/>
                  <a:pt x="1510" y="468"/>
                </a:cubicBezTo>
                <a:cubicBezTo>
                  <a:pt x="1511" y="468"/>
                  <a:pt x="1511" y="468"/>
                  <a:pt x="1511" y="468"/>
                </a:cubicBezTo>
                <a:cubicBezTo>
                  <a:pt x="1513" y="467"/>
                  <a:pt x="1513" y="467"/>
                  <a:pt x="1513" y="467"/>
                </a:cubicBezTo>
                <a:cubicBezTo>
                  <a:pt x="1514" y="467"/>
                  <a:pt x="1514" y="467"/>
                  <a:pt x="1514" y="467"/>
                </a:cubicBezTo>
                <a:cubicBezTo>
                  <a:pt x="1516" y="465"/>
                  <a:pt x="1516" y="465"/>
                  <a:pt x="1516" y="465"/>
                </a:cubicBezTo>
                <a:cubicBezTo>
                  <a:pt x="1517" y="465"/>
                  <a:pt x="1517" y="465"/>
                  <a:pt x="1517" y="465"/>
                </a:cubicBezTo>
                <a:cubicBezTo>
                  <a:pt x="1518" y="465"/>
                  <a:pt x="1518" y="465"/>
                  <a:pt x="1518" y="465"/>
                </a:cubicBezTo>
                <a:cubicBezTo>
                  <a:pt x="1517" y="464"/>
                  <a:pt x="1517" y="464"/>
                  <a:pt x="1517" y="464"/>
                </a:cubicBezTo>
                <a:cubicBezTo>
                  <a:pt x="1520" y="463"/>
                  <a:pt x="1520" y="463"/>
                  <a:pt x="1520" y="463"/>
                </a:cubicBezTo>
                <a:cubicBezTo>
                  <a:pt x="1521" y="462"/>
                  <a:pt x="1521" y="462"/>
                  <a:pt x="1521" y="462"/>
                </a:cubicBezTo>
                <a:cubicBezTo>
                  <a:pt x="1521" y="461"/>
                  <a:pt x="1521" y="461"/>
                  <a:pt x="1521" y="461"/>
                </a:cubicBezTo>
                <a:cubicBezTo>
                  <a:pt x="1521" y="460"/>
                  <a:pt x="1521" y="460"/>
                  <a:pt x="1521" y="460"/>
                </a:cubicBezTo>
                <a:cubicBezTo>
                  <a:pt x="1521" y="459"/>
                  <a:pt x="1521" y="459"/>
                  <a:pt x="1521" y="459"/>
                </a:cubicBezTo>
                <a:cubicBezTo>
                  <a:pt x="1519" y="459"/>
                  <a:pt x="1519" y="459"/>
                  <a:pt x="1519" y="459"/>
                </a:cubicBezTo>
                <a:cubicBezTo>
                  <a:pt x="1517" y="459"/>
                  <a:pt x="1517" y="459"/>
                  <a:pt x="1517" y="459"/>
                </a:cubicBezTo>
                <a:cubicBezTo>
                  <a:pt x="1516" y="460"/>
                  <a:pt x="1516" y="460"/>
                  <a:pt x="1516" y="460"/>
                </a:cubicBezTo>
                <a:cubicBezTo>
                  <a:pt x="1514" y="459"/>
                  <a:pt x="1514" y="459"/>
                  <a:pt x="1514" y="459"/>
                </a:cubicBezTo>
                <a:cubicBezTo>
                  <a:pt x="1513" y="459"/>
                  <a:pt x="1513" y="459"/>
                  <a:pt x="1513" y="459"/>
                </a:cubicBezTo>
                <a:cubicBezTo>
                  <a:pt x="1514" y="458"/>
                  <a:pt x="1514" y="458"/>
                  <a:pt x="1514" y="458"/>
                </a:cubicBezTo>
                <a:cubicBezTo>
                  <a:pt x="1515" y="458"/>
                  <a:pt x="1515" y="458"/>
                  <a:pt x="1515" y="458"/>
                </a:cubicBezTo>
                <a:cubicBezTo>
                  <a:pt x="1515" y="458"/>
                  <a:pt x="1515" y="458"/>
                  <a:pt x="1515" y="458"/>
                </a:cubicBezTo>
                <a:cubicBezTo>
                  <a:pt x="1513" y="457"/>
                  <a:pt x="1513" y="457"/>
                  <a:pt x="1513" y="457"/>
                </a:cubicBezTo>
                <a:cubicBezTo>
                  <a:pt x="1512" y="458"/>
                  <a:pt x="1512" y="458"/>
                  <a:pt x="1512" y="458"/>
                </a:cubicBezTo>
                <a:cubicBezTo>
                  <a:pt x="1514" y="457"/>
                  <a:pt x="1514" y="457"/>
                  <a:pt x="1514" y="457"/>
                </a:cubicBezTo>
                <a:cubicBezTo>
                  <a:pt x="1515" y="457"/>
                  <a:pt x="1515" y="457"/>
                  <a:pt x="1515" y="457"/>
                </a:cubicBezTo>
                <a:cubicBezTo>
                  <a:pt x="1517" y="456"/>
                  <a:pt x="1517" y="456"/>
                  <a:pt x="1517" y="456"/>
                </a:cubicBezTo>
                <a:cubicBezTo>
                  <a:pt x="1516" y="455"/>
                  <a:pt x="1516" y="455"/>
                  <a:pt x="1516" y="455"/>
                </a:cubicBezTo>
                <a:cubicBezTo>
                  <a:pt x="1515" y="455"/>
                  <a:pt x="1515" y="455"/>
                  <a:pt x="1515" y="455"/>
                </a:cubicBezTo>
                <a:cubicBezTo>
                  <a:pt x="1516" y="454"/>
                  <a:pt x="1516" y="454"/>
                  <a:pt x="1516" y="454"/>
                </a:cubicBezTo>
                <a:cubicBezTo>
                  <a:pt x="1517" y="453"/>
                  <a:pt x="1517" y="453"/>
                  <a:pt x="1517" y="453"/>
                </a:cubicBezTo>
                <a:cubicBezTo>
                  <a:pt x="1517" y="454"/>
                  <a:pt x="1517" y="454"/>
                  <a:pt x="1517" y="454"/>
                </a:cubicBezTo>
                <a:cubicBezTo>
                  <a:pt x="1519" y="453"/>
                  <a:pt x="1519" y="453"/>
                  <a:pt x="1519" y="453"/>
                </a:cubicBezTo>
                <a:cubicBezTo>
                  <a:pt x="1519" y="452"/>
                  <a:pt x="1519" y="452"/>
                  <a:pt x="1519" y="452"/>
                </a:cubicBezTo>
                <a:cubicBezTo>
                  <a:pt x="1519" y="452"/>
                  <a:pt x="1519" y="452"/>
                  <a:pt x="1519" y="452"/>
                </a:cubicBezTo>
                <a:cubicBezTo>
                  <a:pt x="1519" y="451"/>
                  <a:pt x="1519" y="451"/>
                  <a:pt x="1519" y="451"/>
                </a:cubicBezTo>
                <a:cubicBezTo>
                  <a:pt x="1518" y="451"/>
                  <a:pt x="1518" y="451"/>
                  <a:pt x="1518" y="451"/>
                </a:cubicBezTo>
                <a:cubicBezTo>
                  <a:pt x="1518" y="450"/>
                  <a:pt x="1518" y="450"/>
                  <a:pt x="1518" y="450"/>
                </a:cubicBezTo>
                <a:cubicBezTo>
                  <a:pt x="1519" y="450"/>
                  <a:pt x="1519" y="450"/>
                  <a:pt x="1519" y="450"/>
                </a:cubicBezTo>
                <a:cubicBezTo>
                  <a:pt x="1520" y="451"/>
                  <a:pt x="1520" y="451"/>
                  <a:pt x="1520" y="451"/>
                </a:cubicBezTo>
                <a:cubicBezTo>
                  <a:pt x="1521" y="449"/>
                  <a:pt x="1521" y="449"/>
                  <a:pt x="1521" y="449"/>
                </a:cubicBezTo>
                <a:cubicBezTo>
                  <a:pt x="1522" y="449"/>
                  <a:pt x="1522" y="449"/>
                  <a:pt x="1522" y="449"/>
                </a:cubicBezTo>
                <a:cubicBezTo>
                  <a:pt x="1522" y="446"/>
                  <a:pt x="1522" y="446"/>
                  <a:pt x="1522" y="446"/>
                </a:cubicBezTo>
                <a:cubicBezTo>
                  <a:pt x="1523" y="443"/>
                  <a:pt x="1523" y="443"/>
                  <a:pt x="1523" y="443"/>
                </a:cubicBezTo>
                <a:cubicBezTo>
                  <a:pt x="1522" y="442"/>
                  <a:pt x="1522" y="442"/>
                  <a:pt x="1522" y="442"/>
                </a:cubicBezTo>
                <a:cubicBezTo>
                  <a:pt x="1522" y="439"/>
                  <a:pt x="1522" y="439"/>
                  <a:pt x="1522" y="439"/>
                </a:cubicBezTo>
                <a:cubicBezTo>
                  <a:pt x="1518" y="437"/>
                  <a:pt x="1518" y="437"/>
                  <a:pt x="1518" y="437"/>
                </a:cubicBezTo>
                <a:cubicBezTo>
                  <a:pt x="1514" y="437"/>
                  <a:pt x="1514" y="437"/>
                  <a:pt x="1514" y="437"/>
                </a:cubicBezTo>
                <a:cubicBezTo>
                  <a:pt x="1511" y="437"/>
                  <a:pt x="1511" y="437"/>
                  <a:pt x="1511" y="437"/>
                </a:cubicBezTo>
                <a:cubicBezTo>
                  <a:pt x="1511" y="439"/>
                  <a:pt x="1511" y="439"/>
                  <a:pt x="1511" y="439"/>
                </a:cubicBezTo>
                <a:cubicBezTo>
                  <a:pt x="1510" y="440"/>
                  <a:pt x="1510" y="440"/>
                  <a:pt x="1510" y="440"/>
                </a:cubicBezTo>
                <a:cubicBezTo>
                  <a:pt x="1508" y="438"/>
                  <a:pt x="1508" y="438"/>
                  <a:pt x="1508" y="438"/>
                </a:cubicBezTo>
                <a:cubicBezTo>
                  <a:pt x="1506" y="438"/>
                  <a:pt x="1506" y="438"/>
                  <a:pt x="1506" y="438"/>
                </a:cubicBezTo>
                <a:cubicBezTo>
                  <a:pt x="1509" y="435"/>
                  <a:pt x="1509" y="435"/>
                  <a:pt x="1509" y="435"/>
                </a:cubicBezTo>
                <a:cubicBezTo>
                  <a:pt x="1509" y="433"/>
                  <a:pt x="1509" y="433"/>
                  <a:pt x="1509" y="433"/>
                </a:cubicBezTo>
                <a:cubicBezTo>
                  <a:pt x="1507" y="429"/>
                  <a:pt x="1507" y="429"/>
                  <a:pt x="1507" y="429"/>
                </a:cubicBezTo>
                <a:cubicBezTo>
                  <a:pt x="1506" y="429"/>
                  <a:pt x="1506" y="429"/>
                  <a:pt x="1506" y="429"/>
                </a:cubicBezTo>
                <a:cubicBezTo>
                  <a:pt x="1504" y="428"/>
                  <a:pt x="1504" y="428"/>
                  <a:pt x="1504" y="428"/>
                </a:cubicBezTo>
                <a:cubicBezTo>
                  <a:pt x="1503" y="427"/>
                  <a:pt x="1503" y="427"/>
                  <a:pt x="1503" y="427"/>
                </a:cubicBezTo>
                <a:cubicBezTo>
                  <a:pt x="1502" y="427"/>
                  <a:pt x="1502" y="427"/>
                  <a:pt x="1502" y="427"/>
                </a:cubicBezTo>
                <a:cubicBezTo>
                  <a:pt x="1502" y="427"/>
                  <a:pt x="1502" y="427"/>
                  <a:pt x="1502" y="427"/>
                </a:cubicBezTo>
                <a:cubicBezTo>
                  <a:pt x="1500" y="427"/>
                  <a:pt x="1500" y="427"/>
                  <a:pt x="1500" y="427"/>
                </a:cubicBezTo>
                <a:cubicBezTo>
                  <a:pt x="1500" y="427"/>
                  <a:pt x="1500" y="427"/>
                  <a:pt x="1500" y="427"/>
                </a:cubicBezTo>
                <a:cubicBezTo>
                  <a:pt x="1501" y="426"/>
                  <a:pt x="1501" y="426"/>
                  <a:pt x="1501" y="426"/>
                </a:cubicBezTo>
                <a:cubicBezTo>
                  <a:pt x="1502" y="427"/>
                  <a:pt x="1502" y="427"/>
                  <a:pt x="1502" y="427"/>
                </a:cubicBezTo>
                <a:cubicBezTo>
                  <a:pt x="1503" y="426"/>
                  <a:pt x="1503" y="426"/>
                  <a:pt x="1503" y="426"/>
                </a:cubicBezTo>
                <a:cubicBezTo>
                  <a:pt x="1504" y="427"/>
                  <a:pt x="1504" y="427"/>
                  <a:pt x="1504" y="427"/>
                </a:cubicBezTo>
                <a:cubicBezTo>
                  <a:pt x="1505" y="428"/>
                  <a:pt x="1505" y="428"/>
                  <a:pt x="1505" y="428"/>
                </a:cubicBezTo>
                <a:cubicBezTo>
                  <a:pt x="1506" y="427"/>
                  <a:pt x="1506" y="427"/>
                  <a:pt x="1506" y="427"/>
                </a:cubicBezTo>
                <a:cubicBezTo>
                  <a:pt x="1507" y="428"/>
                  <a:pt x="1507" y="428"/>
                  <a:pt x="1507" y="428"/>
                </a:cubicBezTo>
                <a:cubicBezTo>
                  <a:pt x="1504" y="424"/>
                  <a:pt x="1504" y="424"/>
                  <a:pt x="1504" y="424"/>
                </a:cubicBezTo>
                <a:cubicBezTo>
                  <a:pt x="1503" y="423"/>
                  <a:pt x="1503" y="423"/>
                  <a:pt x="1503" y="423"/>
                </a:cubicBezTo>
                <a:cubicBezTo>
                  <a:pt x="1504" y="421"/>
                  <a:pt x="1504" y="421"/>
                  <a:pt x="1504" y="421"/>
                </a:cubicBezTo>
                <a:cubicBezTo>
                  <a:pt x="1505" y="421"/>
                  <a:pt x="1505" y="421"/>
                  <a:pt x="1505" y="421"/>
                </a:cubicBezTo>
                <a:cubicBezTo>
                  <a:pt x="1503" y="420"/>
                  <a:pt x="1503" y="420"/>
                  <a:pt x="1503" y="420"/>
                </a:cubicBezTo>
                <a:cubicBezTo>
                  <a:pt x="1503" y="419"/>
                  <a:pt x="1503" y="419"/>
                  <a:pt x="1503" y="419"/>
                </a:cubicBezTo>
                <a:cubicBezTo>
                  <a:pt x="1502" y="419"/>
                  <a:pt x="1502" y="419"/>
                  <a:pt x="1502" y="419"/>
                </a:cubicBezTo>
                <a:cubicBezTo>
                  <a:pt x="1501" y="416"/>
                  <a:pt x="1501" y="416"/>
                  <a:pt x="1501" y="416"/>
                </a:cubicBezTo>
                <a:cubicBezTo>
                  <a:pt x="1498" y="415"/>
                  <a:pt x="1498" y="415"/>
                  <a:pt x="1498" y="415"/>
                </a:cubicBezTo>
                <a:cubicBezTo>
                  <a:pt x="1495" y="414"/>
                  <a:pt x="1495" y="414"/>
                  <a:pt x="1495" y="414"/>
                </a:cubicBezTo>
                <a:cubicBezTo>
                  <a:pt x="1495" y="413"/>
                  <a:pt x="1495" y="413"/>
                  <a:pt x="1495" y="413"/>
                </a:cubicBezTo>
                <a:cubicBezTo>
                  <a:pt x="1494" y="412"/>
                  <a:pt x="1494" y="412"/>
                  <a:pt x="1494" y="412"/>
                </a:cubicBezTo>
                <a:cubicBezTo>
                  <a:pt x="1493" y="409"/>
                  <a:pt x="1493" y="409"/>
                  <a:pt x="1493" y="409"/>
                </a:cubicBezTo>
                <a:cubicBezTo>
                  <a:pt x="1492" y="407"/>
                  <a:pt x="1492" y="407"/>
                  <a:pt x="1492" y="407"/>
                </a:cubicBezTo>
                <a:cubicBezTo>
                  <a:pt x="1491" y="402"/>
                  <a:pt x="1491" y="402"/>
                  <a:pt x="1491" y="402"/>
                </a:cubicBezTo>
                <a:cubicBezTo>
                  <a:pt x="1490" y="401"/>
                  <a:pt x="1490" y="401"/>
                  <a:pt x="1490" y="401"/>
                </a:cubicBezTo>
                <a:cubicBezTo>
                  <a:pt x="1489" y="401"/>
                  <a:pt x="1489" y="401"/>
                  <a:pt x="1489" y="401"/>
                </a:cubicBezTo>
                <a:cubicBezTo>
                  <a:pt x="1486" y="396"/>
                  <a:pt x="1486" y="396"/>
                  <a:pt x="1486" y="396"/>
                </a:cubicBezTo>
                <a:cubicBezTo>
                  <a:pt x="1484" y="396"/>
                  <a:pt x="1484" y="396"/>
                  <a:pt x="1484" y="396"/>
                </a:cubicBezTo>
                <a:cubicBezTo>
                  <a:pt x="1483" y="395"/>
                  <a:pt x="1483" y="395"/>
                  <a:pt x="1483" y="395"/>
                </a:cubicBezTo>
                <a:cubicBezTo>
                  <a:pt x="1481" y="394"/>
                  <a:pt x="1481" y="394"/>
                  <a:pt x="1481" y="394"/>
                </a:cubicBezTo>
                <a:cubicBezTo>
                  <a:pt x="1480" y="395"/>
                  <a:pt x="1480" y="395"/>
                  <a:pt x="1480" y="395"/>
                </a:cubicBezTo>
                <a:cubicBezTo>
                  <a:pt x="1478" y="396"/>
                  <a:pt x="1478" y="396"/>
                  <a:pt x="1478" y="396"/>
                </a:cubicBezTo>
                <a:cubicBezTo>
                  <a:pt x="1476" y="395"/>
                  <a:pt x="1476" y="395"/>
                  <a:pt x="1476" y="395"/>
                </a:cubicBezTo>
                <a:cubicBezTo>
                  <a:pt x="1475" y="395"/>
                  <a:pt x="1475" y="395"/>
                  <a:pt x="1475" y="395"/>
                </a:cubicBezTo>
                <a:cubicBezTo>
                  <a:pt x="1473" y="395"/>
                  <a:pt x="1473" y="395"/>
                  <a:pt x="1473" y="395"/>
                </a:cubicBezTo>
                <a:cubicBezTo>
                  <a:pt x="1472" y="394"/>
                  <a:pt x="1472" y="394"/>
                  <a:pt x="1472" y="394"/>
                </a:cubicBezTo>
                <a:cubicBezTo>
                  <a:pt x="1473" y="394"/>
                  <a:pt x="1473" y="394"/>
                  <a:pt x="1473" y="394"/>
                </a:cubicBezTo>
                <a:cubicBezTo>
                  <a:pt x="1476" y="394"/>
                  <a:pt x="1476" y="394"/>
                  <a:pt x="1476" y="394"/>
                </a:cubicBezTo>
                <a:cubicBezTo>
                  <a:pt x="1478" y="394"/>
                  <a:pt x="1478" y="394"/>
                  <a:pt x="1478" y="394"/>
                </a:cubicBezTo>
                <a:cubicBezTo>
                  <a:pt x="1478" y="392"/>
                  <a:pt x="1478" y="392"/>
                  <a:pt x="1478" y="392"/>
                </a:cubicBezTo>
                <a:cubicBezTo>
                  <a:pt x="1480" y="392"/>
                  <a:pt x="1480" y="392"/>
                  <a:pt x="1480" y="392"/>
                </a:cubicBezTo>
                <a:cubicBezTo>
                  <a:pt x="1482" y="391"/>
                  <a:pt x="1482" y="391"/>
                  <a:pt x="1482" y="391"/>
                </a:cubicBezTo>
                <a:cubicBezTo>
                  <a:pt x="1480" y="390"/>
                  <a:pt x="1480" y="390"/>
                  <a:pt x="1480" y="390"/>
                </a:cubicBezTo>
                <a:cubicBezTo>
                  <a:pt x="1480" y="389"/>
                  <a:pt x="1480" y="389"/>
                  <a:pt x="1480" y="389"/>
                </a:cubicBezTo>
                <a:cubicBezTo>
                  <a:pt x="1479" y="389"/>
                  <a:pt x="1479" y="389"/>
                  <a:pt x="1479" y="389"/>
                </a:cubicBezTo>
                <a:cubicBezTo>
                  <a:pt x="1477" y="390"/>
                  <a:pt x="1477" y="390"/>
                  <a:pt x="1477" y="390"/>
                </a:cubicBezTo>
                <a:cubicBezTo>
                  <a:pt x="1476" y="389"/>
                  <a:pt x="1476" y="389"/>
                  <a:pt x="1476" y="389"/>
                </a:cubicBezTo>
                <a:cubicBezTo>
                  <a:pt x="1478" y="388"/>
                  <a:pt x="1478" y="388"/>
                  <a:pt x="1478" y="388"/>
                </a:cubicBezTo>
                <a:cubicBezTo>
                  <a:pt x="1481" y="388"/>
                  <a:pt x="1481" y="388"/>
                  <a:pt x="1481" y="388"/>
                </a:cubicBezTo>
                <a:cubicBezTo>
                  <a:pt x="1482" y="387"/>
                  <a:pt x="1482" y="387"/>
                  <a:pt x="1482" y="387"/>
                </a:cubicBezTo>
                <a:cubicBezTo>
                  <a:pt x="1482" y="386"/>
                  <a:pt x="1482" y="386"/>
                  <a:pt x="1482" y="386"/>
                </a:cubicBezTo>
                <a:cubicBezTo>
                  <a:pt x="1483" y="385"/>
                  <a:pt x="1483" y="385"/>
                  <a:pt x="1483" y="385"/>
                </a:cubicBezTo>
                <a:cubicBezTo>
                  <a:pt x="1484" y="383"/>
                  <a:pt x="1484" y="383"/>
                  <a:pt x="1484" y="383"/>
                </a:cubicBezTo>
                <a:cubicBezTo>
                  <a:pt x="1485" y="381"/>
                  <a:pt x="1485" y="381"/>
                  <a:pt x="1485" y="381"/>
                </a:cubicBezTo>
                <a:cubicBezTo>
                  <a:pt x="1485" y="381"/>
                  <a:pt x="1485" y="381"/>
                  <a:pt x="1485" y="381"/>
                </a:cubicBezTo>
                <a:cubicBezTo>
                  <a:pt x="1486" y="379"/>
                  <a:pt x="1486" y="379"/>
                  <a:pt x="1486" y="379"/>
                </a:cubicBezTo>
                <a:cubicBezTo>
                  <a:pt x="1486" y="378"/>
                  <a:pt x="1486" y="378"/>
                  <a:pt x="1486" y="378"/>
                </a:cubicBezTo>
                <a:cubicBezTo>
                  <a:pt x="1487" y="376"/>
                  <a:pt x="1487" y="376"/>
                  <a:pt x="1487" y="376"/>
                </a:cubicBezTo>
                <a:cubicBezTo>
                  <a:pt x="1488" y="374"/>
                  <a:pt x="1488" y="374"/>
                  <a:pt x="1488" y="374"/>
                </a:cubicBezTo>
                <a:cubicBezTo>
                  <a:pt x="1488" y="373"/>
                  <a:pt x="1488" y="373"/>
                  <a:pt x="1488" y="373"/>
                </a:cubicBezTo>
                <a:cubicBezTo>
                  <a:pt x="1486" y="371"/>
                  <a:pt x="1486" y="371"/>
                  <a:pt x="1486" y="371"/>
                </a:cubicBezTo>
                <a:cubicBezTo>
                  <a:pt x="1485" y="371"/>
                  <a:pt x="1485" y="371"/>
                  <a:pt x="1485" y="371"/>
                </a:cubicBezTo>
                <a:cubicBezTo>
                  <a:pt x="1481" y="371"/>
                  <a:pt x="1481" y="371"/>
                  <a:pt x="1481" y="371"/>
                </a:cubicBezTo>
                <a:cubicBezTo>
                  <a:pt x="1479" y="371"/>
                  <a:pt x="1479" y="371"/>
                  <a:pt x="1479" y="371"/>
                </a:cubicBezTo>
                <a:cubicBezTo>
                  <a:pt x="1478" y="371"/>
                  <a:pt x="1478" y="371"/>
                  <a:pt x="1478" y="371"/>
                </a:cubicBezTo>
                <a:cubicBezTo>
                  <a:pt x="1477" y="371"/>
                  <a:pt x="1477" y="371"/>
                  <a:pt x="1477" y="371"/>
                </a:cubicBezTo>
                <a:cubicBezTo>
                  <a:pt x="1475" y="371"/>
                  <a:pt x="1475" y="371"/>
                  <a:pt x="1475" y="371"/>
                </a:cubicBezTo>
                <a:cubicBezTo>
                  <a:pt x="1474" y="371"/>
                  <a:pt x="1474" y="371"/>
                  <a:pt x="1474" y="371"/>
                </a:cubicBezTo>
                <a:cubicBezTo>
                  <a:pt x="1474" y="371"/>
                  <a:pt x="1474" y="371"/>
                  <a:pt x="1474" y="371"/>
                </a:cubicBezTo>
                <a:cubicBezTo>
                  <a:pt x="1473" y="372"/>
                  <a:pt x="1473" y="372"/>
                  <a:pt x="1473" y="372"/>
                </a:cubicBezTo>
                <a:cubicBezTo>
                  <a:pt x="1471" y="373"/>
                  <a:pt x="1471" y="373"/>
                  <a:pt x="1471" y="373"/>
                </a:cubicBezTo>
                <a:cubicBezTo>
                  <a:pt x="1470" y="373"/>
                  <a:pt x="1470" y="373"/>
                  <a:pt x="1470" y="373"/>
                </a:cubicBezTo>
                <a:cubicBezTo>
                  <a:pt x="1469" y="374"/>
                  <a:pt x="1469" y="374"/>
                  <a:pt x="1469" y="374"/>
                </a:cubicBezTo>
                <a:cubicBezTo>
                  <a:pt x="1469" y="373"/>
                  <a:pt x="1469" y="373"/>
                  <a:pt x="1469" y="373"/>
                </a:cubicBezTo>
                <a:cubicBezTo>
                  <a:pt x="1470" y="372"/>
                  <a:pt x="1470" y="372"/>
                  <a:pt x="1470" y="372"/>
                </a:cubicBezTo>
                <a:cubicBezTo>
                  <a:pt x="1472" y="369"/>
                  <a:pt x="1472" y="369"/>
                  <a:pt x="1472" y="369"/>
                </a:cubicBezTo>
                <a:cubicBezTo>
                  <a:pt x="1471" y="370"/>
                  <a:pt x="1471" y="370"/>
                  <a:pt x="1471" y="370"/>
                </a:cubicBezTo>
                <a:cubicBezTo>
                  <a:pt x="1469" y="369"/>
                  <a:pt x="1469" y="369"/>
                  <a:pt x="1469" y="369"/>
                </a:cubicBezTo>
                <a:cubicBezTo>
                  <a:pt x="1470" y="369"/>
                  <a:pt x="1470" y="369"/>
                  <a:pt x="1470" y="369"/>
                </a:cubicBezTo>
                <a:cubicBezTo>
                  <a:pt x="1470" y="367"/>
                  <a:pt x="1470" y="367"/>
                  <a:pt x="1470" y="367"/>
                </a:cubicBezTo>
                <a:cubicBezTo>
                  <a:pt x="1474" y="364"/>
                  <a:pt x="1474" y="364"/>
                  <a:pt x="1474" y="364"/>
                </a:cubicBezTo>
                <a:cubicBezTo>
                  <a:pt x="1476" y="362"/>
                  <a:pt x="1476" y="362"/>
                  <a:pt x="1476" y="362"/>
                </a:cubicBezTo>
                <a:cubicBezTo>
                  <a:pt x="1477" y="362"/>
                  <a:pt x="1477" y="362"/>
                  <a:pt x="1477" y="362"/>
                </a:cubicBezTo>
                <a:cubicBezTo>
                  <a:pt x="1478" y="360"/>
                  <a:pt x="1478" y="360"/>
                  <a:pt x="1478" y="360"/>
                </a:cubicBezTo>
                <a:cubicBezTo>
                  <a:pt x="1477" y="359"/>
                  <a:pt x="1477" y="359"/>
                  <a:pt x="1477" y="359"/>
                </a:cubicBezTo>
                <a:cubicBezTo>
                  <a:pt x="1478" y="358"/>
                  <a:pt x="1478" y="358"/>
                  <a:pt x="1478" y="358"/>
                </a:cubicBezTo>
                <a:cubicBezTo>
                  <a:pt x="1478" y="357"/>
                  <a:pt x="1478" y="357"/>
                  <a:pt x="1478" y="357"/>
                </a:cubicBezTo>
                <a:cubicBezTo>
                  <a:pt x="1476" y="357"/>
                  <a:pt x="1476" y="357"/>
                  <a:pt x="1476" y="357"/>
                </a:cubicBezTo>
                <a:cubicBezTo>
                  <a:pt x="1475" y="358"/>
                  <a:pt x="1475" y="358"/>
                  <a:pt x="1475" y="358"/>
                </a:cubicBezTo>
                <a:cubicBezTo>
                  <a:pt x="1473" y="358"/>
                  <a:pt x="1473" y="358"/>
                  <a:pt x="1473" y="358"/>
                </a:cubicBezTo>
                <a:cubicBezTo>
                  <a:pt x="1472" y="359"/>
                  <a:pt x="1472" y="359"/>
                  <a:pt x="1472" y="359"/>
                </a:cubicBezTo>
                <a:cubicBezTo>
                  <a:pt x="1470" y="359"/>
                  <a:pt x="1470" y="359"/>
                  <a:pt x="1470" y="359"/>
                </a:cubicBezTo>
                <a:cubicBezTo>
                  <a:pt x="1468" y="359"/>
                  <a:pt x="1468" y="359"/>
                  <a:pt x="1468" y="359"/>
                </a:cubicBezTo>
                <a:cubicBezTo>
                  <a:pt x="1467" y="359"/>
                  <a:pt x="1467" y="359"/>
                  <a:pt x="1467" y="359"/>
                </a:cubicBezTo>
                <a:cubicBezTo>
                  <a:pt x="1467" y="360"/>
                  <a:pt x="1467" y="360"/>
                  <a:pt x="1467" y="360"/>
                </a:cubicBezTo>
                <a:cubicBezTo>
                  <a:pt x="1467" y="359"/>
                  <a:pt x="1467" y="359"/>
                  <a:pt x="1467" y="359"/>
                </a:cubicBezTo>
                <a:cubicBezTo>
                  <a:pt x="1466" y="359"/>
                  <a:pt x="1466" y="359"/>
                  <a:pt x="1466" y="359"/>
                </a:cubicBezTo>
                <a:cubicBezTo>
                  <a:pt x="1464" y="360"/>
                  <a:pt x="1464" y="360"/>
                  <a:pt x="1464" y="360"/>
                </a:cubicBezTo>
                <a:cubicBezTo>
                  <a:pt x="1465" y="359"/>
                  <a:pt x="1465" y="359"/>
                  <a:pt x="1465" y="359"/>
                </a:cubicBezTo>
                <a:cubicBezTo>
                  <a:pt x="1463" y="358"/>
                  <a:pt x="1463" y="358"/>
                  <a:pt x="1463" y="358"/>
                </a:cubicBezTo>
                <a:cubicBezTo>
                  <a:pt x="1462" y="359"/>
                  <a:pt x="1462" y="359"/>
                  <a:pt x="1462" y="359"/>
                </a:cubicBezTo>
                <a:cubicBezTo>
                  <a:pt x="1461" y="360"/>
                  <a:pt x="1461" y="360"/>
                  <a:pt x="1461" y="360"/>
                </a:cubicBezTo>
                <a:cubicBezTo>
                  <a:pt x="1462" y="361"/>
                  <a:pt x="1462" y="361"/>
                  <a:pt x="1462" y="361"/>
                </a:cubicBezTo>
                <a:cubicBezTo>
                  <a:pt x="1461" y="361"/>
                  <a:pt x="1461" y="361"/>
                  <a:pt x="1461" y="361"/>
                </a:cubicBezTo>
                <a:cubicBezTo>
                  <a:pt x="1461" y="363"/>
                  <a:pt x="1461" y="363"/>
                  <a:pt x="1461" y="363"/>
                </a:cubicBezTo>
                <a:cubicBezTo>
                  <a:pt x="1460" y="363"/>
                  <a:pt x="1460" y="363"/>
                  <a:pt x="1460" y="363"/>
                </a:cubicBezTo>
                <a:cubicBezTo>
                  <a:pt x="1460" y="365"/>
                  <a:pt x="1460" y="365"/>
                  <a:pt x="1460" y="365"/>
                </a:cubicBezTo>
                <a:cubicBezTo>
                  <a:pt x="1460" y="366"/>
                  <a:pt x="1460" y="366"/>
                  <a:pt x="1460" y="366"/>
                </a:cubicBezTo>
                <a:cubicBezTo>
                  <a:pt x="1459" y="366"/>
                  <a:pt x="1459" y="366"/>
                  <a:pt x="1459" y="366"/>
                </a:cubicBezTo>
                <a:cubicBezTo>
                  <a:pt x="1461" y="368"/>
                  <a:pt x="1461" y="368"/>
                  <a:pt x="1461" y="368"/>
                </a:cubicBezTo>
                <a:cubicBezTo>
                  <a:pt x="1462" y="369"/>
                  <a:pt x="1462" y="369"/>
                  <a:pt x="1462" y="369"/>
                </a:cubicBezTo>
                <a:cubicBezTo>
                  <a:pt x="1460" y="368"/>
                  <a:pt x="1460" y="368"/>
                  <a:pt x="1460" y="368"/>
                </a:cubicBezTo>
                <a:cubicBezTo>
                  <a:pt x="1459" y="369"/>
                  <a:pt x="1459" y="369"/>
                  <a:pt x="1459" y="369"/>
                </a:cubicBezTo>
                <a:cubicBezTo>
                  <a:pt x="1457" y="368"/>
                  <a:pt x="1457" y="368"/>
                  <a:pt x="1457" y="368"/>
                </a:cubicBezTo>
                <a:cubicBezTo>
                  <a:pt x="1457" y="368"/>
                  <a:pt x="1457" y="368"/>
                  <a:pt x="1457" y="368"/>
                </a:cubicBezTo>
                <a:cubicBezTo>
                  <a:pt x="1458" y="369"/>
                  <a:pt x="1458" y="369"/>
                  <a:pt x="1458" y="369"/>
                </a:cubicBezTo>
                <a:cubicBezTo>
                  <a:pt x="1457" y="370"/>
                  <a:pt x="1457" y="370"/>
                  <a:pt x="1457" y="370"/>
                </a:cubicBezTo>
                <a:cubicBezTo>
                  <a:pt x="1457" y="368"/>
                  <a:pt x="1457" y="368"/>
                  <a:pt x="1457" y="368"/>
                </a:cubicBezTo>
                <a:cubicBezTo>
                  <a:pt x="1456" y="370"/>
                  <a:pt x="1456" y="370"/>
                  <a:pt x="1456" y="370"/>
                </a:cubicBezTo>
                <a:cubicBezTo>
                  <a:pt x="1457" y="371"/>
                  <a:pt x="1457" y="371"/>
                  <a:pt x="1457" y="371"/>
                </a:cubicBezTo>
                <a:cubicBezTo>
                  <a:pt x="1456" y="372"/>
                  <a:pt x="1456" y="372"/>
                  <a:pt x="1456" y="372"/>
                </a:cubicBezTo>
                <a:cubicBezTo>
                  <a:pt x="1457" y="373"/>
                  <a:pt x="1457" y="373"/>
                  <a:pt x="1457" y="373"/>
                </a:cubicBezTo>
                <a:cubicBezTo>
                  <a:pt x="1458" y="373"/>
                  <a:pt x="1458" y="373"/>
                  <a:pt x="1458" y="373"/>
                </a:cubicBezTo>
                <a:cubicBezTo>
                  <a:pt x="1457" y="374"/>
                  <a:pt x="1457" y="374"/>
                  <a:pt x="1457" y="374"/>
                </a:cubicBezTo>
                <a:lnTo>
                  <a:pt x="1456" y="373"/>
                </a:lnTo>
                <a:close/>
                <a:moveTo>
                  <a:pt x="1452" y="371"/>
                </a:moveTo>
                <a:cubicBezTo>
                  <a:pt x="1451" y="371"/>
                  <a:pt x="1451" y="371"/>
                  <a:pt x="1451" y="371"/>
                </a:cubicBezTo>
                <a:cubicBezTo>
                  <a:pt x="1451" y="374"/>
                  <a:pt x="1451" y="374"/>
                  <a:pt x="1451" y="374"/>
                </a:cubicBezTo>
                <a:cubicBezTo>
                  <a:pt x="1449" y="372"/>
                  <a:pt x="1449" y="372"/>
                  <a:pt x="1449" y="372"/>
                </a:cubicBezTo>
                <a:cubicBezTo>
                  <a:pt x="1449" y="374"/>
                  <a:pt x="1449" y="374"/>
                  <a:pt x="1449" y="374"/>
                </a:cubicBezTo>
                <a:cubicBezTo>
                  <a:pt x="1449" y="373"/>
                  <a:pt x="1449" y="373"/>
                  <a:pt x="1449" y="373"/>
                </a:cubicBezTo>
                <a:cubicBezTo>
                  <a:pt x="1448" y="374"/>
                  <a:pt x="1448" y="374"/>
                  <a:pt x="1448" y="374"/>
                </a:cubicBezTo>
                <a:cubicBezTo>
                  <a:pt x="1450" y="375"/>
                  <a:pt x="1450" y="375"/>
                  <a:pt x="1450" y="375"/>
                </a:cubicBezTo>
                <a:cubicBezTo>
                  <a:pt x="1450" y="375"/>
                  <a:pt x="1450" y="375"/>
                  <a:pt x="1450" y="375"/>
                </a:cubicBezTo>
                <a:cubicBezTo>
                  <a:pt x="1451" y="375"/>
                  <a:pt x="1451" y="375"/>
                  <a:pt x="1451" y="375"/>
                </a:cubicBezTo>
                <a:cubicBezTo>
                  <a:pt x="1450" y="376"/>
                  <a:pt x="1450" y="376"/>
                  <a:pt x="1450" y="376"/>
                </a:cubicBezTo>
                <a:cubicBezTo>
                  <a:pt x="1452" y="378"/>
                  <a:pt x="1452" y="378"/>
                  <a:pt x="1452" y="378"/>
                </a:cubicBezTo>
                <a:cubicBezTo>
                  <a:pt x="1454" y="378"/>
                  <a:pt x="1454" y="378"/>
                  <a:pt x="1454" y="378"/>
                </a:cubicBezTo>
                <a:cubicBezTo>
                  <a:pt x="1454" y="380"/>
                  <a:pt x="1454" y="380"/>
                  <a:pt x="1454" y="380"/>
                </a:cubicBezTo>
                <a:cubicBezTo>
                  <a:pt x="1455" y="380"/>
                  <a:pt x="1455" y="380"/>
                  <a:pt x="1455" y="380"/>
                </a:cubicBezTo>
                <a:cubicBezTo>
                  <a:pt x="1456" y="378"/>
                  <a:pt x="1456" y="378"/>
                  <a:pt x="1456" y="378"/>
                </a:cubicBezTo>
                <a:cubicBezTo>
                  <a:pt x="1457" y="377"/>
                  <a:pt x="1457" y="377"/>
                  <a:pt x="1457" y="377"/>
                </a:cubicBezTo>
                <a:cubicBezTo>
                  <a:pt x="1456" y="377"/>
                  <a:pt x="1456" y="377"/>
                  <a:pt x="1456" y="377"/>
                </a:cubicBezTo>
                <a:cubicBezTo>
                  <a:pt x="1455" y="377"/>
                  <a:pt x="1455" y="377"/>
                  <a:pt x="1455" y="377"/>
                </a:cubicBezTo>
                <a:cubicBezTo>
                  <a:pt x="1453" y="376"/>
                  <a:pt x="1453" y="376"/>
                  <a:pt x="1453" y="376"/>
                </a:cubicBezTo>
                <a:cubicBezTo>
                  <a:pt x="1453" y="373"/>
                  <a:pt x="1453" y="373"/>
                  <a:pt x="1453" y="373"/>
                </a:cubicBezTo>
                <a:lnTo>
                  <a:pt x="1452" y="371"/>
                </a:lnTo>
                <a:close/>
                <a:moveTo>
                  <a:pt x="1446" y="366"/>
                </a:moveTo>
                <a:cubicBezTo>
                  <a:pt x="1447" y="367"/>
                  <a:pt x="1447" y="367"/>
                  <a:pt x="1447" y="367"/>
                </a:cubicBezTo>
                <a:cubicBezTo>
                  <a:pt x="1448" y="367"/>
                  <a:pt x="1448" y="367"/>
                  <a:pt x="1448" y="367"/>
                </a:cubicBezTo>
                <a:cubicBezTo>
                  <a:pt x="1450" y="367"/>
                  <a:pt x="1450" y="367"/>
                  <a:pt x="1450" y="367"/>
                </a:cubicBezTo>
                <a:cubicBezTo>
                  <a:pt x="1451" y="365"/>
                  <a:pt x="1451" y="365"/>
                  <a:pt x="1451" y="365"/>
                </a:cubicBezTo>
                <a:cubicBezTo>
                  <a:pt x="1451" y="365"/>
                  <a:pt x="1451" y="365"/>
                  <a:pt x="1451" y="365"/>
                </a:cubicBezTo>
                <a:cubicBezTo>
                  <a:pt x="1451" y="363"/>
                  <a:pt x="1451" y="363"/>
                  <a:pt x="1451" y="363"/>
                </a:cubicBezTo>
                <a:cubicBezTo>
                  <a:pt x="1453" y="362"/>
                  <a:pt x="1453" y="362"/>
                  <a:pt x="1453" y="362"/>
                </a:cubicBezTo>
                <a:cubicBezTo>
                  <a:pt x="1453" y="359"/>
                  <a:pt x="1453" y="359"/>
                  <a:pt x="1453" y="359"/>
                </a:cubicBezTo>
                <a:cubicBezTo>
                  <a:pt x="1448" y="362"/>
                  <a:pt x="1448" y="362"/>
                  <a:pt x="1448" y="362"/>
                </a:cubicBezTo>
                <a:cubicBezTo>
                  <a:pt x="1449" y="364"/>
                  <a:pt x="1449" y="364"/>
                  <a:pt x="1449" y="364"/>
                </a:cubicBezTo>
                <a:cubicBezTo>
                  <a:pt x="1447" y="363"/>
                  <a:pt x="1447" y="363"/>
                  <a:pt x="1447" y="363"/>
                </a:cubicBezTo>
                <a:cubicBezTo>
                  <a:pt x="1446" y="364"/>
                  <a:pt x="1446" y="364"/>
                  <a:pt x="1446" y="364"/>
                </a:cubicBezTo>
                <a:cubicBezTo>
                  <a:pt x="1447" y="366"/>
                  <a:pt x="1447" y="366"/>
                  <a:pt x="1447" y="366"/>
                </a:cubicBezTo>
                <a:lnTo>
                  <a:pt x="1446" y="366"/>
                </a:lnTo>
                <a:close/>
                <a:moveTo>
                  <a:pt x="903" y="48"/>
                </a:moveTo>
                <a:cubicBezTo>
                  <a:pt x="903" y="49"/>
                  <a:pt x="903" y="49"/>
                  <a:pt x="903" y="49"/>
                </a:cubicBezTo>
                <a:cubicBezTo>
                  <a:pt x="904" y="50"/>
                  <a:pt x="904" y="50"/>
                  <a:pt x="904" y="50"/>
                </a:cubicBezTo>
                <a:cubicBezTo>
                  <a:pt x="905" y="49"/>
                  <a:pt x="905" y="49"/>
                  <a:pt x="905" y="49"/>
                </a:cubicBezTo>
                <a:cubicBezTo>
                  <a:pt x="904" y="48"/>
                  <a:pt x="904" y="48"/>
                  <a:pt x="904" y="48"/>
                </a:cubicBezTo>
                <a:lnTo>
                  <a:pt x="903" y="48"/>
                </a:lnTo>
                <a:close/>
                <a:moveTo>
                  <a:pt x="848" y="105"/>
                </a:moveTo>
                <a:cubicBezTo>
                  <a:pt x="847" y="104"/>
                  <a:pt x="847" y="104"/>
                  <a:pt x="847" y="104"/>
                </a:cubicBezTo>
                <a:cubicBezTo>
                  <a:pt x="846" y="105"/>
                  <a:pt x="846" y="105"/>
                  <a:pt x="846" y="105"/>
                </a:cubicBezTo>
                <a:lnTo>
                  <a:pt x="848" y="105"/>
                </a:lnTo>
                <a:close/>
                <a:moveTo>
                  <a:pt x="842" y="103"/>
                </a:moveTo>
                <a:cubicBezTo>
                  <a:pt x="843" y="105"/>
                  <a:pt x="843" y="105"/>
                  <a:pt x="843" y="105"/>
                </a:cubicBezTo>
                <a:cubicBezTo>
                  <a:pt x="844" y="105"/>
                  <a:pt x="844" y="105"/>
                  <a:pt x="844" y="105"/>
                </a:cubicBezTo>
                <a:cubicBezTo>
                  <a:pt x="844" y="104"/>
                  <a:pt x="844" y="104"/>
                  <a:pt x="844" y="104"/>
                </a:cubicBezTo>
                <a:cubicBezTo>
                  <a:pt x="844" y="103"/>
                  <a:pt x="844" y="103"/>
                  <a:pt x="844" y="103"/>
                </a:cubicBezTo>
                <a:cubicBezTo>
                  <a:pt x="843" y="103"/>
                  <a:pt x="843" y="103"/>
                  <a:pt x="843" y="103"/>
                </a:cubicBezTo>
                <a:lnTo>
                  <a:pt x="842" y="103"/>
                </a:lnTo>
                <a:close/>
                <a:moveTo>
                  <a:pt x="907" y="143"/>
                </a:moveTo>
                <a:cubicBezTo>
                  <a:pt x="908" y="142"/>
                  <a:pt x="908" y="142"/>
                  <a:pt x="908" y="142"/>
                </a:cubicBezTo>
                <a:cubicBezTo>
                  <a:pt x="907" y="141"/>
                  <a:pt x="907" y="141"/>
                  <a:pt x="907" y="141"/>
                </a:cubicBezTo>
                <a:cubicBezTo>
                  <a:pt x="906" y="139"/>
                  <a:pt x="906" y="139"/>
                  <a:pt x="906" y="139"/>
                </a:cubicBezTo>
                <a:cubicBezTo>
                  <a:pt x="906" y="141"/>
                  <a:pt x="906" y="141"/>
                  <a:pt x="906" y="141"/>
                </a:cubicBezTo>
                <a:cubicBezTo>
                  <a:pt x="906" y="143"/>
                  <a:pt x="906" y="143"/>
                  <a:pt x="906" y="143"/>
                </a:cubicBezTo>
                <a:lnTo>
                  <a:pt x="907" y="143"/>
                </a:lnTo>
                <a:close/>
                <a:moveTo>
                  <a:pt x="820" y="91"/>
                </a:moveTo>
                <a:cubicBezTo>
                  <a:pt x="819" y="91"/>
                  <a:pt x="819" y="91"/>
                  <a:pt x="819" y="91"/>
                </a:cubicBezTo>
                <a:cubicBezTo>
                  <a:pt x="818" y="91"/>
                  <a:pt x="818" y="91"/>
                  <a:pt x="818" y="91"/>
                </a:cubicBezTo>
                <a:cubicBezTo>
                  <a:pt x="816" y="92"/>
                  <a:pt x="816" y="92"/>
                  <a:pt x="816" y="92"/>
                </a:cubicBezTo>
                <a:cubicBezTo>
                  <a:pt x="817" y="93"/>
                  <a:pt x="817" y="93"/>
                  <a:pt x="817" y="93"/>
                </a:cubicBezTo>
                <a:cubicBezTo>
                  <a:pt x="817" y="94"/>
                  <a:pt x="817" y="94"/>
                  <a:pt x="817" y="94"/>
                </a:cubicBezTo>
                <a:cubicBezTo>
                  <a:pt x="818" y="95"/>
                  <a:pt x="818" y="95"/>
                  <a:pt x="818" y="95"/>
                </a:cubicBezTo>
                <a:cubicBezTo>
                  <a:pt x="819" y="94"/>
                  <a:pt x="819" y="94"/>
                  <a:pt x="819" y="94"/>
                </a:cubicBezTo>
                <a:cubicBezTo>
                  <a:pt x="820" y="95"/>
                  <a:pt x="820" y="95"/>
                  <a:pt x="820" y="95"/>
                </a:cubicBezTo>
                <a:cubicBezTo>
                  <a:pt x="821" y="95"/>
                  <a:pt x="821" y="95"/>
                  <a:pt x="821" y="95"/>
                </a:cubicBezTo>
                <a:cubicBezTo>
                  <a:pt x="822" y="96"/>
                  <a:pt x="822" y="96"/>
                  <a:pt x="822" y="96"/>
                </a:cubicBezTo>
                <a:cubicBezTo>
                  <a:pt x="822" y="96"/>
                  <a:pt x="823" y="96"/>
                  <a:pt x="823" y="96"/>
                </a:cubicBezTo>
                <a:cubicBezTo>
                  <a:pt x="824" y="94"/>
                  <a:pt x="824" y="94"/>
                  <a:pt x="824" y="94"/>
                </a:cubicBezTo>
                <a:cubicBezTo>
                  <a:pt x="823" y="93"/>
                  <a:pt x="823" y="93"/>
                  <a:pt x="823" y="93"/>
                </a:cubicBezTo>
                <a:cubicBezTo>
                  <a:pt x="821" y="92"/>
                  <a:pt x="821" y="92"/>
                  <a:pt x="821" y="92"/>
                </a:cubicBezTo>
                <a:lnTo>
                  <a:pt x="820" y="91"/>
                </a:lnTo>
                <a:close/>
                <a:moveTo>
                  <a:pt x="1007" y="470"/>
                </a:moveTo>
                <a:cubicBezTo>
                  <a:pt x="1007" y="470"/>
                  <a:pt x="1008" y="470"/>
                  <a:pt x="1008" y="470"/>
                </a:cubicBezTo>
                <a:cubicBezTo>
                  <a:pt x="1009" y="470"/>
                  <a:pt x="1009" y="470"/>
                  <a:pt x="1009" y="470"/>
                </a:cubicBezTo>
                <a:cubicBezTo>
                  <a:pt x="1009" y="469"/>
                  <a:pt x="1009" y="469"/>
                  <a:pt x="1009" y="469"/>
                </a:cubicBezTo>
                <a:cubicBezTo>
                  <a:pt x="1008" y="468"/>
                  <a:pt x="1008" y="468"/>
                  <a:pt x="1008" y="468"/>
                </a:cubicBezTo>
                <a:cubicBezTo>
                  <a:pt x="1008" y="468"/>
                  <a:pt x="1008" y="468"/>
                  <a:pt x="1008" y="468"/>
                </a:cubicBezTo>
                <a:cubicBezTo>
                  <a:pt x="1007" y="468"/>
                  <a:pt x="1007" y="468"/>
                  <a:pt x="1007" y="468"/>
                </a:cubicBezTo>
                <a:cubicBezTo>
                  <a:pt x="1007" y="468"/>
                  <a:pt x="1007" y="468"/>
                  <a:pt x="1007" y="468"/>
                </a:cubicBezTo>
                <a:cubicBezTo>
                  <a:pt x="1007" y="468"/>
                  <a:pt x="1007" y="468"/>
                  <a:pt x="1007" y="468"/>
                </a:cubicBezTo>
                <a:lnTo>
                  <a:pt x="1007" y="470"/>
                </a:lnTo>
                <a:close/>
                <a:moveTo>
                  <a:pt x="898" y="48"/>
                </a:moveTo>
                <a:cubicBezTo>
                  <a:pt x="899" y="50"/>
                  <a:pt x="899" y="50"/>
                  <a:pt x="899" y="50"/>
                </a:cubicBezTo>
                <a:cubicBezTo>
                  <a:pt x="900" y="49"/>
                  <a:pt x="900" y="49"/>
                  <a:pt x="900" y="49"/>
                </a:cubicBezTo>
                <a:cubicBezTo>
                  <a:pt x="900" y="48"/>
                  <a:pt x="900" y="48"/>
                  <a:pt x="900" y="48"/>
                </a:cubicBezTo>
                <a:cubicBezTo>
                  <a:pt x="899" y="48"/>
                  <a:pt x="899" y="48"/>
                  <a:pt x="899" y="48"/>
                </a:cubicBezTo>
                <a:lnTo>
                  <a:pt x="898" y="48"/>
                </a:lnTo>
                <a:close/>
                <a:moveTo>
                  <a:pt x="896" y="46"/>
                </a:moveTo>
                <a:cubicBezTo>
                  <a:pt x="896" y="48"/>
                  <a:pt x="896" y="48"/>
                  <a:pt x="896" y="48"/>
                </a:cubicBezTo>
                <a:cubicBezTo>
                  <a:pt x="897" y="47"/>
                  <a:pt x="897" y="47"/>
                  <a:pt x="897" y="47"/>
                </a:cubicBezTo>
                <a:cubicBezTo>
                  <a:pt x="897" y="46"/>
                  <a:pt x="897" y="46"/>
                  <a:pt x="897" y="46"/>
                </a:cubicBezTo>
                <a:cubicBezTo>
                  <a:pt x="897" y="45"/>
                  <a:pt x="897" y="45"/>
                  <a:pt x="897" y="45"/>
                </a:cubicBezTo>
                <a:lnTo>
                  <a:pt x="896" y="46"/>
                </a:lnTo>
                <a:close/>
                <a:moveTo>
                  <a:pt x="904" y="137"/>
                </a:moveTo>
                <a:cubicBezTo>
                  <a:pt x="903" y="137"/>
                  <a:pt x="903" y="137"/>
                  <a:pt x="903" y="137"/>
                </a:cubicBezTo>
                <a:cubicBezTo>
                  <a:pt x="902" y="139"/>
                  <a:pt x="902" y="139"/>
                  <a:pt x="902" y="139"/>
                </a:cubicBezTo>
                <a:cubicBezTo>
                  <a:pt x="901" y="141"/>
                  <a:pt x="901" y="141"/>
                  <a:pt x="901" y="141"/>
                </a:cubicBezTo>
                <a:cubicBezTo>
                  <a:pt x="902" y="143"/>
                  <a:pt x="902" y="143"/>
                  <a:pt x="902" y="143"/>
                </a:cubicBezTo>
                <a:cubicBezTo>
                  <a:pt x="902" y="144"/>
                  <a:pt x="902" y="144"/>
                  <a:pt x="902" y="144"/>
                </a:cubicBezTo>
                <a:cubicBezTo>
                  <a:pt x="903" y="145"/>
                  <a:pt x="903" y="145"/>
                  <a:pt x="903" y="145"/>
                </a:cubicBezTo>
                <a:cubicBezTo>
                  <a:pt x="904" y="145"/>
                  <a:pt x="904" y="145"/>
                  <a:pt x="904" y="145"/>
                </a:cubicBezTo>
                <a:cubicBezTo>
                  <a:pt x="905" y="144"/>
                  <a:pt x="905" y="144"/>
                  <a:pt x="905" y="144"/>
                </a:cubicBezTo>
                <a:cubicBezTo>
                  <a:pt x="904" y="141"/>
                  <a:pt x="904" y="141"/>
                  <a:pt x="904" y="141"/>
                </a:cubicBezTo>
                <a:cubicBezTo>
                  <a:pt x="905" y="139"/>
                  <a:pt x="905" y="139"/>
                  <a:pt x="905" y="139"/>
                </a:cubicBezTo>
                <a:lnTo>
                  <a:pt x="904" y="137"/>
                </a:lnTo>
                <a:close/>
                <a:moveTo>
                  <a:pt x="851" y="105"/>
                </a:moveTo>
                <a:cubicBezTo>
                  <a:pt x="849" y="105"/>
                  <a:pt x="849" y="105"/>
                  <a:pt x="849" y="105"/>
                </a:cubicBezTo>
                <a:cubicBezTo>
                  <a:pt x="849" y="105"/>
                  <a:pt x="849" y="105"/>
                  <a:pt x="849" y="105"/>
                </a:cubicBezTo>
                <a:cubicBezTo>
                  <a:pt x="849" y="106"/>
                  <a:pt x="849" y="106"/>
                  <a:pt x="849" y="106"/>
                </a:cubicBezTo>
                <a:cubicBezTo>
                  <a:pt x="851" y="106"/>
                  <a:pt x="851" y="106"/>
                  <a:pt x="851" y="106"/>
                </a:cubicBezTo>
                <a:cubicBezTo>
                  <a:pt x="852" y="107"/>
                  <a:pt x="852" y="107"/>
                  <a:pt x="852" y="107"/>
                </a:cubicBezTo>
                <a:cubicBezTo>
                  <a:pt x="853" y="107"/>
                  <a:pt x="853" y="107"/>
                  <a:pt x="853" y="107"/>
                </a:cubicBezTo>
                <a:cubicBezTo>
                  <a:pt x="853" y="106"/>
                  <a:pt x="853" y="106"/>
                  <a:pt x="853" y="106"/>
                </a:cubicBezTo>
                <a:cubicBezTo>
                  <a:pt x="851" y="105"/>
                  <a:pt x="851" y="105"/>
                  <a:pt x="851" y="105"/>
                </a:cubicBezTo>
                <a:close/>
                <a:moveTo>
                  <a:pt x="855" y="115"/>
                </a:moveTo>
                <a:cubicBezTo>
                  <a:pt x="855" y="116"/>
                  <a:pt x="855" y="116"/>
                  <a:pt x="855" y="116"/>
                </a:cubicBezTo>
                <a:cubicBezTo>
                  <a:pt x="856" y="116"/>
                  <a:pt x="856" y="116"/>
                  <a:pt x="856" y="116"/>
                </a:cubicBezTo>
                <a:cubicBezTo>
                  <a:pt x="858" y="116"/>
                  <a:pt x="858" y="116"/>
                  <a:pt x="858" y="116"/>
                </a:cubicBezTo>
                <a:cubicBezTo>
                  <a:pt x="858" y="115"/>
                  <a:pt x="858" y="115"/>
                  <a:pt x="858" y="115"/>
                </a:cubicBezTo>
                <a:cubicBezTo>
                  <a:pt x="857" y="114"/>
                  <a:pt x="857" y="114"/>
                  <a:pt x="857" y="114"/>
                </a:cubicBezTo>
                <a:cubicBezTo>
                  <a:pt x="855" y="114"/>
                  <a:pt x="855" y="114"/>
                  <a:pt x="855" y="114"/>
                </a:cubicBezTo>
                <a:lnTo>
                  <a:pt x="855" y="115"/>
                </a:lnTo>
                <a:close/>
                <a:moveTo>
                  <a:pt x="910" y="146"/>
                </a:moveTo>
                <a:cubicBezTo>
                  <a:pt x="909" y="145"/>
                  <a:pt x="909" y="145"/>
                  <a:pt x="909" y="145"/>
                </a:cubicBezTo>
                <a:cubicBezTo>
                  <a:pt x="909" y="145"/>
                  <a:pt x="909" y="145"/>
                  <a:pt x="909" y="145"/>
                </a:cubicBezTo>
                <a:cubicBezTo>
                  <a:pt x="908" y="146"/>
                  <a:pt x="908" y="146"/>
                  <a:pt x="908" y="146"/>
                </a:cubicBezTo>
                <a:cubicBezTo>
                  <a:pt x="909" y="147"/>
                  <a:pt x="909" y="147"/>
                  <a:pt x="909" y="147"/>
                </a:cubicBezTo>
                <a:lnTo>
                  <a:pt x="910" y="146"/>
                </a:lnTo>
                <a:close/>
                <a:moveTo>
                  <a:pt x="857" y="112"/>
                </a:moveTo>
                <a:cubicBezTo>
                  <a:pt x="856" y="112"/>
                  <a:pt x="856" y="112"/>
                  <a:pt x="856" y="112"/>
                </a:cubicBezTo>
                <a:cubicBezTo>
                  <a:pt x="857" y="113"/>
                  <a:pt x="857" y="113"/>
                  <a:pt x="857" y="113"/>
                </a:cubicBezTo>
                <a:lnTo>
                  <a:pt x="857" y="112"/>
                </a:lnTo>
                <a:close/>
                <a:moveTo>
                  <a:pt x="854" y="113"/>
                </a:moveTo>
                <a:cubicBezTo>
                  <a:pt x="854" y="113"/>
                  <a:pt x="854" y="113"/>
                  <a:pt x="854" y="113"/>
                </a:cubicBezTo>
                <a:cubicBezTo>
                  <a:pt x="854" y="112"/>
                  <a:pt x="854" y="112"/>
                  <a:pt x="854" y="112"/>
                </a:cubicBezTo>
                <a:cubicBezTo>
                  <a:pt x="853" y="112"/>
                  <a:pt x="853" y="112"/>
                  <a:pt x="853" y="112"/>
                </a:cubicBezTo>
                <a:lnTo>
                  <a:pt x="854" y="113"/>
                </a:lnTo>
                <a:close/>
                <a:moveTo>
                  <a:pt x="901" y="29"/>
                </a:moveTo>
                <a:cubicBezTo>
                  <a:pt x="903" y="29"/>
                  <a:pt x="903" y="29"/>
                  <a:pt x="903" y="29"/>
                </a:cubicBezTo>
                <a:cubicBezTo>
                  <a:pt x="903" y="31"/>
                  <a:pt x="903" y="31"/>
                  <a:pt x="903" y="31"/>
                </a:cubicBezTo>
                <a:cubicBezTo>
                  <a:pt x="902" y="32"/>
                  <a:pt x="902" y="32"/>
                  <a:pt x="902" y="32"/>
                </a:cubicBezTo>
                <a:cubicBezTo>
                  <a:pt x="902" y="34"/>
                  <a:pt x="902" y="34"/>
                  <a:pt x="902" y="34"/>
                </a:cubicBezTo>
                <a:cubicBezTo>
                  <a:pt x="900" y="35"/>
                  <a:pt x="900" y="35"/>
                  <a:pt x="900" y="35"/>
                </a:cubicBezTo>
                <a:cubicBezTo>
                  <a:pt x="900" y="38"/>
                  <a:pt x="900" y="38"/>
                  <a:pt x="900" y="38"/>
                </a:cubicBezTo>
                <a:cubicBezTo>
                  <a:pt x="901" y="40"/>
                  <a:pt x="901" y="40"/>
                  <a:pt x="901" y="40"/>
                </a:cubicBezTo>
                <a:cubicBezTo>
                  <a:pt x="902" y="40"/>
                  <a:pt x="902" y="40"/>
                  <a:pt x="902" y="40"/>
                </a:cubicBezTo>
                <a:cubicBezTo>
                  <a:pt x="903" y="43"/>
                  <a:pt x="903" y="43"/>
                  <a:pt x="903" y="43"/>
                </a:cubicBezTo>
                <a:cubicBezTo>
                  <a:pt x="905" y="43"/>
                  <a:pt x="905" y="43"/>
                  <a:pt x="905" y="43"/>
                </a:cubicBezTo>
                <a:cubicBezTo>
                  <a:pt x="908" y="45"/>
                  <a:pt x="908" y="45"/>
                  <a:pt x="908" y="45"/>
                </a:cubicBezTo>
                <a:cubicBezTo>
                  <a:pt x="909" y="44"/>
                  <a:pt x="909" y="44"/>
                  <a:pt x="909" y="44"/>
                </a:cubicBezTo>
                <a:cubicBezTo>
                  <a:pt x="911" y="43"/>
                  <a:pt x="911" y="43"/>
                  <a:pt x="911" y="43"/>
                </a:cubicBezTo>
                <a:cubicBezTo>
                  <a:pt x="912" y="42"/>
                  <a:pt x="912" y="42"/>
                  <a:pt x="912" y="42"/>
                </a:cubicBezTo>
                <a:cubicBezTo>
                  <a:pt x="915" y="42"/>
                  <a:pt x="915" y="42"/>
                  <a:pt x="915" y="42"/>
                </a:cubicBezTo>
                <a:cubicBezTo>
                  <a:pt x="917" y="43"/>
                  <a:pt x="917" y="43"/>
                  <a:pt x="917" y="43"/>
                </a:cubicBezTo>
                <a:cubicBezTo>
                  <a:pt x="918" y="43"/>
                  <a:pt x="918" y="43"/>
                  <a:pt x="918" y="43"/>
                </a:cubicBezTo>
                <a:cubicBezTo>
                  <a:pt x="920" y="43"/>
                  <a:pt x="920" y="43"/>
                  <a:pt x="920" y="43"/>
                </a:cubicBezTo>
                <a:cubicBezTo>
                  <a:pt x="922" y="44"/>
                  <a:pt x="922" y="44"/>
                  <a:pt x="922" y="44"/>
                </a:cubicBezTo>
                <a:cubicBezTo>
                  <a:pt x="925" y="45"/>
                  <a:pt x="925" y="45"/>
                  <a:pt x="925" y="45"/>
                </a:cubicBezTo>
                <a:cubicBezTo>
                  <a:pt x="926" y="46"/>
                  <a:pt x="926" y="46"/>
                  <a:pt x="926" y="46"/>
                </a:cubicBezTo>
                <a:cubicBezTo>
                  <a:pt x="930" y="47"/>
                  <a:pt x="930" y="47"/>
                  <a:pt x="930" y="47"/>
                </a:cubicBezTo>
                <a:cubicBezTo>
                  <a:pt x="930" y="45"/>
                  <a:pt x="930" y="45"/>
                  <a:pt x="930" y="45"/>
                </a:cubicBezTo>
                <a:cubicBezTo>
                  <a:pt x="932" y="45"/>
                  <a:pt x="932" y="45"/>
                  <a:pt x="932" y="45"/>
                </a:cubicBezTo>
                <a:cubicBezTo>
                  <a:pt x="932" y="44"/>
                  <a:pt x="932" y="44"/>
                  <a:pt x="932" y="44"/>
                </a:cubicBezTo>
                <a:cubicBezTo>
                  <a:pt x="929" y="43"/>
                  <a:pt x="929" y="43"/>
                  <a:pt x="929" y="43"/>
                </a:cubicBezTo>
                <a:cubicBezTo>
                  <a:pt x="930" y="41"/>
                  <a:pt x="930" y="41"/>
                  <a:pt x="930" y="41"/>
                </a:cubicBezTo>
                <a:cubicBezTo>
                  <a:pt x="930" y="40"/>
                  <a:pt x="930" y="40"/>
                  <a:pt x="930" y="40"/>
                </a:cubicBezTo>
                <a:cubicBezTo>
                  <a:pt x="929" y="38"/>
                  <a:pt x="929" y="38"/>
                  <a:pt x="929" y="38"/>
                </a:cubicBezTo>
                <a:cubicBezTo>
                  <a:pt x="930" y="36"/>
                  <a:pt x="930" y="36"/>
                  <a:pt x="930" y="36"/>
                </a:cubicBezTo>
                <a:cubicBezTo>
                  <a:pt x="929" y="35"/>
                  <a:pt x="929" y="35"/>
                  <a:pt x="929" y="35"/>
                </a:cubicBezTo>
                <a:cubicBezTo>
                  <a:pt x="930" y="34"/>
                  <a:pt x="930" y="34"/>
                  <a:pt x="930" y="34"/>
                </a:cubicBezTo>
                <a:cubicBezTo>
                  <a:pt x="928" y="32"/>
                  <a:pt x="928" y="32"/>
                  <a:pt x="928" y="32"/>
                </a:cubicBezTo>
                <a:cubicBezTo>
                  <a:pt x="928" y="31"/>
                  <a:pt x="928" y="31"/>
                  <a:pt x="928" y="31"/>
                </a:cubicBezTo>
                <a:cubicBezTo>
                  <a:pt x="929" y="29"/>
                  <a:pt x="929" y="29"/>
                  <a:pt x="929" y="29"/>
                </a:cubicBezTo>
                <a:cubicBezTo>
                  <a:pt x="928" y="27"/>
                  <a:pt x="928" y="27"/>
                  <a:pt x="928" y="27"/>
                </a:cubicBezTo>
                <a:cubicBezTo>
                  <a:pt x="925" y="25"/>
                  <a:pt x="925" y="25"/>
                  <a:pt x="925" y="25"/>
                </a:cubicBezTo>
                <a:cubicBezTo>
                  <a:pt x="924" y="23"/>
                  <a:pt x="924" y="23"/>
                  <a:pt x="924" y="23"/>
                </a:cubicBezTo>
                <a:cubicBezTo>
                  <a:pt x="923" y="22"/>
                  <a:pt x="923" y="22"/>
                  <a:pt x="923" y="22"/>
                </a:cubicBezTo>
                <a:cubicBezTo>
                  <a:pt x="920" y="22"/>
                  <a:pt x="920" y="22"/>
                  <a:pt x="920" y="22"/>
                </a:cubicBezTo>
                <a:cubicBezTo>
                  <a:pt x="916" y="21"/>
                  <a:pt x="916" y="21"/>
                  <a:pt x="916" y="21"/>
                </a:cubicBezTo>
                <a:cubicBezTo>
                  <a:pt x="916" y="22"/>
                  <a:pt x="916" y="22"/>
                  <a:pt x="916" y="22"/>
                </a:cubicBezTo>
                <a:cubicBezTo>
                  <a:pt x="913" y="21"/>
                  <a:pt x="913" y="21"/>
                  <a:pt x="913" y="21"/>
                </a:cubicBezTo>
                <a:cubicBezTo>
                  <a:pt x="912" y="20"/>
                  <a:pt x="912" y="20"/>
                  <a:pt x="912" y="20"/>
                </a:cubicBezTo>
                <a:cubicBezTo>
                  <a:pt x="908" y="19"/>
                  <a:pt x="908" y="19"/>
                  <a:pt x="908" y="19"/>
                </a:cubicBezTo>
                <a:cubicBezTo>
                  <a:pt x="908" y="17"/>
                  <a:pt x="908" y="17"/>
                  <a:pt x="908" y="17"/>
                </a:cubicBezTo>
                <a:cubicBezTo>
                  <a:pt x="906" y="16"/>
                  <a:pt x="906" y="16"/>
                  <a:pt x="906" y="16"/>
                </a:cubicBezTo>
                <a:cubicBezTo>
                  <a:pt x="905" y="16"/>
                  <a:pt x="905" y="16"/>
                  <a:pt x="905" y="16"/>
                </a:cubicBezTo>
                <a:cubicBezTo>
                  <a:pt x="904" y="19"/>
                  <a:pt x="904" y="19"/>
                  <a:pt x="904" y="19"/>
                </a:cubicBezTo>
                <a:cubicBezTo>
                  <a:pt x="903" y="20"/>
                  <a:pt x="903" y="20"/>
                  <a:pt x="903" y="20"/>
                </a:cubicBezTo>
                <a:cubicBezTo>
                  <a:pt x="903" y="22"/>
                  <a:pt x="903" y="22"/>
                  <a:pt x="903" y="22"/>
                </a:cubicBezTo>
                <a:cubicBezTo>
                  <a:pt x="903" y="24"/>
                  <a:pt x="903" y="24"/>
                  <a:pt x="903" y="24"/>
                </a:cubicBezTo>
                <a:cubicBezTo>
                  <a:pt x="901" y="23"/>
                  <a:pt x="901" y="23"/>
                  <a:pt x="901" y="23"/>
                </a:cubicBezTo>
                <a:cubicBezTo>
                  <a:pt x="899" y="28"/>
                  <a:pt x="899" y="28"/>
                  <a:pt x="899" y="28"/>
                </a:cubicBezTo>
                <a:lnTo>
                  <a:pt x="901" y="29"/>
                </a:lnTo>
                <a:close/>
                <a:moveTo>
                  <a:pt x="996" y="182"/>
                </a:moveTo>
                <a:cubicBezTo>
                  <a:pt x="997" y="180"/>
                  <a:pt x="997" y="180"/>
                  <a:pt x="997" y="180"/>
                </a:cubicBezTo>
                <a:cubicBezTo>
                  <a:pt x="996" y="180"/>
                  <a:pt x="996" y="180"/>
                  <a:pt x="996" y="180"/>
                </a:cubicBezTo>
                <a:cubicBezTo>
                  <a:pt x="995" y="180"/>
                  <a:pt x="995" y="180"/>
                  <a:pt x="995" y="180"/>
                </a:cubicBezTo>
                <a:cubicBezTo>
                  <a:pt x="994" y="181"/>
                  <a:pt x="994" y="181"/>
                  <a:pt x="994" y="181"/>
                </a:cubicBezTo>
                <a:cubicBezTo>
                  <a:pt x="994" y="183"/>
                  <a:pt x="994" y="183"/>
                  <a:pt x="994" y="183"/>
                </a:cubicBezTo>
                <a:cubicBezTo>
                  <a:pt x="994" y="183"/>
                  <a:pt x="995" y="182"/>
                  <a:pt x="995" y="182"/>
                </a:cubicBezTo>
                <a:lnTo>
                  <a:pt x="996" y="182"/>
                </a:lnTo>
                <a:close/>
                <a:moveTo>
                  <a:pt x="987" y="173"/>
                </a:moveTo>
                <a:cubicBezTo>
                  <a:pt x="988" y="173"/>
                  <a:pt x="988" y="173"/>
                  <a:pt x="988" y="173"/>
                </a:cubicBezTo>
                <a:cubicBezTo>
                  <a:pt x="988" y="171"/>
                  <a:pt x="988" y="171"/>
                  <a:pt x="988" y="171"/>
                </a:cubicBezTo>
                <a:cubicBezTo>
                  <a:pt x="987" y="170"/>
                  <a:pt x="987" y="170"/>
                  <a:pt x="987" y="170"/>
                </a:cubicBezTo>
                <a:cubicBezTo>
                  <a:pt x="985" y="171"/>
                  <a:pt x="985" y="171"/>
                  <a:pt x="985" y="171"/>
                </a:cubicBezTo>
                <a:cubicBezTo>
                  <a:pt x="986" y="173"/>
                  <a:pt x="986" y="173"/>
                  <a:pt x="986" y="173"/>
                </a:cubicBezTo>
                <a:lnTo>
                  <a:pt x="987" y="173"/>
                </a:lnTo>
                <a:close/>
                <a:moveTo>
                  <a:pt x="940" y="82"/>
                </a:moveTo>
                <a:cubicBezTo>
                  <a:pt x="941" y="83"/>
                  <a:pt x="941" y="83"/>
                  <a:pt x="941" y="83"/>
                </a:cubicBezTo>
                <a:cubicBezTo>
                  <a:pt x="942" y="83"/>
                  <a:pt x="942" y="83"/>
                  <a:pt x="942" y="83"/>
                </a:cubicBezTo>
                <a:cubicBezTo>
                  <a:pt x="942" y="81"/>
                  <a:pt x="942" y="81"/>
                  <a:pt x="942" y="81"/>
                </a:cubicBezTo>
                <a:cubicBezTo>
                  <a:pt x="944" y="80"/>
                  <a:pt x="944" y="80"/>
                  <a:pt x="944" y="80"/>
                </a:cubicBezTo>
                <a:cubicBezTo>
                  <a:pt x="943" y="79"/>
                  <a:pt x="943" y="79"/>
                  <a:pt x="943" y="79"/>
                </a:cubicBezTo>
                <a:cubicBezTo>
                  <a:pt x="942" y="80"/>
                  <a:pt x="942" y="80"/>
                  <a:pt x="942" y="80"/>
                </a:cubicBezTo>
                <a:cubicBezTo>
                  <a:pt x="942" y="78"/>
                  <a:pt x="942" y="78"/>
                  <a:pt x="942" y="78"/>
                </a:cubicBezTo>
                <a:cubicBezTo>
                  <a:pt x="941" y="79"/>
                  <a:pt x="941" y="79"/>
                  <a:pt x="941" y="79"/>
                </a:cubicBezTo>
                <a:cubicBezTo>
                  <a:pt x="941" y="81"/>
                  <a:pt x="941" y="81"/>
                  <a:pt x="941" y="81"/>
                </a:cubicBezTo>
                <a:lnTo>
                  <a:pt x="940" y="82"/>
                </a:lnTo>
                <a:close/>
                <a:moveTo>
                  <a:pt x="1004" y="468"/>
                </a:moveTo>
                <a:cubicBezTo>
                  <a:pt x="1004" y="469"/>
                  <a:pt x="1004" y="469"/>
                  <a:pt x="1004" y="469"/>
                </a:cubicBezTo>
                <a:cubicBezTo>
                  <a:pt x="1004" y="470"/>
                  <a:pt x="1004" y="470"/>
                  <a:pt x="1004" y="470"/>
                </a:cubicBezTo>
                <a:cubicBezTo>
                  <a:pt x="1003" y="470"/>
                  <a:pt x="1003" y="470"/>
                  <a:pt x="1003" y="470"/>
                </a:cubicBezTo>
                <a:cubicBezTo>
                  <a:pt x="1002" y="470"/>
                  <a:pt x="1002" y="470"/>
                  <a:pt x="1002" y="470"/>
                </a:cubicBezTo>
                <a:cubicBezTo>
                  <a:pt x="1002" y="470"/>
                  <a:pt x="1002" y="470"/>
                  <a:pt x="1002" y="470"/>
                </a:cubicBezTo>
                <a:cubicBezTo>
                  <a:pt x="1002" y="471"/>
                  <a:pt x="1002" y="471"/>
                  <a:pt x="1002" y="471"/>
                </a:cubicBezTo>
                <a:cubicBezTo>
                  <a:pt x="1003" y="472"/>
                  <a:pt x="1003" y="472"/>
                  <a:pt x="1003" y="472"/>
                </a:cubicBezTo>
                <a:cubicBezTo>
                  <a:pt x="1004" y="471"/>
                  <a:pt x="1004" y="471"/>
                  <a:pt x="1004" y="471"/>
                </a:cubicBezTo>
                <a:cubicBezTo>
                  <a:pt x="1005" y="470"/>
                  <a:pt x="1005" y="470"/>
                  <a:pt x="1005" y="470"/>
                </a:cubicBezTo>
                <a:cubicBezTo>
                  <a:pt x="1005" y="469"/>
                  <a:pt x="1005" y="469"/>
                  <a:pt x="1005" y="469"/>
                </a:cubicBezTo>
                <a:lnTo>
                  <a:pt x="1004" y="468"/>
                </a:lnTo>
                <a:close/>
                <a:moveTo>
                  <a:pt x="1005" y="437"/>
                </a:moveTo>
                <a:cubicBezTo>
                  <a:pt x="1005" y="436"/>
                  <a:pt x="1005" y="436"/>
                  <a:pt x="1005" y="436"/>
                </a:cubicBezTo>
                <a:cubicBezTo>
                  <a:pt x="1003" y="437"/>
                  <a:pt x="1003" y="437"/>
                  <a:pt x="1003" y="437"/>
                </a:cubicBezTo>
                <a:cubicBezTo>
                  <a:pt x="1003" y="439"/>
                  <a:pt x="1003" y="439"/>
                  <a:pt x="1003" y="439"/>
                </a:cubicBezTo>
                <a:cubicBezTo>
                  <a:pt x="1003" y="439"/>
                  <a:pt x="1003" y="439"/>
                  <a:pt x="1003" y="439"/>
                </a:cubicBezTo>
                <a:cubicBezTo>
                  <a:pt x="1004" y="438"/>
                  <a:pt x="1004" y="438"/>
                  <a:pt x="1004" y="438"/>
                </a:cubicBezTo>
                <a:lnTo>
                  <a:pt x="1005" y="437"/>
                </a:lnTo>
                <a:close/>
                <a:moveTo>
                  <a:pt x="971" y="157"/>
                </a:moveTo>
                <a:cubicBezTo>
                  <a:pt x="971" y="157"/>
                  <a:pt x="970" y="158"/>
                  <a:pt x="970" y="158"/>
                </a:cubicBezTo>
                <a:cubicBezTo>
                  <a:pt x="972" y="159"/>
                  <a:pt x="972" y="159"/>
                  <a:pt x="972" y="159"/>
                </a:cubicBezTo>
                <a:cubicBezTo>
                  <a:pt x="973" y="158"/>
                  <a:pt x="973" y="158"/>
                  <a:pt x="973" y="158"/>
                </a:cubicBezTo>
                <a:cubicBezTo>
                  <a:pt x="973" y="157"/>
                  <a:pt x="973" y="157"/>
                  <a:pt x="973" y="157"/>
                </a:cubicBezTo>
                <a:lnTo>
                  <a:pt x="971" y="157"/>
                </a:lnTo>
                <a:close/>
                <a:moveTo>
                  <a:pt x="962" y="149"/>
                </a:moveTo>
                <a:cubicBezTo>
                  <a:pt x="963" y="150"/>
                  <a:pt x="963" y="150"/>
                  <a:pt x="963" y="150"/>
                </a:cubicBezTo>
                <a:cubicBezTo>
                  <a:pt x="964" y="149"/>
                  <a:pt x="964" y="149"/>
                  <a:pt x="964" y="149"/>
                </a:cubicBezTo>
                <a:cubicBezTo>
                  <a:pt x="963" y="149"/>
                  <a:pt x="963" y="149"/>
                  <a:pt x="963" y="149"/>
                </a:cubicBezTo>
                <a:lnTo>
                  <a:pt x="962" y="149"/>
                </a:lnTo>
                <a:close/>
                <a:moveTo>
                  <a:pt x="1086" y="59"/>
                </a:moveTo>
                <a:cubicBezTo>
                  <a:pt x="1086" y="60"/>
                  <a:pt x="1086" y="60"/>
                  <a:pt x="1086" y="60"/>
                </a:cubicBezTo>
                <a:cubicBezTo>
                  <a:pt x="1086" y="60"/>
                  <a:pt x="1086" y="60"/>
                  <a:pt x="1086" y="60"/>
                </a:cubicBezTo>
                <a:cubicBezTo>
                  <a:pt x="1087" y="60"/>
                  <a:pt x="1087" y="60"/>
                  <a:pt x="1087" y="60"/>
                </a:cubicBezTo>
                <a:lnTo>
                  <a:pt x="1086" y="59"/>
                </a:lnTo>
                <a:close/>
                <a:moveTo>
                  <a:pt x="945" y="78"/>
                </a:moveTo>
                <a:cubicBezTo>
                  <a:pt x="946" y="76"/>
                  <a:pt x="946" y="76"/>
                  <a:pt x="946" y="76"/>
                </a:cubicBezTo>
                <a:cubicBezTo>
                  <a:pt x="945" y="75"/>
                  <a:pt x="945" y="75"/>
                  <a:pt x="945" y="75"/>
                </a:cubicBezTo>
                <a:cubicBezTo>
                  <a:pt x="944" y="76"/>
                  <a:pt x="944" y="76"/>
                  <a:pt x="944" y="76"/>
                </a:cubicBezTo>
                <a:cubicBezTo>
                  <a:pt x="944" y="77"/>
                  <a:pt x="944" y="77"/>
                  <a:pt x="944" y="77"/>
                </a:cubicBezTo>
                <a:cubicBezTo>
                  <a:pt x="944" y="78"/>
                  <a:pt x="944" y="78"/>
                  <a:pt x="944" y="78"/>
                </a:cubicBezTo>
                <a:lnTo>
                  <a:pt x="945" y="78"/>
                </a:lnTo>
                <a:close/>
                <a:moveTo>
                  <a:pt x="942" y="76"/>
                </a:moveTo>
                <a:cubicBezTo>
                  <a:pt x="942" y="74"/>
                  <a:pt x="942" y="74"/>
                  <a:pt x="942" y="74"/>
                </a:cubicBezTo>
                <a:cubicBezTo>
                  <a:pt x="942" y="75"/>
                  <a:pt x="942" y="75"/>
                  <a:pt x="942" y="75"/>
                </a:cubicBezTo>
                <a:cubicBezTo>
                  <a:pt x="942" y="76"/>
                  <a:pt x="942" y="76"/>
                  <a:pt x="942" y="76"/>
                </a:cubicBezTo>
                <a:close/>
                <a:moveTo>
                  <a:pt x="950" y="93"/>
                </a:moveTo>
                <a:cubicBezTo>
                  <a:pt x="949" y="92"/>
                  <a:pt x="949" y="92"/>
                  <a:pt x="949" y="92"/>
                </a:cubicBezTo>
                <a:cubicBezTo>
                  <a:pt x="948" y="91"/>
                  <a:pt x="948" y="91"/>
                  <a:pt x="948" y="91"/>
                </a:cubicBezTo>
                <a:cubicBezTo>
                  <a:pt x="946" y="92"/>
                  <a:pt x="946" y="92"/>
                  <a:pt x="946" y="92"/>
                </a:cubicBezTo>
                <a:cubicBezTo>
                  <a:pt x="945" y="94"/>
                  <a:pt x="945" y="94"/>
                  <a:pt x="945" y="94"/>
                </a:cubicBezTo>
                <a:cubicBezTo>
                  <a:pt x="946" y="95"/>
                  <a:pt x="946" y="95"/>
                  <a:pt x="946" y="95"/>
                </a:cubicBezTo>
                <a:cubicBezTo>
                  <a:pt x="946" y="97"/>
                  <a:pt x="946" y="97"/>
                  <a:pt x="946" y="97"/>
                </a:cubicBezTo>
                <a:cubicBezTo>
                  <a:pt x="946" y="97"/>
                  <a:pt x="947" y="97"/>
                  <a:pt x="947" y="97"/>
                </a:cubicBezTo>
                <a:cubicBezTo>
                  <a:pt x="947" y="96"/>
                  <a:pt x="947" y="96"/>
                  <a:pt x="947" y="96"/>
                </a:cubicBezTo>
                <a:cubicBezTo>
                  <a:pt x="948" y="95"/>
                  <a:pt x="948" y="95"/>
                  <a:pt x="948" y="95"/>
                </a:cubicBezTo>
                <a:cubicBezTo>
                  <a:pt x="949" y="96"/>
                  <a:pt x="949" y="96"/>
                  <a:pt x="949" y="96"/>
                </a:cubicBezTo>
                <a:cubicBezTo>
                  <a:pt x="951" y="96"/>
                  <a:pt x="951" y="96"/>
                  <a:pt x="951" y="96"/>
                </a:cubicBezTo>
                <a:cubicBezTo>
                  <a:pt x="952" y="94"/>
                  <a:pt x="952" y="94"/>
                  <a:pt x="952" y="94"/>
                </a:cubicBezTo>
                <a:cubicBezTo>
                  <a:pt x="951" y="93"/>
                  <a:pt x="951" y="93"/>
                  <a:pt x="951" y="93"/>
                </a:cubicBezTo>
                <a:lnTo>
                  <a:pt x="950" y="93"/>
                </a:lnTo>
                <a:close/>
                <a:moveTo>
                  <a:pt x="972" y="128"/>
                </a:moveTo>
                <a:cubicBezTo>
                  <a:pt x="972" y="129"/>
                  <a:pt x="972" y="129"/>
                  <a:pt x="972" y="129"/>
                </a:cubicBezTo>
                <a:cubicBezTo>
                  <a:pt x="973" y="129"/>
                  <a:pt x="973" y="129"/>
                  <a:pt x="973" y="129"/>
                </a:cubicBezTo>
                <a:cubicBezTo>
                  <a:pt x="974" y="128"/>
                  <a:pt x="974" y="128"/>
                  <a:pt x="974" y="128"/>
                </a:cubicBezTo>
                <a:cubicBezTo>
                  <a:pt x="973" y="127"/>
                  <a:pt x="973" y="127"/>
                  <a:pt x="973" y="127"/>
                </a:cubicBezTo>
                <a:lnTo>
                  <a:pt x="972" y="128"/>
                </a:lnTo>
                <a:close/>
                <a:moveTo>
                  <a:pt x="887" y="113"/>
                </a:moveTo>
                <a:cubicBezTo>
                  <a:pt x="886" y="114"/>
                  <a:pt x="886" y="114"/>
                  <a:pt x="886" y="114"/>
                </a:cubicBezTo>
                <a:cubicBezTo>
                  <a:pt x="885" y="114"/>
                  <a:pt x="885" y="114"/>
                  <a:pt x="885" y="114"/>
                </a:cubicBezTo>
                <a:cubicBezTo>
                  <a:pt x="884" y="116"/>
                  <a:pt x="884" y="116"/>
                  <a:pt x="884" y="116"/>
                </a:cubicBezTo>
                <a:cubicBezTo>
                  <a:pt x="883" y="117"/>
                  <a:pt x="883" y="117"/>
                  <a:pt x="883" y="117"/>
                </a:cubicBezTo>
                <a:cubicBezTo>
                  <a:pt x="884" y="117"/>
                  <a:pt x="884" y="117"/>
                  <a:pt x="884" y="117"/>
                </a:cubicBezTo>
                <a:cubicBezTo>
                  <a:pt x="885" y="117"/>
                  <a:pt x="885" y="117"/>
                  <a:pt x="885" y="117"/>
                </a:cubicBezTo>
                <a:cubicBezTo>
                  <a:pt x="887" y="116"/>
                  <a:pt x="887" y="116"/>
                  <a:pt x="887" y="116"/>
                </a:cubicBezTo>
                <a:cubicBezTo>
                  <a:pt x="889" y="115"/>
                  <a:pt x="889" y="115"/>
                  <a:pt x="889" y="115"/>
                </a:cubicBezTo>
                <a:cubicBezTo>
                  <a:pt x="889" y="114"/>
                  <a:pt x="889" y="114"/>
                  <a:pt x="889" y="114"/>
                </a:cubicBezTo>
                <a:cubicBezTo>
                  <a:pt x="888" y="113"/>
                  <a:pt x="888" y="113"/>
                  <a:pt x="888" y="113"/>
                </a:cubicBezTo>
                <a:lnTo>
                  <a:pt x="887" y="113"/>
                </a:lnTo>
                <a:close/>
                <a:moveTo>
                  <a:pt x="873" y="253"/>
                </a:moveTo>
                <a:cubicBezTo>
                  <a:pt x="871" y="251"/>
                  <a:pt x="871" y="251"/>
                  <a:pt x="871" y="251"/>
                </a:cubicBezTo>
                <a:cubicBezTo>
                  <a:pt x="870" y="251"/>
                  <a:pt x="870" y="251"/>
                  <a:pt x="870" y="251"/>
                </a:cubicBezTo>
                <a:cubicBezTo>
                  <a:pt x="869" y="251"/>
                  <a:pt x="869" y="251"/>
                  <a:pt x="869" y="251"/>
                </a:cubicBezTo>
                <a:cubicBezTo>
                  <a:pt x="871" y="252"/>
                  <a:pt x="871" y="252"/>
                  <a:pt x="871" y="252"/>
                </a:cubicBezTo>
                <a:cubicBezTo>
                  <a:pt x="872" y="254"/>
                  <a:pt x="872" y="254"/>
                  <a:pt x="872" y="254"/>
                </a:cubicBezTo>
                <a:cubicBezTo>
                  <a:pt x="874" y="254"/>
                  <a:pt x="874" y="254"/>
                  <a:pt x="874" y="254"/>
                </a:cubicBezTo>
                <a:cubicBezTo>
                  <a:pt x="876" y="255"/>
                  <a:pt x="876" y="255"/>
                  <a:pt x="876" y="255"/>
                </a:cubicBezTo>
                <a:cubicBezTo>
                  <a:pt x="875" y="254"/>
                  <a:pt x="875" y="254"/>
                  <a:pt x="875" y="254"/>
                </a:cubicBezTo>
                <a:lnTo>
                  <a:pt x="873" y="253"/>
                </a:lnTo>
                <a:close/>
                <a:moveTo>
                  <a:pt x="905" y="151"/>
                </a:moveTo>
                <a:cubicBezTo>
                  <a:pt x="904" y="151"/>
                  <a:pt x="904" y="151"/>
                  <a:pt x="904" y="151"/>
                </a:cubicBezTo>
                <a:cubicBezTo>
                  <a:pt x="902" y="151"/>
                  <a:pt x="902" y="151"/>
                  <a:pt x="902" y="151"/>
                </a:cubicBezTo>
                <a:cubicBezTo>
                  <a:pt x="902" y="152"/>
                  <a:pt x="902" y="152"/>
                  <a:pt x="902" y="152"/>
                </a:cubicBezTo>
                <a:cubicBezTo>
                  <a:pt x="902" y="154"/>
                  <a:pt x="902" y="154"/>
                  <a:pt x="902" y="154"/>
                </a:cubicBezTo>
                <a:cubicBezTo>
                  <a:pt x="903" y="156"/>
                  <a:pt x="903" y="156"/>
                  <a:pt x="903" y="156"/>
                </a:cubicBezTo>
                <a:cubicBezTo>
                  <a:pt x="904" y="157"/>
                  <a:pt x="904" y="157"/>
                  <a:pt x="904" y="157"/>
                </a:cubicBezTo>
                <a:cubicBezTo>
                  <a:pt x="905" y="156"/>
                  <a:pt x="905" y="156"/>
                  <a:pt x="905" y="156"/>
                </a:cubicBezTo>
                <a:cubicBezTo>
                  <a:pt x="907" y="157"/>
                  <a:pt x="907" y="157"/>
                  <a:pt x="907" y="157"/>
                </a:cubicBezTo>
                <a:cubicBezTo>
                  <a:pt x="908" y="157"/>
                  <a:pt x="908" y="157"/>
                  <a:pt x="908" y="157"/>
                </a:cubicBezTo>
                <a:cubicBezTo>
                  <a:pt x="909" y="157"/>
                  <a:pt x="909" y="157"/>
                  <a:pt x="909" y="157"/>
                </a:cubicBezTo>
                <a:cubicBezTo>
                  <a:pt x="911" y="158"/>
                  <a:pt x="911" y="158"/>
                  <a:pt x="911" y="158"/>
                </a:cubicBezTo>
                <a:cubicBezTo>
                  <a:pt x="912" y="156"/>
                  <a:pt x="912" y="156"/>
                  <a:pt x="912" y="156"/>
                </a:cubicBezTo>
                <a:cubicBezTo>
                  <a:pt x="911" y="155"/>
                  <a:pt x="911" y="155"/>
                  <a:pt x="911" y="155"/>
                </a:cubicBezTo>
                <a:cubicBezTo>
                  <a:pt x="911" y="153"/>
                  <a:pt x="911" y="153"/>
                  <a:pt x="911" y="153"/>
                </a:cubicBezTo>
                <a:cubicBezTo>
                  <a:pt x="909" y="153"/>
                  <a:pt x="909" y="153"/>
                  <a:pt x="909" y="153"/>
                </a:cubicBezTo>
                <a:cubicBezTo>
                  <a:pt x="908" y="151"/>
                  <a:pt x="908" y="151"/>
                  <a:pt x="908" y="151"/>
                </a:cubicBezTo>
                <a:cubicBezTo>
                  <a:pt x="907" y="151"/>
                  <a:pt x="907" y="151"/>
                  <a:pt x="907" y="151"/>
                </a:cubicBezTo>
                <a:cubicBezTo>
                  <a:pt x="906" y="152"/>
                  <a:pt x="906" y="152"/>
                  <a:pt x="906" y="152"/>
                </a:cubicBezTo>
                <a:cubicBezTo>
                  <a:pt x="906" y="151"/>
                  <a:pt x="906" y="151"/>
                  <a:pt x="906" y="151"/>
                </a:cubicBezTo>
                <a:cubicBezTo>
                  <a:pt x="906" y="150"/>
                  <a:pt x="906" y="150"/>
                  <a:pt x="906" y="150"/>
                </a:cubicBezTo>
                <a:cubicBezTo>
                  <a:pt x="905" y="150"/>
                  <a:pt x="905" y="150"/>
                  <a:pt x="905" y="150"/>
                </a:cubicBezTo>
                <a:lnTo>
                  <a:pt x="905" y="151"/>
                </a:lnTo>
                <a:close/>
                <a:moveTo>
                  <a:pt x="852" y="233"/>
                </a:moveTo>
                <a:cubicBezTo>
                  <a:pt x="852" y="234"/>
                  <a:pt x="852" y="234"/>
                  <a:pt x="852" y="234"/>
                </a:cubicBezTo>
                <a:cubicBezTo>
                  <a:pt x="853" y="235"/>
                  <a:pt x="853" y="235"/>
                  <a:pt x="853" y="235"/>
                </a:cubicBezTo>
                <a:cubicBezTo>
                  <a:pt x="854" y="236"/>
                  <a:pt x="854" y="236"/>
                  <a:pt x="854" y="236"/>
                </a:cubicBezTo>
                <a:cubicBezTo>
                  <a:pt x="854" y="237"/>
                  <a:pt x="854" y="237"/>
                  <a:pt x="854" y="237"/>
                </a:cubicBezTo>
                <a:cubicBezTo>
                  <a:pt x="855" y="238"/>
                  <a:pt x="855" y="238"/>
                  <a:pt x="855" y="238"/>
                </a:cubicBezTo>
                <a:cubicBezTo>
                  <a:pt x="856" y="238"/>
                  <a:pt x="856" y="238"/>
                  <a:pt x="856" y="238"/>
                </a:cubicBezTo>
                <a:cubicBezTo>
                  <a:pt x="856" y="239"/>
                  <a:pt x="856" y="239"/>
                  <a:pt x="856" y="239"/>
                </a:cubicBezTo>
                <a:cubicBezTo>
                  <a:pt x="857" y="238"/>
                  <a:pt x="857" y="238"/>
                  <a:pt x="857" y="238"/>
                </a:cubicBezTo>
                <a:cubicBezTo>
                  <a:pt x="858" y="237"/>
                  <a:pt x="858" y="237"/>
                  <a:pt x="858" y="237"/>
                </a:cubicBezTo>
                <a:cubicBezTo>
                  <a:pt x="858" y="237"/>
                  <a:pt x="858" y="237"/>
                  <a:pt x="858" y="237"/>
                </a:cubicBezTo>
                <a:cubicBezTo>
                  <a:pt x="858" y="236"/>
                  <a:pt x="858" y="236"/>
                  <a:pt x="858" y="236"/>
                </a:cubicBezTo>
                <a:cubicBezTo>
                  <a:pt x="857" y="236"/>
                  <a:pt x="857" y="236"/>
                  <a:pt x="857" y="236"/>
                </a:cubicBezTo>
                <a:cubicBezTo>
                  <a:pt x="858" y="235"/>
                  <a:pt x="858" y="235"/>
                  <a:pt x="858" y="235"/>
                </a:cubicBezTo>
                <a:cubicBezTo>
                  <a:pt x="858" y="234"/>
                  <a:pt x="858" y="234"/>
                  <a:pt x="858" y="234"/>
                </a:cubicBezTo>
                <a:cubicBezTo>
                  <a:pt x="857" y="233"/>
                  <a:pt x="857" y="233"/>
                  <a:pt x="857" y="233"/>
                </a:cubicBezTo>
                <a:cubicBezTo>
                  <a:pt x="855" y="233"/>
                  <a:pt x="855" y="233"/>
                  <a:pt x="855" y="233"/>
                </a:cubicBezTo>
                <a:cubicBezTo>
                  <a:pt x="855" y="232"/>
                  <a:pt x="855" y="232"/>
                  <a:pt x="855" y="232"/>
                </a:cubicBezTo>
                <a:cubicBezTo>
                  <a:pt x="854" y="232"/>
                  <a:pt x="854" y="232"/>
                  <a:pt x="854" y="232"/>
                </a:cubicBezTo>
                <a:cubicBezTo>
                  <a:pt x="853" y="232"/>
                  <a:pt x="853" y="232"/>
                  <a:pt x="853" y="232"/>
                </a:cubicBezTo>
                <a:cubicBezTo>
                  <a:pt x="852" y="231"/>
                  <a:pt x="852" y="231"/>
                  <a:pt x="852" y="231"/>
                </a:cubicBezTo>
                <a:cubicBezTo>
                  <a:pt x="851" y="232"/>
                  <a:pt x="851" y="232"/>
                  <a:pt x="851" y="232"/>
                </a:cubicBezTo>
                <a:cubicBezTo>
                  <a:pt x="851" y="232"/>
                  <a:pt x="851" y="232"/>
                  <a:pt x="851" y="232"/>
                </a:cubicBezTo>
                <a:cubicBezTo>
                  <a:pt x="851" y="233"/>
                  <a:pt x="851" y="233"/>
                  <a:pt x="851" y="233"/>
                </a:cubicBezTo>
                <a:lnTo>
                  <a:pt x="852" y="233"/>
                </a:lnTo>
                <a:close/>
                <a:moveTo>
                  <a:pt x="963" y="245"/>
                </a:moveTo>
                <a:cubicBezTo>
                  <a:pt x="963" y="245"/>
                  <a:pt x="963" y="245"/>
                  <a:pt x="963" y="245"/>
                </a:cubicBezTo>
                <a:cubicBezTo>
                  <a:pt x="962" y="248"/>
                  <a:pt x="962" y="248"/>
                  <a:pt x="962" y="248"/>
                </a:cubicBezTo>
                <a:cubicBezTo>
                  <a:pt x="962" y="250"/>
                  <a:pt x="962" y="250"/>
                  <a:pt x="962" y="250"/>
                </a:cubicBezTo>
                <a:cubicBezTo>
                  <a:pt x="963" y="252"/>
                  <a:pt x="963" y="252"/>
                  <a:pt x="963" y="252"/>
                </a:cubicBezTo>
                <a:cubicBezTo>
                  <a:pt x="963" y="251"/>
                  <a:pt x="963" y="251"/>
                  <a:pt x="963" y="251"/>
                </a:cubicBezTo>
                <a:cubicBezTo>
                  <a:pt x="963" y="250"/>
                  <a:pt x="963" y="250"/>
                  <a:pt x="963" y="250"/>
                </a:cubicBezTo>
                <a:cubicBezTo>
                  <a:pt x="964" y="247"/>
                  <a:pt x="964" y="247"/>
                  <a:pt x="964" y="247"/>
                </a:cubicBezTo>
                <a:lnTo>
                  <a:pt x="963" y="245"/>
                </a:lnTo>
                <a:close/>
                <a:moveTo>
                  <a:pt x="852" y="225"/>
                </a:moveTo>
                <a:cubicBezTo>
                  <a:pt x="851" y="224"/>
                  <a:pt x="851" y="224"/>
                  <a:pt x="851" y="224"/>
                </a:cubicBezTo>
                <a:cubicBezTo>
                  <a:pt x="850" y="224"/>
                  <a:pt x="850" y="224"/>
                  <a:pt x="850" y="224"/>
                </a:cubicBezTo>
                <a:cubicBezTo>
                  <a:pt x="849" y="225"/>
                  <a:pt x="849" y="225"/>
                  <a:pt x="849" y="225"/>
                </a:cubicBezTo>
                <a:cubicBezTo>
                  <a:pt x="851" y="226"/>
                  <a:pt x="851" y="226"/>
                  <a:pt x="851" y="226"/>
                </a:cubicBezTo>
                <a:lnTo>
                  <a:pt x="852" y="225"/>
                </a:lnTo>
                <a:close/>
                <a:moveTo>
                  <a:pt x="904" y="257"/>
                </a:moveTo>
                <a:cubicBezTo>
                  <a:pt x="905" y="258"/>
                  <a:pt x="905" y="258"/>
                  <a:pt x="905" y="258"/>
                </a:cubicBezTo>
                <a:cubicBezTo>
                  <a:pt x="906" y="258"/>
                  <a:pt x="906" y="258"/>
                  <a:pt x="906" y="258"/>
                </a:cubicBezTo>
                <a:cubicBezTo>
                  <a:pt x="907" y="258"/>
                  <a:pt x="907" y="258"/>
                  <a:pt x="907" y="258"/>
                </a:cubicBezTo>
                <a:cubicBezTo>
                  <a:pt x="907" y="258"/>
                  <a:pt x="907" y="258"/>
                  <a:pt x="907" y="258"/>
                </a:cubicBezTo>
                <a:cubicBezTo>
                  <a:pt x="908" y="257"/>
                  <a:pt x="908" y="257"/>
                  <a:pt x="908" y="257"/>
                </a:cubicBezTo>
                <a:cubicBezTo>
                  <a:pt x="908" y="256"/>
                  <a:pt x="908" y="256"/>
                  <a:pt x="908" y="256"/>
                </a:cubicBezTo>
                <a:cubicBezTo>
                  <a:pt x="907" y="255"/>
                  <a:pt x="907" y="255"/>
                  <a:pt x="907" y="255"/>
                </a:cubicBezTo>
                <a:cubicBezTo>
                  <a:pt x="905" y="254"/>
                  <a:pt x="905" y="254"/>
                  <a:pt x="905" y="254"/>
                </a:cubicBezTo>
                <a:cubicBezTo>
                  <a:pt x="905" y="254"/>
                  <a:pt x="905" y="254"/>
                  <a:pt x="905" y="254"/>
                </a:cubicBezTo>
                <a:cubicBezTo>
                  <a:pt x="903" y="253"/>
                  <a:pt x="903" y="253"/>
                  <a:pt x="903" y="253"/>
                </a:cubicBezTo>
                <a:cubicBezTo>
                  <a:pt x="902" y="253"/>
                  <a:pt x="902" y="253"/>
                  <a:pt x="902" y="253"/>
                </a:cubicBezTo>
                <a:cubicBezTo>
                  <a:pt x="901" y="253"/>
                  <a:pt x="901" y="253"/>
                  <a:pt x="901" y="253"/>
                </a:cubicBezTo>
                <a:cubicBezTo>
                  <a:pt x="901" y="254"/>
                  <a:pt x="901" y="254"/>
                  <a:pt x="901" y="254"/>
                </a:cubicBezTo>
                <a:cubicBezTo>
                  <a:pt x="904" y="254"/>
                  <a:pt x="904" y="254"/>
                  <a:pt x="904" y="254"/>
                </a:cubicBezTo>
                <a:cubicBezTo>
                  <a:pt x="904" y="255"/>
                  <a:pt x="904" y="255"/>
                  <a:pt x="904" y="255"/>
                </a:cubicBezTo>
                <a:cubicBezTo>
                  <a:pt x="904" y="256"/>
                  <a:pt x="904" y="256"/>
                  <a:pt x="904" y="256"/>
                </a:cubicBezTo>
                <a:lnTo>
                  <a:pt x="904" y="257"/>
                </a:lnTo>
                <a:close/>
                <a:moveTo>
                  <a:pt x="959" y="225"/>
                </a:moveTo>
                <a:cubicBezTo>
                  <a:pt x="958" y="228"/>
                  <a:pt x="958" y="228"/>
                  <a:pt x="958" y="228"/>
                </a:cubicBezTo>
                <a:cubicBezTo>
                  <a:pt x="959" y="228"/>
                  <a:pt x="959" y="228"/>
                  <a:pt x="959" y="228"/>
                </a:cubicBezTo>
                <a:cubicBezTo>
                  <a:pt x="959" y="227"/>
                  <a:pt x="959" y="227"/>
                  <a:pt x="959" y="227"/>
                </a:cubicBezTo>
                <a:cubicBezTo>
                  <a:pt x="961" y="226"/>
                  <a:pt x="961" y="226"/>
                  <a:pt x="961" y="226"/>
                </a:cubicBezTo>
                <a:cubicBezTo>
                  <a:pt x="961" y="225"/>
                  <a:pt x="961" y="225"/>
                  <a:pt x="961" y="225"/>
                </a:cubicBezTo>
                <a:lnTo>
                  <a:pt x="959" y="225"/>
                </a:lnTo>
                <a:close/>
                <a:moveTo>
                  <a:pt x="955" y="265"/>
                </a:moveTo>
                <a:cubicBezTo>
                  <a:pt x="953" y="266"/>
                  <a:pt x="953" y="266"/>
                  <a:pt x="953" y="266"/>
                </a:cubicBezTo>
                <a:cubicBezTo>
                  <a:pt x="952" y="267"/>
                  <a:pt x="952" y="267"/>
                  <a:pt x="952" y="267"/>
                </a:cubicBezTo>
                <a:cubicBezTo>
                  <a:pt x="952" y="267"/>
                  <a:pt x="952" y="267"/>
                  <a:pt x="952" y="267"/>
                </a:cubicBezTo>
                <a:cubicBezTo>
                  <a:pt x="954" y="267"/>
                  <a:pt x="954" y="267"/>
                  <a:pt x="954" y="267"/>
                </a:cubicBezTo>
                <a:cubicBezTo>
                  <a:pt x="956" y="269"/>
                  <a:pt x="956" y="269"/>
                  <a:pt x="956" y="269"/>
                </a:cubicBezTo>
                <a:cubicBezTo>
                  <a:pt x="957" y="268"/>
                  <a:pt x="957" y="268"/>
                  <a:pt x="957" y="268"/>
                </a:cubicBezTo>
                <a:cubicBezTo>
                  <a:pt x="957" y="267"/>
                  <a:pt x="957" y="267"/>
                  <a:pt x="957" y="267"/>
                </a:cubicBezTo>
                <a:cubicBezTo>
                  <a:pt x="958" y="266"/>
                  <a:pt x="958" y="266"/>
                  <a:pt x="958" y="266"/>
                </a:cubicBezTo>
                <a:cubicBezTo>
                  <a:pt x="958" y="265"/>
                  <a:pt x="958" y="265"/>
                  <a:pt x="958" y="265"/>
                </a:cubicBezTo>
                <a:cubicBezTo>
                  <a:pt x="957" y="265"/>
                  <a:pt x="957" y="265"/>
                  <a:pt x="957" y="265"/>
                </a:cubicBezTo>
                <a:lnTo>
                  <a:pt x="955" y="265"/>
                </a:lnTo>
                <a:close/>
                <a:moveTo>
                  <a:pt x="950" y="280"/>
                </a:moveTo>
                <a:cubicBezTo>
                  <a:pt x="950" y="279"/>
                  <a:pt x="950" y="279"/>
                  <a:pt x="950" y="279"/>
                </a:cubicBezTo>
                <a:cubicBezTo>
                  <a:pt x="950" y="278"/>
                  <a:pt x="950" y="278"/>
                  <a:pt x="950" y="278"/>
                </a:cubicBezTo>
                <a:cubicBezTo>
                  <a:pt x="949" y="277"/>
                  <a:pt x="949" y="277"/>
                  <a:pt x="949" y="277"/>
                </a:cubicBezTo>
                <a:cubicBezTo>
                  <a:pt x="949" y="276"/>
                  <a:pt x="949" y="276"/>
                  <a:pt x="949" y="276"/>
                </a:cubicBezTo>
                <a:cubicBezTo>
                  <a:pt x="948" y="274"/>
                  <a:pt x="948" y="274"/>
                  <a:pt x="948" y="274"/>
                </a:cubicBezTo>
                <a:cubicBezTo>
                  <a:pt x="947" y="275"/>
                  <a:pt x="947" y="275"/>
                  <a:pt x="947" y="275"/>
                </a:cubicBezTo>
                <a:cubicBezTo>
                  <a:pt x="947" y="276"/>
                  <a:pt x="947" y="276"/>
                  <a:pt x="947" y="276"/>
                </a:cubicBezTo>
                <a:cubicBezTo>
                  <a:pt x="948" y="277"/>
                  <a:pt x="948" y="277"/>
                  <a:pt x="948" y="277"/>
                </a:cubicBezTo>
                <a:cubicBezTo>
                  <a:pt x="948" y="278"/>
                  <a:pt x="948" y="278"/>
                  <a:pt x="948" y="278"/>
                </a:cubicBezTo>
                <a:lnTo>
                  <a:pt x="950" y="280"/>
                </a:lnTo>
                <a:close/>
                <a:moveTo>
                  <a:pt x="919" y="294"/>
                </a:moveTo>
                <a:cubicBezTo>
                  <a:pt x="917" y="295"/>
                  <a:pt x="917" y="295"/>
                  <a:pt x="917" y="295"/>
                </a:cubicBezTo>
                <a:cubicBezTo>
                  <a:pt x="915" y="296"/>
                  <a:pt x="915" y="296"/>
                  <a:pt x="915" y="296"/>
                </a:cubicBezTo>
                <a:cubicBezTo>
                  <a:pt x="915" y="297"/>
                  <a:pt x="915" y="297"/>
                  <a:pt x="915" y="297"/>
                </a:cubicBezTo>
                <a:cubicBezTo>
                  <a:pt x="914" y="298"/>
                  <a:pt x="914" y="298"/>
                  <a:pt x="914" y="298"/>
                </a:cubicBezTo>
                <a:cubicBezTo>
                  <a:pt x="913" y="300"/>
                  <a:pt x="913" y="300"/>
                  <a:pt x="913" y="300"/>
                </a:cubicBezTo>
                <a:cubicBezTo>
                  <a:pt x="913" y="301"/>
                  <a:pt x="913" y="301"/>
                  <a:pt x="913" y="301"/>
                </a:cubicBezTo>
                <a:cubicBezTo>
                  <a:pt x="914" y="301"/>
                  <a:pt x="914" y="301"/>
                  <a:pt x="914" y="301"/>
                </a:cubicBezTo>
                <a:cubicBezTo>
                  <a:pt x="916" y="300"/>
                  <a:pt x="916" y="300"/>
                  <a:pt x="916" y="300"/>
                </a:cubicBezTo>
                <a:cubicBezTo>
                  <a:pt x="917" y="300"/>
                  <a:pt x="917" y="300"/>
                  <a:pt x="917" y="300"/>
                </a:cubicBezTo>
                <a:cubicBezTo>
                  <a:pt x="918" y="298"/>
                  <a:pt x="918" y="298"/>
                  <a:pt x="918" y="298"/>
                </a:cubicBezTo>
                <a:cubicBezTo>
                  <a:pt x="920" y="297"/>
                  <a:pt x="920" y="297"/>
                  <a:pt x="920" y="297"/>
                </a:cubicBezTo>
                <a:cubicBezTo>
                  <a:pt x="920" y="296"/>
                  <a:pt x="920" y="296"/>
                  <a:pt x="920" y="296"/>
                </a:cubicBezTo>
                <a:cubicBezTo>
                  <a:pt x="919" y="296"/>
                  <a:pt x="919" y="296"/>
                  <a:pt x="919" y="296"/>
                </a:cubicBezTo>
                <a:cubicBezTo>
                  <a:pt x="919" y="295"/>
                  <a:pt x="919" y="295"/>
                  <a:pt x="919" y="295"/>
                </a:cubicBezTo>
                <a:lnTo>
                  <a:pt x="919" y="294"/>
                </a:lnTo>
                <a:close/>
                <a:moveTo>
                  <a:pt x="945" y="280"/>
                </a:moveTo>
                <a:cubicBezTo>
                  <a:pt x="944" y="280"/>
                  <a:pt x="944" y="280"/>
                  <a:pt x="944" y="280"/>
                </a:cubicBezTo>
                <a:cubicBezTo>
                  <a:pt x="944" y="281"/>
                  <a:pt x="944" y="281"/>
                  <a:pt x="944" y="281"/>
                </a:cubicBezTo>
                <a:cubicBezTo>
                  <a:pt x="945" y="283"/>
                  <a:pt x="945" y="283"/>
                  <a:pt x="945" y="283"/>
                </a:cubicBezTo>
                <a:cubicBezTo>
                  <a:pt x="946" y="283"/>
                  <a:pt x="946" y="283"/>
                  <a:pt x="946" y="283"/>
                </a:cubicBezTo>
                <a:cubicBezTo>
                  <a:pt x="947" y="284"/>
                  <a:pt x="947" y="284"/>
                  <a:pt x="947" y="284"/>
                </a:cubicBezTo>
                <a:cubicBezTo>
                  <a:pt x="947" y="285"/>
                  <a:pt x="947" y="285"/>
                  <a:pt x="947" y="285"/>
                </a:cubicBezTo>
                <a:cubicBezTo>
                  <a:pt x="948" y="286"/>
                  <a:pt x="948" y="286"/>
                  <a:pt x="948" y="286"/>
                </a:cubicBezTo>
                <a:cubicBezTo>
                  <a:pt x="949" y="286"/>
                  <a:pt x="949" y="286"/>
                  <a:pt x="949" y="286"/>
                </a:cubicBezTo>
                <a:cubicBezTo>
                  <a:pt x="949" y="285"/>
                  <a:pt x="949" y="285"/>
                  <a:pt x="949" y="285"/>
                </a:cubicBezTo>
                <a:cubicBezTo>
                  <a:pt x="950" y="284"/>
                  <a:pt x="950" y="284"/>
                  <a:pt x="950" y="284"/>
                </a:cubicBezTo>
                <a:cubicBezTo>
                  <a:pt x="950" y="283"/>
                  <a:pt x="950" y="283"/>
                  <a:pt x="950" y="283"/>
                </a:cubicBezTo>
                <a:cubicBezTo>
                  <a:pt x="951" y="282"/>
                  <a:pt x="951" y="282"/>
                  <a:pt x="951" y="282"/>
                </a:cubicBezTo>
                <a:cubicBezTo>
                  <a:pt x="951" y="281"/>
                  <a:pt x="951" y="281"/>
                  <a:pt x="951" y="281"/>
                </a:cubicBezTo>
                <a:cubicBezTo>
                  <a:pt x="949" y="280"/>
                  <a:pt x="949" y="280"/>
                  <a:pt x="949" y="280"/>
                </a:cubicBezTo>
                <a:cubicBezTo>
                  <a:pt x="946" y="280"/>
                  <a:pt x="946" y="280"/>
                  <a:pt x="946" y="280"/>
                </a:cubicBezTo>
                <a:lnTo>
                  <a:pt x="945" y="280"/>
                </a:lnTo>
                <a:close/>
                <a:moveTo>
                  <a:pt x="892" y="106"/>
                </a:moveTo>
                <a:cubicBezTo>
                  <a:pt x="891" y="107"/>
                  <a:pt x="891" y="107"/>
                  <a:pt x="891" y="107"/>
                </a:cubicBezTo>
                <a:cubicBezTo>
                  <a:pt x="891" y="108"/>
                  <a:pt x="891" y="108"/>
                  <a:pt x="891" y="108"/>
                </a:cubicBezTo>
                <a:cubicBezTo>
                  <a:pt x="891" y="108"/>
                  <a:pt x="891" y="108"/>
                  <a:pt x="891" y="108"/>
                </a:cubicBezTo>
                <a:lnTo>
                  <a:pt x="892" y="106"/>
                </a:lnTo>
                <a:close/>
                <a:moveTo>
                  <a:pt x="997" y="453"/>
                </a:moveTo>
                <a:cubicBezTo>
                  <a:pt x="997" y="454"/>
                  <a:pt x="997" y="454"/>
                  <a:pt x="997" y="454"/>
                </a:cubicBezTo>
                <a:cubicBezTo>
                  <a:pt x="997" y="455"/>
                  <a:pt x="997" y="455"/>
                  <a:pt x="997" y="455"/>
                </a:cubicBezTo>
                <a:cubicBezTo>
                  <a:pt x="998" y="454"/>
                  <a:pt x="998" y="454"/>
                  <a:pt x="998" y="454"/>
                </a:cubicBezTo>
                <a:cubicBezTo>
                  <a:pt x="998" y="454"/>
                  <a:pt x="998" y="454"/>
                  <a:pt x="998" y="454"/>
                </a:cubicBezTo>
                <a:cubicBezTo>
                  <a:pt x="998" y="453"/>
                  <a:pt x="998" y="453"/>
                  <a:pt x="998" y="453"/>
                </a:cubicBezTo>
                <a:cubicBezTo>
                  <a:pt x="998" y="453"/>
                  <a:pt x="998" y="453"/>
                  <a:pt x="998" y="453"/>
                </a:cubicBezTo>
                <a:lnTo>
                  <a:pt x="997" y="453"/>
                </a:lnTo>
                <a:close/>
                <a:moveTo>
                  <a:pt x="875" y="136"/>
                </a:moveTo>
                <a:cubicBezTo>
                  <a:pt x="875" y="135"/>
                  <a:pt x="875" y="135"/>
                  <a:pt x="875" y="135"/>
                </a:cubicBezTo>
                <a:cubicBezTo>
                  <a:pt x="874" y="134"/>
                  <a:pt x="874" y="134"/>
                  <a:pt x="874" y="134"/>
                </a:cubicBezTo>
                <a:cubicBezTo>
                  <a:pt x="873" y="134"/>
                  <a:pt x="873" y="134"/>
                  <a:pt x="873" y="134"/>
                </a:cubicBezTo>
                <a:cubicBezTo>
                  <a:pt x="874" y="136"/>
                  <a:pt x="874" y="136"/>
                  <a:pt x="874" y="136"/>
                </a:cubicBezTo>
                <a:cubicBezTo>
                  <a:pt x="873" y="137"/>
                  <a:pt x="873" y="137"/>
                  <a:pt x="873" y="137"/>
                </a:cubicBezTo>
                <a:cubicBezTo>
                  <a:pt x="873" y="138"/>
                  <a:pt x="873" y="138"/>
                  <a:pt x="873" y="138"/>
                </a:cubicBezTo>
                <a:cubicBezTo>
                  <a:pt x="874" y="137"/>
                  <a:pt x="874" y="137"/>
                  <a:pt x="874" y="137"/>
                </a:cubicBezTo>
                <a:lnTo>
                  <a:pt x="875" y="136"/>
                </a:lnTo>
                <a:close/>
                <a:moveTo>
                  <a:pt x="873" y="109"/>
                </a:moveTo>
                <a:cubicBezTo>
                  <a:pt x="871" y="108"/>
                  <a:pt x="871" y="108"/>
                  <a:pt x="871" y="108"/>
                </a:cubicBezTo>
                <a:cubicBezTo>
                  <a:pt x="870" y="107"/>
                  <a:pt x="870" y="107"/>
                  <a:pt x="870" y="107"/>
                </a:cubicBezTo>
                <a:cubicBezTo>
                  <a:pt x="869" y="108"/>
                  <a:pt x="869" y="108"/>
                  <a:pt x="869" y="108"/>
                </a:cubicBezTo>
                <a:cubicBezTo>
                  <a:pt x="869" y="108"/>
                  <a:pt x="868" y="109"/>
                  <a:pt x="868" y="110"/>
                </a:cubicBezTo>
                <a:cubicBezTo>
                  <a:pt x="869" y="110"/>
                  <a:pt x="869" y="110"/>
                  <a:pt x="869" y="110"/>
                </a:cubicBezTo>
                <a:cubicBezTo>
                  <a:pt x="870" y="111"/>
                  <a:pt x="870" y="111"/>
                  <a:pt x="870" y="111"/>
                </a:cubicBezTo>
                <a:cubicBezTo>
                  <a:pt x="870" y="112"/>
                  <a:pt x="870" y="112"/>
                  <a:pt x="870" y="112"/>
                </a:cubicBezTo>
                <a:cubicBezTo>
                  <a:pt x="870" y="112"/>
                  <a:pt x="870" y="112"/>
                  <a:pt x="870" y="112"/>
                </a:cubicBezTo>
                <a:cubicBezTo>
                  <a:pt x="870" y="113"/>
                  <a:pt x="870" y="113"/>
                  <a:pt x="870" y="113"/>
                </a:cubicBezTo>
                <a:cubicBezTo>
                  <a:pt x="871" y="113"/>
                  <a:pt x="871" y="113"/>
                  <a:pt x="871" y="113"/>
                </a:cubicBezTo>
                <a:cubicBezTo>
                  <a:pt x="872" y="112"/>
                  <a:pt x="872" y="112"/>
                  <a:pt x="872" y="112"/>
                </a:cubicBezTo>
                <a:cubicBezTo>
                  <a:pt x="873" y="112"/>
                  <a:pt x="873" y="112"/>
                  <a:pt x="873" y="112"/>
                </a:cubicBezTo>
                <a:cubicBezTo>
                  <a:pt x="874" y="112"/>
                  <a:pt x="874" y="112"/>
                  <a:pt x="874" y="112"/>
                </a:cubicBezTo>
                <a:cubicBezTo>
                  <a:pt x="875" y="112"/>
                  <a:pt x="875" y="112"/>
                  <a:pt x="875" y="112"/>
                </a:cubicBezTo>
                <a:cubicBezTo>
                  <a:pt x="876" y="111"/>
                  <a:pt x="876" y="111"/>
                  <a:pt x="876" y="111"/>
                </a:cubicBezTo>
                <a:cubicBezTo>
                  <a:pt x="875" y="110"/>
                  <a:pt x="875" y="110"/>
                  <a:pt x="875" y="110"/>
                </a:cubicBezTo>
                <a:lnTo>
                  <a:pt x="873" y="109"/>
                </a:lnTo>
                <a:close/>
                <a:moveTo>
                  <a:pt x="881" y="122"/>
                </a:moveTo>
                <a:cubicBezTo>
                  <a:pt x="880" y="122"/>
                  <a:pt x="880" y="122"/>
                  <a:pt x="880" y="122"/>
                </a:cubicBezTo>
                <a:cubicBezTo>
                  <a:pt x="878" y="123"/>
                  <a:pt x="878" y="123"/>
                  <a:pt x="878" y="123"/>
                </a:cubicBezTo>
                <a:cubicBezTo>
                  <a:pt x="877" y="124"/>
                  <a:pt x="877" y="124"/>
                  <a:pt x="877" y="124"/>
                </a:cubicBezTo>
                <a:cubicBezTo>
                  <a:pt x="874" y="124"/>
                  <a:pt x="874" y="124"/>
                  <a:pt x="874" y="124"/>
                </a:cubicBezTo>
                <a:cubicBezTo>
                  <a:pt x="873" y="125"/>
                  <a:pt x="873" y="125"/>
                  <a:pt x="873" y="125"/>
                </a:cubicBezTo>
                <a:cubicBezTo>
                  <a:pt x="872" y="127"/>
                  <a:pt x="872" y="127"/>
                  <a:pt x="872" y="127"/>
                </a:cubicBezTo>
                <a:cubicBezTo>
                  <a:pt x="871" y="128"/>
                  <a:pt x="871" y="128"/>
                  <a:pt x="871" y="128"/>
                </a:cubicBezTo>
                <a:cubicBezTo>
                  <a:pt x="871" y="130"/>
                  <a:pt x="871" y="130"/>
                  <a:pt x="871" y="130"/>
                </a:cubicBezTo>
                <a:cubicBezTo>
                  <a:pt x="872" y="129"/>
                  <a:pt x="872" y="129"/>
                  <a:pt x="872" y="129"/>
                </a:cubicBezTo>
                <a:cubicBezTo>
                  <a:pt x="874" y="130"/>
                  <a:pt x="874" y="130"/>
                  <a:pt x="874" y="130"/>
                </a:cubicBezTo>
                <a:cubicBezTo>
                  <a:pt x="875" y="130"/>
                  <a:pt x="875" y="130"/>
                  <a:pt x="875" y="130"/>
                </a:cubicBezTo>
                <a:cubicBezTo>
                  <a:pt x="879" y="127"/>
                  <a:pt x="879" y="127"/>
                  <a:pt x="879" y="127"/>
                </a:cubicBezTo>
                <a:cubicBezTo>
                  <a:pt x="880" y="125"/>
                  <a:pt x="880" y="125"/>
                  <a:pt x="880" y="125"/>
                </a:cubicBezTo>
                <a:cubicBezTo>
                  <a:pt x="881" y="125"/>
                  <a:pt x="881" y="125"/>
                  <a:pt x="881" y="125"/>
                </a:cubicBezTo>
                <a:cubicBezTo>
                  <a:pt x="882" y="123"/>
                  <a:pt x="882" y="123"/>
                  <a:pt x="882" y="123"/>
                </a:cubicBezTo>
                <a:cubicBezTo>
                  <a:pt x="884" y="122"/>
                  <a:pt x="884" y="122"/>
                  <a:pt x="884" y="122"/>
                </a:cubicBezTo>
                <a:cubicBezTo>
                  <a:pt x="884" y="120"/>
                  <a:pt x="884" y="120"/>
                  <a:pt x="884" y="120"/>
                </a:cubicBezTo>
                <a:cubicBezTo>
                  <a:pt x="883" y="120"/>
                  <a:pt x="883" y="120"/>
                  <a:pt x="883" y="120"/>
                </a:cubicBezTo>
                <a:cubicBezTo>
                  <a:pt x="882" y="120"/>
                  <a:pt x="882" y="120"/>
                  <a:pt x="882" y="120"/>
                </a:cubicBezTo>
                <a:lnTo>
                  <a:pt x="881" y="122"/>
                </a:lnTo>
                <a:close/>
                <a:moveTo>
                  <a:pt x="871" y="140"/>
                </a:moveTo>
                <a:cubicBezTo>
                  <a:pt x="870" y="141"/>
                  <a:pt x="870" y="141"/>
                  <a:pt x="870" y="141"/>
                </a:cubicBezTo>
                <a:cubicBezTo>
                  <a:pt x="871" y="144"/>
                  <a:pt x="871" y="144"/>
                  <a:pt x="871" y="144"/>
                </a:cubicBezTo>
                <a:cubicBezTo>
                  <a:pt x="872" y="143"/>
                  <a:pt x="872" y="143"/>
                  <a:pt x="872" y="143"/>
                </a:cubicBezTo>
                <a:cubicBezTo>
                  <a:pt x="872" y="142"/>
                  <a:pt x="872" y="142"/>
                  <a:pt x="872" y="142"/>
                </a:cubicBezTo>
                <a:cubicBezTo>
                  <a:pt x="873" y="142"/>
                  <a:pt x="873" y="142"/>
                  <a:pt x="873" y="142"/>
                </a:cubicBezTo>
                <a:cubicBezTo>
                  <a:pt x="873" y="140"/>
                  <a:pt x="873" y="140"/>
                  <a:pt x="873" y="140"/>
                </a:cubicBezTo>
                <a:cubicBezTo>
                  <a:pt x="872" y="140"/>
                  <a:pt x="872" y="140"/>
                  <a:pt x="872" y="140"/>
                </a:cubicBezTo>
                <a:lnTo>
                  <a:pt x="871" y="140"/>
                </a:lnTo>
                <a:close/>
                <a:moveTo>
                  <a:pt x="960" y="233"/>
                </a:moveTo>
                <a:cubicBezTo>
                  <a:pt x="961" y="234"/>
                  <a:pt x="961" y="234"/>
                  <a:pt x="961" y="234"/>
                </a:cubicBezTo>
                <a:cubicBezTo>
                  <a:pt x="961" y="234"/>
                  <a:pt x="961" y="234"/>
                  <a:pt x="961" y="234"/>
                </a:cubicBezTo>
                <a:cubicBezTo>
                  <a:pt x="961" y="233"/>
                  <a:pt x="961" y="233"/>
                  <a:pt x="961" y="233"/>
                </a:cubicBezTo>
                <a:cubicBezTo>
                  <a:pt x="961" y="232"/>
                  <a:pt x="961" y="232"/>
                  <a:pt x="961" y="232"/>
                </a:cubicBezTo>
                <a:lnTo>
                  <a:pt x="960" y="233"/>
                </a:lnTo>
                <a:close/>
                <a:moveTo>
                  <a:pt x="832" y="21"/>
                </a:moveTo>
                <a:cubicBezTo>
                  <a:pt x="829" y="25"/>
                  <a:pt x="829" y="25"/>
                  <a:pt x="829" y="25"/>
                </a:cubicBezTo>
                <a:cubicBezTo>
                  <a:pt x="830" y="26"/>
                  <a:pt x="830" y="26"/>
                  <a:pt x="830" y="26"/>
                </a:cubicBezTo>
                <a:cubicBezTo>
                  <a:pt x="829" y="27"/>
                  <a:pt x="829" y="27"/>
                  <a:pt x="829" y="27"/>
                </a:cubicBezTo>
                <a:cubicBezTo>
                  <a:pt x="828" y="26"/>
                  <a:pt x="828" y="26"/>
                  <a:pt x="828" y="26"/>
                </a:cubicBezTo>
                <a:cubicBezTo>
                  <a:pt x="827" y="26"/>
                  <a:pt x="827" y="26"/>
                  <a:pt x="827" y="26"/>
                </a:cubicBezTo>
                <a:cubicBezTo>
                  <a:pt x="827" y="29"/>
                  <a:pt x="827" y="29"/>
                  <a:pt x="827" y="29"/>
                </a:cubicBezTo>
                <a:cubicBezTo>
                  <a:pt x="826" y="29"/>
                  <a:pt x="826" y="29"/>
                  <a:pt x="826" y="29"/>
                </a:cubicBezTo>
                <a:cubicBezTo>
                  <a:pt x="824" y="29"/>
                  <a:pt x="824" y="29"/>
                  <a:pt x="824" y="29"/>
                </a:cubicBezTo>
                <a:cubicBezTo>
                  <a:pt x="823" y="31"/>
                  <a:pt x="823" y="31"/>
                  <a:pt x="823" y="31"/>
                </a:cubicBezTo>
                <a:cubicBezTo>
                  <a:pt x="822" y="31"/>
                  <a:pt x="822" y="31"/>
                  <a:pt x="822" y="31"/>
                </a:cubicBezTo>
                <a:cubicBezTo>
                  <a:pt x="821" y="34"/>
                  <a:pt x="821" y="34"/>
                  <a:pt x="821" y="34"/>
                </a:cubicBezTo>
                <a:cubicBezTo>
                  <a:pt x="819" y="37"/>
                  <a:pt x="819" y="37"/>
                  <a:pt x="819" y="37"/>
                </a:cubicBezTo>
                <a:cubicBezTo>
                  <a:pt x="819" y="39"/>
                  <a:pt x="819" y="39"/>
                  <a:pt x="819" y="39"/>
                </a:cubicBezTo>
                <a:cubicBezTo>
                  <a:pt x="820" y="38"/>
                  <a:pt x="820" y="38"/>
                  <a:pt x="820" y="38"/>
                </a:cubicBezTo>
                <a:cubicBezTo>
                  <a:pt x="820" y="38"/>
                  <a:pt x="820" y="38"/>
                  <a:pt x="820" y="38"/>
                </a:cubicBezTo>
                <a:cubicBezTo>
                  <a:pt x="820" y="40"/>
                  <a:pt x="820" y="40"/>
                  <a:pt x="820" y="40"/>
                </a:cubicBezTo>
                <a:cubicBezTo>
                  <a:pt x="818" y="40"/>
                  <a:pt x="818" y="40"/>
                  <a:pt x="818" y="40"/>
                </a:cubicBezTo>
                <a:cubicBezTo>
                  <a:pt x="816" y="41"/>
                  <a:pt x="816" y="41"/>
                  <a:pt x="816" y="41"/>
                </a:cubicBezTo>
                <a:cubicBezTo>
                  <a:pt x="815" y="43"/>
                  <a:pt x="815" y="43"/>
                  <a:pt x="815" y="43"/>
                </a:cubicBezTo>
                <a:cubicBezTo>
                  <a:pt x="814" y="44"/>
                  <a:pt x="814" y="44"/>
                  <a:pt x="814" y="44"/>
                </a:cubicBezTo>
                <a:cubicBezTo>
                  <a:pt x="813" y="45"/>
                  <a:pt x="813" y="45"/>
                  <a:pt x="813" y="45"/>
                </a:cubicBezTo>
                <a:cubicBezTo>
                  <a:pt x="813" y="49"/>
                  <a:pt x="813" y="49"/>
                  <a:pt x="813" y="49"/>
                </a:cubicBezTo>
                <a:cubicBezTo>
                  <a:pt x="812" y="51"/>
                  <a:pt x="812" y="51"/>
                  <a:pt x="812" y="51"/>
                </a:cubicBezTo>
                <a:cubicBezTo>
                  <a:pt x="810" y="51"/>
                  <a:pt x="810" y="51"/>
                  <a:pt x="810" y="51"/>
                </a:cubicBezTo>
                <a:cubicBezTo>
                  <a:pt x="810" y="53"/>
                  <a:pt x="810" y="53"/>
                  <a:pt x="810" y="53"/>
                </a:cubicBezTo>
                <a:cubicBezTo>
                  <a:pt x="810" y="54"/>
                  <a:pt x="810" y="54"/>
                  <a:pt x="810" y="54"/>
                </a:cubicBezTo>
                <a:cubicBezTo>
                  <a:pt x="808" y="55"/>
                  <a:pt x="808" y="55"/>
                  <a:pt x="808" y="55"/>
                </a:cubicBezTo>
                <a:cubicBezTo>
                  <a:pt x="808" y="59"/>
                  <a:pt x="808" y="59"/>
                  <a:pt x="808" y="59"/>
                </a:cubicBezTo>
                <a:cubicBezTo>
                  <a:pt x="808" y="60"/>
                  <a:pt x="808" y="60"/>
                  <a:pt x="808" y="60"/>
                </a:cubicBezTo>
                <a:cubicBezTo>
                  <a:pt x="812" y="62"/>
                  <a:pt x="812" y="62"/>
                  <a:pt x="812" y="62"/>
                </a:cubicBezTo>
                <a:cubicBezTo>
                  <a:pt x="814" y="62"/>
                  <a:pt x="814" y="62"/>
                  <a:pt x="814" y="62"/>
                </a:cubicBezTo>
                <a:cubicBezTo>
                  <a:pt x="816" y="64"/>
                  <a:pt x="816" y="64"/>
                  <a:pt x="816" y="64"/>
                </a:cubicBezTo>
                <a:cubicBezTo>
                  <a:pt x="818" y="64"/>
                  <a:pt x="818" y="64"/>
                  <a:pt x="818" y="64"/>
                </a:cubicBezTo>
                <a:cubicBezTo>
                  <a:pt x="820" y="65"/>
                  <a:pt x="820" y="65"/>
                  <a:pt x="820" y="65"/>
                </a:cubicBezTo>
                <a:cubicBezTo>
                  <a:pt x="823" y="65"/>
                  <a:pt x="823" y="65"/>
                  <a:pt x="823" y="65"/>
                </a:cubicBezTo>
                <a:cubicBezTo>
                  <a:pt x="823" y="68"/>
                  <a:pt x="823" y="68"/>
                  <a:pt x="823" y="68"/>
                </a:cubicBezTo>
                <a:cubicBezTo>
                  <a:pt x="826" y="70"/>
                  <a:pt x="826" y="70"/>
                  <a:pt x="826" y="70"/>
                </a:cubicBezTo>
                <a:cubicBezTo>
                  <a:pt x="826" y="71"/>
                  <a:pt x="826" y="71"/>
                  <a:pt x="826" y="71"/>
                </a:cubicBezTo>
                <a:cubicBezTo>
                  <a:pt x="827" y="72"/>
                  <a:pt x="827" y="72"/>
                  <a:pt x="827" y="72"/>
                </a:cubicBezTo>
                <a:cubicBezTo>
                  <a:pt x="824" y="72"/>
                  <a:pt x="824" y="72"/>
                  <a:pt x="824" y="72"/>
                </a:cubicBezTo>
                <a:cubicBezTo>
                  <a:pt x="823" y="73"/>
                  <a:pt x="823" y="73"/>
                  <a:pt x="823" y="73"/>
                </a:cubicBezTo>
                <a:cubicBezTo>
                  <a:pt x="820" y="73"/>
                  <a:pt x="820" y="73"/>
                  <a:pt x="820" y="73"/>
                </a:cubicBezTo>
                <a:cubicBezTo>
                  <a:pt x="817" y="71"/>
                  <a:pt x="817" y="71"/>
                  <a:pt x="817" y="71"/>
                </a:cubicBezTo>
                <a:cubicBezTo>
                  <a:pt x="816" y="69"/>
                  <a:pt x="816" y="69"/>
                  <a:pt x="816" y="69"/>
                </a:cubicBezTo>
                <a:cubicBezTo>
                  <a:pt x="814" y="68"/>
                  <a:pt x="814" y="68"/>
                  <a:pt x="814" y="68"/>
                </a:cubicBezTo>
                <a:cubicBezTo>
                  <a:pt x="811" y="68"/>
                  <a:pt x="811" y="68"/>
                  <a:pt x="811" y="68"/>
                </a:cubicBezTo>
                <a:cubicBezTo>
                  <a:pt x="810" y="67"/>
                  <a:pt x="810" y="67"/>
                  <a:pt x="810" y="67"/>
                </a:cubicBezTo>
                <a:cubicBezTo>
                  <a:pt x="808" y="66"/>
                  <a:pt x="808" y="66"/>
                  <a:pt x="808" y="66"/>
                </a:cubicBezTo>
                <a:cubicBezTo>
                  <a:pt x="808" y="67"/>
                  <a:pt x="808" y="67"/>
                  <a:pt x="808" y="67"/>
                </a:cubicBezTo>
                <a:cubicBezTo>
                  <a:pt x="809" y="69"/>
                  <a:pt x="809" y="69"/>
                  <a:pt x="809" y="69"/>
                </a:cubicBezTo>
                <a:cubicBezTo>
                  <a:pt x="809" y="71"/>
                  <a:pt x="809" y="71"/>
                  <a:pt x="809" y="71"/>
                </a:cubicBezTo>
                <a:cubicBezTo>
                  <a:pt x="808" y="71"/>
                  <a:pt x="808" y="71"/>
                  <a:pt x="808" y="71"/>
                </a:cubicBezTo>
                <a:cubicBezTo>
                  <a:pt x="807" y="72"/>
                  <a:pt x="807" y="72"/>
                  <a:pt x="807" y="72"/>
                </a:cubicBezTo>
                <a:cubicBezTo>
                  <a:pt x="808" y="75"/>
                  <a:pt x="808" y="75"/>
                  <a:pt x="808" y="75"/>
                </a:cubicBezTo>
                <a:cubicBezTo>
                  <a:pt x="808" y="78"/>
                  <a:pt x="808" y="78"/>
                  <a:pt x="808" y="78"/>
                </a:cubicBezTo>
                <a:cubicBezTo>
                  <a:pt x="808" y="80"/>
                  <a:pt x="808" y="80"/>
                  <a:pt x="808" y="80"/>
                </a:cubicBezTo>
                <a:cubicBezTo>
                  <a:pt x="808" y="81"/>
                  <a:pt x="808" y="81"/>
                  <a:pt x="808" y="81"/>
                </a:cubicBezTo>
                <a:cubicBezTo>
                  <a:pt x="811" y="83"/>
                  <a:pt x="811" y="83"/>
                  <a:pt x="811" y="83"/>
                </a:cubicBezTo>
                <a:cubicBezTo>
                  <a:pt x="812" y="85"/>
                  <a:pt x="812" y="85"/>
                  <a:pt x="812" y="85"/>
                </a:cubicBezTo>
                <a:cubicBezTo>
                  <a:pt x="812" y="85"/>
                  <a:pt x="812" y="85"/>
                  <a:pt x="812" y="85"/>
                </a:cubicBezTo>
                <a:cubicBezTo>
                  <a:pt x="811" y="85"/>
                  <a:pt x="811" y="85"/>
                  <a:pt x="811" y="85"/>
                </a:cubicBezTo>
                <a:cubicBezTo>
                  <a:pt x="811" y="84"/>
                  <a:pt x="811" y="84"/>
                  <a:pt x="811" y="84"/>
                </a:cubicBezTo>
                <a:cubicBezTo>
                  <a:pt x="811" y="86"/>
                  <a:pt x="811" y="86"/>
                  <a:pt x="811" y="86"/>
                </a:cubicBezTo>
                <a:cubicBezTo>
                  <a:pt x="813" y="88"/>
                  <a:pt x="813" y="88"/>
                  <a:pt x="813" y="88"/>
                </a:cubicBezTo>
                <a:cubicBezTo>
                  <a:pt x="814" y="88"/>
                  <a:pt x="814" y="88"/>
                  <a:pt x="814" y="88"/>
                </a:cubicBezTo>
                <a:cubicBezTo>
                  <a:pt x="814" y="86"/>
                  <a:pt x="814" y="86"/>
                  <a:pt x="814" y="86"/>
                </a:cubicBezTo>
                <a:cubicBezTo>
                  <a:pt x="815" y="86"/>
                  <a:pt x="815" y="86"/>
                  <a:pt x="815" y="86"/>
                </a:cubicBezTo>
                <a:cubicBezTo>
                  <a:pt x="817" y="86"/>
                  <a:pt x="817" y="86"/>
                  <a:pt x="817" y="86"/>
                </a:cubicBezTo>
                <a:cubicBezTo>
                  <a:pt x="818" y="88"/>
                  <a:pt x="818" y="88"/>
                  <a:pt x="818" y="88"/>
                </a:cubicBezTo>
                <a:cubicBezTo>
                  <a:pt x="820" y="88"/>
                  <a:pt x="820" y="88"/>
                  <a:pt x="820" y="88"/>
                </a:cubicBezTo>
                <a:cubicBezTo>
                  <a:pt x="820" y="87"/>
                  <a:pt x="820" y="87"/>
                  <a:pt x="820" y="87"/>
                </a:cubicBezTo>
                <a:cubicBezTo>
                  <a:pt x="820" y="86"/>
                  <a:pt x="820" y="86"/>
                  <a:pt x="820" y="86"/>
                </a:cubicBezTo>
                <a:cubicBezTo>
                  <a:pt x="820" y="85"/>
                  <a:pt x="820" y="85"/>
                  <a:pt x="820" y="85"/>
                </a:cubicBezTo>
                <a:cubicBezTo>
                  <a:pt x="821" y="85"/>
                  <a:pt x="821" y="85"/>
                  <a:pt x="821" y="85"/>
                </a:cubicBezTo>
                <a:cubicBezTo>
                  <a:pt x="822" y="85"/>
                  <a:pt x="822" y="85"/>
                  <a:pt x="822" y="85"/>
                </a:cubicBezTo>
                <a:cubicBezTo>
                  <a:pt x="822" y="87"/>
                  <a:pt x="822" y="87"/>
                  <a:pt x="822" y="87"/>
                </a:cubicBezTo>
                <a:cubicBezTo>
                  <a:pt x="822" y="88"/>
                  <a:pt x="822" y="88"/>
                  <a:pt x="822" y="88"/>
                </a:cubicBezTo>
                <a:cubicBezTo>
                  <a:pt x="823" y="88"/>
                  <a:pt x="823" y="88"/>
                  <a:pt x="823" y="88"/>
                </a:cubicBezTo>
                <a:cubicBezTo>
                  <a:pt x="824" y="86"/>
                  <a:pt x="824" y="86"/>
                  <a:pt x="824" y="86"/>
                </a:cubicBezTo>
                <a:cubicBezTo>
                  <a:pt x="826" y="86"/>
                  <a:pt x="826" y="86"/>
                  <a:pt x="826" y="86"/>
                </a:cubicBezTo>
                <a:cubicBezTo>
                  <a:pt x="828" y="85"/>
                  <a:pt x="828" y="85"/>
                  <a:pt x="828" y="85"/>
                </a:cubicBezTo>
                <a:cubicBezTo>
                  <a:pt x="828" y="85"/>
                  <a:pt x="828" y="85"/>
                  <a:pt x="828" y="85"/>
                </a:cubicBezTo>
                <a:cubicBezTo>
                  <a:pt x="828" y="86"/>
                  <a:pt x="828" y="86"/>
                  <a:pt x="828" y="86"/>
                </a:cubicBezTo>
                <a:cubicBezTo>
                  <a:pt x="824" y="88"/>
                  <a:pt x="824" y="88"/>
                  <a:pt x="824" y="88"/>
                </a:cubicBezTo>
                <a:cubicBezTo>
                  <a:pt x="824" y="90"/>
                  <a:pt x="824" y="90"/>
                  <a:pt x="824" y="90"/>
                </a:cubicBezTo>
                <a:cubicBezTo>
                  <a:pt x="826" y="91"/>
                  <a:pt x="826" y="91"/>
                  <a:pt x="826" y="91"/>
                </a:cubicBezTo>
                <a:cubicBezTo>
                  <a:pt x="826" y="94"/>
                  <a:pt x="826" y="94"/>
                  <a:pt x="826" y="94"/>
                </a:cubicBezTo>
                <a:cubicBezTo>
                  <a:pt x="828" y="96"/>
                  <a:pt x="828" y="96"/>
                  <a:pt x="828" y="96"/>
                </a:cubicBezTo>
                <a:cubicBezTo>
                  <a:pt x="831" y="96"/>
                  <a:pt x="831" y="96"/>
                  <a:pt x="831" y="96"/>
                </a:cubicBezTo>
                <a:cubicBezTo>
                  <a:pt x="832" y="95"/>
                  <a:pt x="832" y="95"/>
                  <a:pt x="832" y="95"/>
                </a:cubicBezTo>
                <a:cubicBezTo>
                  <a:pt x="830" y="94"/>
                  <a:pt x="830" y="94"/>
                  <a:pt x="830" y="94"/>
                </a:cubicBezTo>
                <a:cubicBezTo>
                  <a:pt x="831" y="94"/>
                  <a:pt x="831" y="94"/>
                  <a:pt x="831" y="94"/>
                </a:cubicBezTo>
                <a:cubicBezTo>
                  <a:pt x="833" y="94"/>
                  <a:pt x="833" y="94"/>
                  <a:pt x="833" y="94"/>
                </a:cubicBezTo>
                <a:cubicBezTo>
                  <a:pt x="835" y="95"/>
                  <a:pt x="835" y="95"/>
                  <a:pt x="835" y="95"/>
                </a:cubicBezTo>
                <a:cubicBezTo>
                  <a:pt x="836" y="95"/>
                  <a:pt x="836" y="95"/>
                  <a:pt x="836" y="95"/>
                </a:cubicBezTo>
                <a:cubicBezTo>
                  <a:pt x="837" y="93"/>
                  <a:pt x="837" y="93"/>
                  <a:pt x="837" y="93"/>
                </a:cubicBezTo>
                <a:cubicBezTo>
                  <a:pt x="839" y="92"/>
                  <a:pt x="839" y="92"/>
                  <a:pt x="839" y="92"/>
                </a:cubicBezTo>
                <a:cubicBezTo>
                  <a:pt x="840" y="92"/>
                  <a:pt x="840" y="92"/>
                  <a:pt x="840" y="92"/>
                </a:cubicBezTo>
                <a:cubicBezTo>
                  <a:pt x="840" y="92"/>
                  <a:pt x="840" y="92"/>
                  <a:pt x="840" y="92"/>
                </a:cubicBezTo>
                <a:cubicBezTo>
                  <a:pt x="839" y="93"/>
                  <a:pt x="839" y="93"/>
                  <a:pt x="839" y="93"/>
                </a:cubicBezTo>
                <a:cubicBezTo>
                  <a:pt x="836" y="96"/>
                  <a:pt x="836" y="96"/>
                  <a:pt x="836" y="96"/>
                </a:cubicBezTo>
                <a:cubicBezTo>
                  <a:pt x="836" y="97"/>
                  <a:pt x="836" y="97"/>
                  <a:pt x="836" y="97"/>
                </a:cubicBezTo>
                <a:cubicBezTo>
                  <a:pt x="839" y="98"/>
                  <a:pt x="839" y="98"/>
                  <a:pt x="839" y="98"/>
                </a:cubicBezTo>
                <a:cubicBezTo>
                  <a:pt x="840" y="100"/>
                  <a:pt x="840" y="100"/>
                  <a:pt x="840" y="100"/>
                </a:cubicBezTo>
                <a:cubicBezTo>
                  <a:pt x="841" y="100"/>
                  <a:pt x="841" y="100"/>
                  <a:pt x="841" y="100"/>
                </a:cubicBezTo>
                <a:cubicBezTo>
                  <a:pt x="844" y="100"/>
                  <a:pt x="844" y="100"/>
                  <a:pt x="844" y="100"/>
                </a:cubicBezTo>
                <a:cubicBezTo>
                  <a:pt x="845" y="101"/>
                  <a:pt x="845" y="101"/>
                  <a:pt x="845" y="101"/>
                </a:cubicBezTo>
                <a:cubicBezTo>
                  <a:pt x="847" y="100"/>
                  <a:pt x="847" y="100"/>
                  <a:pt x="847" y="100"/>
                </a:cubicBezTo>
                <a:cubicBezTo>
                  <a:pt x="850" y="100"/>
                  <a:pt x="850" y="100"/>
                  <a:pt x="850" y="100"/>
                </a:cubicBezTo>
                <a:cubicBezTo>
                  <a:pt x="851" y="102"/>
                  <a:pt x="851" y="102"/>
                  <a:pt x="851" y="102"/>
                </a:cubicBezTo>
                <a:cubicBezTo>
                  <a:pt x="853" y="102"/>
                  <a:pt x="853" y="102"/>
                  <a:pt x="853" y="102"/>
                </a:cubicBezTo>
                <a:cubicBezTo>
                  <a:pt x="854" y="104"/>
                  <a:pt x="854" y="104"/>
                  <a:pt x="854" y="104"/>
                </a:cubicBezTo>
                <a:cubicBezTo>
                  <a:pt x="855" y="103"/>
                  <a:pt x="855" y="103"/>
                  <a:pt x="855" y="103"/>
                </a:cubicBezTo>
                <a:cubicBezTo>
                  <a:pt x="857" y="105"/>
                  <a:pt x="857" y="105"/>
                  <a:pt x="857" y="105"/>
                </a:cubicBezTo>
                <a:cubicBezTo>
                  <a:pt x="858" y="104"/>
                  <a:pt x="858" y="104"/>
                  <a:pt x="858" y="104"/>
                </a:cubicBezTo>
                <a:cubicBezTo>
                  <a:pt x="859" y="105"/>
                  <a:pt x="859" y="105"/>
                  <a:pt x="859" y="105"/>
                </a:cubicBezTo>
                <a:cubicBezTo>
                  <a:pt x="860" y="104"/>
                  <a:pt x="860" y="104"/>
                  <a:pt x="860" y="104"/>
                </a:cubicBezTo>
                <a:cubicBezTo>
                  <a:pt x="860" y="102"/>
                  <a:pt x="860" y="102"/>
                  <a:pt x="860" y="102"/>
                </a:cubicBezTo>
                <a:cubicBezTo>
                  <a:pt x="858" y="101"/>
                  <a:pt x="858" y="101"/>
                  <a:pt x="858" y="101"/>
                </a:cubicBezTo>
                <a:cubicBezTo>
                  <a:pt x="857" y="99"/>
                  <a:pt x="857" y="99"/>
                  <a:pt x="857" y="99"/>
                </a:cubicBezTo>
                <a:cubicBezTo>
                  <a:pt x="856" y="98"/>
                  <a:pt x="856" y="98"/>
                  <a:pt x="856" y="98"/>
                </a:cubicBezTo>
                <a:cubicBezTo>
                  <a:pt x="852" y="95"/>
                  <a:pt x="852" y="95"/>
                  <a:pt x="852" y="95"/>
                </a:cubicBezTo>
                <a:cubicBezTo>
                  <a:pt x="852" y="93"/>
                  <a:pt x="852" y="93"/>
                  <a:pt x="852" y="93"/>
                </a:cubicBezTo>
                <a:cubicBezTo>
                  <a:pt x="853" y="94"/>
                  <a:pt x="853" y="94"/>
                  <a:pt x="853" y="94"/>
                </a:cubicBezTo>
                <a:cubicBezTo>
                  <a:pt x="854" y="95"/>
                  <a:pt x="854" y="95"/>
                  <a:pt x="854" y="95"/>
                </a:cubicBezTo>
                <a:cubicBezTo>
                  <a:pt x="855" y="95"/>
                  <a:pt x="855" y="95"/>
                  <a:pt x="855" y="95"/>
                </a:cubicBezTo>
                <a:cubicBezTo>
                  <a:pt x="857" y="98"/>
                  <a:pt x="857" y="98"/>
                  <a:pt x="857" y="98"/>
                </a:cubicBezTo>
                <a:cubicBezTo>
                  <a:pt x="858" y="98"/>
                  <a:pt x="858" y="98"/>
                  <a:pt x="858" y="98"/>
                </a:cubicBezTo>
                <a:cubicBezTo>
                  <a:pt x="858" y="99"/>
                  <a:pt x="858" y="99"/>
                  <a:pt x="858" y="99"/>
                </a:cubicBezTo>
                <a:cubicBezTo>
                  <a:pt x="860" y="101"/>
                  <a:pt x="860" y="101"/>
                  <a:pt x="860" y="101"/>
                </a:cubicBezTo>
                <a:cubicBezTo>
                  <a:pt x="862" y="103"/>
                  <a:pt x="862" y="103"/>
                  <a:pt x="862" y="103"/>
                </a:cubicBezTo>
                <a:cubicBezTo>
                  <a:pt x="862" y="104"/>
                  <a:pt x="862" y="104"/>
                  <a:pt x="862" y="104"/>
                </a:cubicBezTo>
                <a:cubicBezTo>
                  <a:pt x="863" y="104"/>
                  <a:pt x="863" y="104"/>
                  <a:pt x="863" y="104"/>
                </a:cubicBezTo>
                <a:cubicBezTo>
                  <a:pt x="865" y="106"/>
                  <a:pt x="865" y="106"/>
                  <a:pt x="865" y="106"/>
                </a:cubicBezTo>
                <a:cubicBezTo>
                  <a:pt x="866" y="108"/>
                  <a:pt x="866" y="108"/>
                  <a:pt x="866" y="108"/>
                </a:cubicBezTo>
                <a:cubicBezTo>
                  <a:pt x="867" y="108"/>
                  <a:pt x="867" y="108"/>
                  <a:pt x="867" y="108"/>
                </a:cubicBezTo>
                <a:cubicBezTo>
                  <a:pt x="868" y="108"/>
                  <a:pt x="868" y="108"/>
                  <a:pt x="868" y="108"/>
                </a:cubicBezTo>
                <a:cubicBezTo>
                  <a:pt x="867" y="106"/>
                  <a:pt x="867" y="106"/>
                  <a:pt x="867" y="106"/>
                </a:cubicBezTo>
                <a:cubicBezTo>
                  <a:pt x="865" y="102"/>
                  <a:pt x="865" y="102"/>
                  <a:pt x="865" y="102"/>
                </a:cubicBezTo>
                <a:cubicBezTo>
                  <a:pt x="868" y="102"/>
                  <a:pt x="868" y="102"/>
                  <a:pt x="868" y="102"/>
                </a:cubicBezTo>
                <a:cubicBezTo>
                  <a:pt x="871" y="104"/>
                  <a:pt x="871" y="104"/>
                  <a:pt x="871" y="104"/>
                </a:cubicBezTo>
                <a:cubicBezTo>
                  <a:pt x="875" y="104"/>
                  <a:pt x="875" y="104"/>
                  <a:pt x="875" y="104"/>
                </a:cubicBezTo>
                <a:cubicBezTo>
                  <a:pt x="875" y="106"/>
                  <a:pt x="875" y="106"/>
                  <a:pt x="875" y="106"/>
                </a:cubicBezTo>
                <a:cubicBezTo>
                  <a:pt x="874" y="107"/>
                  <a:pt x="874" y="107"/>
                  <a:pt x="874" y="107"/>
                </a:cubicBezTo>
                <a:cubicBezTo>
                  <a:pt x="876" y="108"/>
                  <a:pt x="876" y="108"/>
                  <a:pt x="876" y="108"/>
                </a:cubicBezTo>
                <a:cubicBezTo>
                  <a:pt x="878" y="108"/>
                  <a:pt x="878" y="108"/>
                  <a:pt x="878" y="108"/>
                </a:cubicBezTo>
                <a:cubicBezTo>
                  <a:pt x="878" y="108"/>
                  <a:pt x="878" y="108"/>
                  <a:pt x="878" y="108"/>
                </a:cubicBezTo>
                <a:cubicBezTo>
                  <a:pt x="883" y="108"/>
                  <a:pt x="883" y="108"/>
                  <a:pt x="883" y="108"/>
                </a:cubicBezTo>
                <a:cubicBezTo>
                  <a:pt x="884" y="107"/>
                  <a:pt x="884" y="107"/>
                  <a:pt x="884" y="107"/>
                </a:cubicBezTo>
                <a:cubicBezTo>
                  <a:pt x="886" y="105"/>
                  <a:pt x="886" y="105"/>
                  <a:pt x="886" y="105"/>
                </a:cubicBezTo>
                <a:cubicBezTo>
                  <a:pt x="886" y="104"/>
                  <a:pt x="886" y="104"/>
                  <a:pt x="886" y="104"/>
                </a:cubicBezTo>
                <a:cubicBezTo>
                  <a:pt x="886" y="102"/>
                  <a:pt x="886" y="102"/>
                  <a:pt x="886" y="102"/>
                </a:cubicBezTo>
                <a:cubicBezTo>
                  <a:pt x="885" y="101"/>
                  <a:pt x="885" y="101"/>
                  <a:pt x="885" y="101"/>
                </a:cubicBezTo>
                <a:cubicBezTo>
                  <a:pt x="884" y="97"/>
                  <a:pt x="884" y="97"/>
                  <a:pt x="884" y="97"/>
                </a:cubicBezTo>
                <a:cubicBezTo>
                  <a:pt x="883" y="97"/>
                  <a:pt x="883" y="97"/>
                  <a:pt x="883" y="97"/>
                </a:cubicBezTo>
                <a:cubicBezTo>
                  <a:pt x="881" y="95"/>
                  <a:pt x="881" y="95"/>
                  <a:pt x="881" y="95"/>
                </a:cubicBezTo>
                <a:cubicBezTo>
                  <a:pt x="881" y="93"/>
                  <a:pt x="881" y="93"/>
                  <a:pt x="881" y="93"/>
                </a:cubicBezTo>
                <a:cubicBezTo>
                  <a:pt x="882" y="93"/>
                  <a:pt x="882" y="93"/>
                  <a:pt x="882" y="93"/>
                </a:cubicBezTo>
                <a:cubicBezTo>
                  <a:pt x="883" y="91"/>
                  <a:pt x="883" y="91"/>
                  <a:pt x="883" y="91"/>
                </a:cubicBezTo>
                <a:cubicBezTo>
                  <a:pt x="883" y="91"/>
                  <a:pt x="883" y="91"/>
                  <a:pt x="883" y="91"/>
                </a:cubicBezTo>
                <a:cubicBezTo>
                  <a:pt x="884" y="92"/>
                  <a:pt x="884" y="92"/>
                  <a:pt x="884" y="92"/>
                </a:cubicBezTo>
                <a:cubicBezTo>
                  <a:pt x="884" y="93"/>
                  <a:pt x="884" y="93"/>
                  <a:pt x="884" y="93"/>
                </a:cubicBezTo>
                <a:cubicBezTo>
                  <a:pt x="886" y="92"/>
                  <a:pt x="886" y="92"/>
                  <a:pt x="886" y="92"/>
                </a:cubicBezTo>
                <a:cubicBezTo>
                  <a:pt x="886" y="89"/>
                  <a:pt x="886" y="89"/>
                  <a:pt x="886" y="89"/>
                </a:cubicBezTo>
                <a:cubicBezTo>
                  <a:pt x="887" y="88"/>
                  <a:pt x="887" y="88"/>
                  <a:pt x="887" y="88"/>
                </a:cubicBezTo>
                <a:cubicBezTo>
                  <a:pt x="888" y="87"/>
                  <a:pt x="888" y="87"/>
                  <a:pt x="888" y="87"/>
                </a:cubicBezTo>
                <a:cubicBezTo>
                  <a:pt x="888" y="90"/>
                  <a:pt x="888" y="90"/>
                  <a:pt x="888" y="90"/>
                </a:cubicBezTo>
                <a:cubicBezTo>
                  <a:pt x="889" y="91"/>
                  <a:pt x="889" y="91"/>
                  <a:pt x="889" y="91"/>
                </a:cubicBezTo>
                <a:cubicBezTo>
                  <a:pt x="888" y="92"/>
                  <a:pt x="888" y="92"/>
                  <a:pt x="888" y="92"/>
                </a:cubicBezTo>
                <a:cubicBezTo>
                  <a:pt x="886" y="92"/>
                  <a:pt x="886" y="92"/>
                  <a:pt x="886" y="92"/>
                </a:cubicBezTo>
                <a:cubicBezTo>
                  <a:pt x="886" y="95"/>
                  <a:pt x="886" y="95"/>
                  <a:pt x="886" y="95"/>
                </a:cubicBezTo>
                <a:cubicBezTo>
                  <a:pt x="887" y="95"/>
                  <a:pt x="887" y="95"/>
                  <a:pt x="887" y="95"/>
                </a:cubicBezTo>
                <a:cubicBezTo>
                  <a:pt x="888" y="96"/>
                  <a:pt x="888" y="96"/>
                  <a:pt x="888" y="96"/>
                </a:cubicBezTo>
                <a:cubicBezTo>
                  <a:pt x="888" y="98"/>
                  <a:pt x="888" y="98"/>
                  <a:pt x="888" y="98"/>
                </a:cubicBezTo>
                <a:cubicBezTo>
                  <a:pt x="890" y="100"/>
                  <a:pt x="890" y="100"/>
                  <a:pt x="890" y="100"/>
                </a:cubicBezTo>
                <a:cubicBezTo>
                  <a:pt x="892" y="101"/>
                  <a:pt x="892" y="101"/>
                  <a:pt x="892" y="101"/>
                </a:cubicBezTo>
                <a:cubicBezTo>
                  <a:pt x="892" y="99"/>
                  <a:pt x="892" y="99"/>
                  <a:pt x="892" y="99"/>
                </a:cubicBezTo>
                <a:cubicBezTo>
                  <a:pt x="892" y="99"/>
                  <a:pt x="892" y="99"/>
                  <a:pt x="892" y="99"/>
                </a:cubicBezTo>
                <a:cubicBezTo>
                  <a:pt x="893" y="100"/>
                  <a:pt x="893" y="100"/>
                  <a:pt x="893" y="100"/>
                </a:cubicBezTo>
                <a:cubicBezTo>
                  <a:pt x="895" y="99"/>
                  <a:pt x="895" y="99"/>
                  <a:pt x="895" y="99"/>
                </a:cubicBezTo>
                <a:cubicBezTo>
                  <a:pt x="896" y="100"/>
                  <a:pt x="896" y="100"/>
                  <a:pt x="896" y="100"/>
                </a:cubicBezTo>
                <a:cubicBezTo>
                  <a:pt x="895" y="101"/>
                  <a:pt x="895" y="101"/>
                  <a:pt x="895" y="101"/>
                </a:cubicBezTo>
                <a:cubicBezTo>
                  <a:pt x="895" y="103"/>
                  <a:pt x="895" y="103"/>
                  <a:pt x="895" y="103"/>
                </a:cubicBezTo>
                <a:cubicBezTo>
                  <a:pt x="894" y="106"/>
                  <a:pt x="894" y="106"/>
                  <a:pt x="894" y="106"/>
                </a:cubicBezTo>
                <a:cubicBezTo>
                  <a:pt x="894" y="106"/>
                  <a:pt x="894" y="106"/>
                  <a:pt x="894" y="106"/>
                </a:cubicBezTo>
                <a:cubicBezTo>
                  <a:pt x="892" y="109"/>
                  <a:pt x="892" y="109"/>
                  <a:pt x="892" y="109"/>
                </a:cubicBezTo>
                <a:cubicBezTo>
                  <a:pt x="891" y="112"/>
                  <a:pt x="891" y="112"/>
                  <a:pt x="891" y="112"/>
                </a:cubicBezTo>
                <a:cubicBezTo>
                  <a:pt x="891" y="113"/>
                  <a:pt x="891" y="113"/>
                  <a:pt x="891" y="113"/>
                </a:cubicBezTo>
                <a:cubicBezTo>
                  <a:pt x="892" y="113"/>
                  <a:pt x="892" y="113"/>
                  <a:pt x="892" y="113"/>
                </a:cubicBezTo>
                <a:cubicBezTo>
                  <a:pt x="892" y="111"/>
                  <a:pt x="892" y="111"/>
                  <a:pt x="892" y="111"/>
                </a:cubicBezTo>
                <a:cubicBezTo>
                  <a:pt x="894" y="112"/>
                  <a:pt x="894" y="112"/>
                  <a:pt x="894" y="112"/>
                </a:cubicBezTo>
                <a:cubicBezTo>
                  <a:pt x="894" y="112"/>
                  <a:pt x="894" y="112"/>
                  <a:pt x="894" y="112"/>
                </a:cubicBezTo>
                <a:cubicBezTo>
                  <a:pt x="895" y="112"/>
                  <a:pt x="895" y="112"/>
                  <a:pt x="895" y="112"/>
                </a:cubicBezTo>
                <a:cubicBezTo>
                  <a:pt x="896" y="114"/>
                  <a:pt x="896" y="114"/>
                  <a:pt x="896" y="114"/>
                </a:cubicBezTo>
                <a:cubicBezTo>
                  <a:pt x="899" y="114"/>
                  <a:pt x="899" y="114"/>
                  <a:pt x="899" y="114"/>
                </a:cubicBezTo>
                <a:cubicBezTo>
                  <a:pt x="897" y="115"/>
                  <a:pt x="897" y="115"/>
                  <a:pt x="897" y="115"/>
                </a:cubicBezTo>
                <a:cubicBezTo>
                  <a:pt x="897" y="116"/>
                  <a:pt x="897" y="116"/>
                  <a:pt x="897" y="116"/>
                </a:cubicBezTo>
                <a:cubicBezTo>
                  <a:pt x="896" y="117"/>
                  <a:pt x="896" y="117"/>
                  <a:pt x="896" y="117"/>
                </a:cubicBezTo>
                <a:cubicBezTo>
                  <a:pt x="896" y="116"/>
                  <a:pt x="896" y="116"/>
                  <a:pt x="896" y="116"/>
                </a:cubicBezTo>
                <a:cubicBezTo>
                  <a:pt x="894" y="116"/>
                  <a:pt x="894" y="116"/>
                  <a:pt x="894" y="116"/>
                </a:cubicBezTo>
                <a:cubicBezTo>
                  <a:pt x="894" y="118"/>
                  <a:pt x="894" y="118"/>
                  <a:pt x="894" y="118"/>
                </a:cubicBezTo>
                <a:cubicBezTo>
                  <a:pt x="896" y="118"/>
                  <a:pt x="896" y="118"/>
                  <a:pt x="896" y="118"/>
                </a:cubicBezTo>
                <a:cubicBezTo>
                  <a:pt x="896" y="119"/>
                  <a:pt x="896" y="119"/>
                  <a:pt x="896" y="119"/>
                </a:cubicBezTo>
                <a:cubicBezTo>
                  <a:pt x="898" y="119"/>
                  <a:pt x="898" y="119"/>
                  <a:pt x="898" y="119"/>
                </a:cubicBezTo>
                <a:cubicBezTo>
                  <a:pt x="898" y="120"/>
                  <a:pt x="898" y="120"/>
                  <a:pt x="898" y="120"/>
                </a:cubicBezTo>
                <a:cubicBezTo>
                  <a:pt x="898" y="121"/>
                  <a:pt x="898" y="121"/>
                  <a:pt x="898" y="121"/>
                </a:cubicBezTo>
                <a:cubicBezTo>
                  <a:pt x="898" y="123"/>
                  <a:pt x="898" y="123"/>
                  <a:pt x="898" y="123"/>
                </a:cubicBezTo>
                <a:cubicBezTo>
                  <a:pt x="899" y="124"/>
                  <a:pt x="899" y="124"/>
                  <a:pt x="899" y="124"/>
                </a:cubicBezTo>
                <a:cubicBezTo>
                  <a:pt x="901" y="125"/>
                  <a:pt x="901" y="125"/>
                  <a:pt x="901" y="125"/>
                </a:cubicBezTo>
                <a:cubicBezTo>
                  <a:pt x="902" y="126"/>
                  <a:pt x="902" y="126"/>
                  <a:pt x="902" y="126"/>
                </a:cubicBezTo>
                <a:cubicBezTo>
                  <a:pt x="903" y="127"/>
                  <a:pt x="903" y="127"/>
                  <a:pt x="903" y="127"/>
                </a:cubicBezTo>
                <a:cubicBezTo>
                  <a:pt x="902" y="129"/>
                  <a:pt x="902" y="129"/>
                  <a:pt x="902" y="129"/>
                </a:cubicBezTo>
                <a:cubicBezTo>
                  <a:pt x="901" y="130"/>
                  <a:pt x="901" y="130"/>
                  <a:pt x="901" y="130"/>
                </a:cubicBezTo>
                <a:cubicBezTo>
                  <a:pt x="900" y="130"/>
                  <a:pt x="900" y="130"/>
                  <a:pt x="900" y="130"/>
                </a:cubicBezTo>
                <a:cubicBezTo>
                  <a:pt x="899" y="131"/>
                  <a:pt x="899" y="131"/>
                  <a:pt x="899" y="131"/>
                </a:cubicBezTo>
                <a:cubicBezTo>
                  <a:pt x="897" y="130"/>
                  <a:pt x="897" y="130"/>
                  <a:pt x="897" y="130"/>
                </a:cubicBezTo>
                <a:cubicBezTo>
                  <a:pt x="896" y="130"/>
                  <a:pt x="896" y="130"/>
                  <a:pt x="896" y="130"/>
                </a:cubicBezTo>
                <a:cubicBezTo>
                  <a:pt x="895" y="130"/>
                  <a:pt x="895" y="130"/>
                  <a:pt x="895" y="130"/>
                </a:cubicBezTo>
                <a:cubicBezTo>
                  <a:pt x="894" y="132"/>
                  <a:pt x="894" y="132"/>
                  <a:pt x="894" y="132"/>
                </a:cubicBezTo>
                <a:cubicBezTo>
                  <a:pt x="895" y="132"/>
                  <a:pt x="895" y="132"/>
                  <a:pt x="895" y="132"/>
                </a:cubicBezTo>
                <a:cubicBezTo>
                  <a:pt x="895" y="133"/>
                  <a:pt x="895" y="133"/>
                  <a:pt x="895" y="133"/>
                </a:cubicBezTo>
                <a:cubicBezTo>
                  <a:pt x="894" y="135"/>
                  <a:pt x="894" y="135"/>
                  <a:pt x="894" y="135"/>
                </a:cubicBezTo>
                <a:cubicBezTo>
                  <a:pt x="894" y="136"/>
                  <a:pt x="894" y="136"/>
                  <a:pt x="894" y="136"/>
                </a:cubicBezTo>
                <a:cubicBezTo>
                  <a:pt x="895" y="136"/>
                  <a:pt x="895" y="136"/>
                  <a:pt x="895" y="136"/>
                </a:cubicBezTo>
                <a:cubicBezTo>
                  <a:pt x="895" y="135"/>
                  <a:pt x="895" y="135"/>
                  <a:pt x="895" y="135"/>
                </a:cubicBezTo>
                <a:cubicBezTo>
                  <a:pt x="897" y="135"/>
                  <a:pt x="897" y="135"/>
                  <a:pt x="897" y="135"/>
                </a:cubicBezTo>
                <a:cubicBezTo>
                  <a:pt x="899" y="135"/>
                  <a:pt x="899" y="135"/>
                  <a:pt x="899" y="135"/>
                </a:cubicBezTo>
                <a:cubicBezTo>
                  <a:pt x="900" y="134"/>
                  <a:pt x="900" y="134"/>
                  <a:pt x="900" y="134"/>
                </a:cubicBezTo>
                <a:cubicBezTo>
                  <a:pt x="901" y="134"/>
                  <a:pt x="901" y="134"/>
                  <a:pt x="901" y="134"/>
                </a:cubicBezTo>
                <a:cubicBezTo>
                  <a:pt x="902" y="132"/>
                  <a:pt x="902" y="132"/>
                  <a:pt x="902" y="132"/>
                </a:cubicBezTo>
                <a:cubicBezTo>
                  <a:pt x="903" y="131"/>
                  <a:pt x="903" y="131"/>
                  <a:pt x="903" y="131"/>
                </a:cubicBezTo>
                <a:cubicBezTo>
                  <a:pt x="903" y="134"/>
                  <a:pt x="903" y="134"/>
                  <a:pt x="903" y="134"/>
                </a:cubicBezTo>
                <a:cubicBezTo>
                  <a:pt x="904" y="134"/>
                  <a:pt x="904" y="134"/>
                  <a:pt x="904" y="134"/>
                </a:cubicBezTo>
                <a:cubicBezTo>
                  <a:pt x="905" y="133"/>
                  <a:pt x="905" y="133"/>
                  <a:pt x="905" y="133"/>
                </a:cubicBezTo>
                <a:cubicBezTo>
                  <a:pt x="907" y="131"/>
                  <a:pt x="907" y="131"/>
                  <a:pt x="907" y="131"/>
                </a:cubicBezTo>
                <a:cubicBezTo>
                  <a:pt x="909" y="130"/>
                  <a:pt x="909" y="130"/>
                  <a:pt x="909" y="130"/>
                </a:cubicBezTo>
                <a:cubicBezTo>
                  <a:pt x="910" y="131"/>
                  <a:pt x="910" y="131"/>
                  <a:pt x="910" y="131"/>
                </a:cubicBezTo>
                <a:cubicBezTo>
                  <a:pt x="909" y="132"/>
                  <a:pt x="909" y="132"/>
                  <a:pt x="909" y="132"/>
                </a:cubicBezTo>
                <a:cubicBezTo>
                  <a:pt x="908" y="132"/>
                  <a:pt x="908" y="132"/>
                  <a:pt x="908" y="132"/>
                </a:cubicBezTo>
                <a:cubicBezTo>
                  <a:pt x="907" y="133"/>
                  <a:pt x="907" y="133"/>
                  <a:pt x="907" y="133"/>
                </a:cubicBezTo>
                <a:cubicBezTo>
                  <a:pt x="908" y="134"/>
                  <a:pt x="908" y="134"/>
                  <a:pt x="908" y="134"/>
                </a:cubicBezTo>
                <a:cubicBezTo>
                  <a:pt x="908" y="134"/>
                  <a:pt x="908" y="134"/>
                  <a:pt x="908" y="134"/>
                </a:cubicBezTo>
                <a:cubicBezTo>
                  <a:pt x="906" y="135"/>
                  <a:pt x="906" y="135"/>
                  <a:pt x="906" y="135"/>
                </a:cubicBezTo>
                <a:cubicBezTo>
                  <a:pt x="906" y="136"/>
                  <a:pt x="906" y="136"/>
                  <a:pt x="906" y="136"/>
                </a:cubicBezTo>
                <a:cubicBezTo>
                  <a:pt x="908" y="135"/>
                  <a:pt x="908" y="135"/>
                  <a:pt x="908" y="135"/>
                </a:cubicBezTo>
                <a:cubicBezTo>
                  <a:pt x="909" y="137"/>
                  <a:pt x="909" y="137"/>
                  <a:pt x="909" y="137"/>
                </a:cubicBezTo>
                <a:cubicBezTo>
                  <a:pt x="907" y="138"/>
                  <a:pt x="907" y="138"/>
                  <a:pt x="907" y="138"/>
                </a:cubicBezTo>
                <a:cubicBezTo>
                  <a:pt x="908" y="141"/>
                  <a:pt x="908" y="141"/>
                  <a:pt x="908" y="141"/>
                </a:cubicBezTo>
                <a:cubicBezTo>
                  <a:pt x="908" y="141"/>
                  <a:pt x="908" y="141"/>
                  <a:pt x="908" y="141"/>
                </a:cubicBezTo>
                <a:cubicBezTo>
                  <a:pt x="909" y="143"/>
                  <a:pt x="909" y="143"/>
                  <a:pt x="909" y="143"/>
                </a:cubicBezTo>
                <a:cubicBezTo>
                  <a:pt x="912" y="142"/>
                  <a:pt x="912" y="142"/>
                  <a:pt x="912" y="142"/>
                </a:cubicBezTo>
                <a:cubicBezTo>
                  <a:pt x="912" y="141"/>
                  <a:pt x="912" y="141"/>
                  <a:pt x="912" y="141"/>
                </a:cubicBezTo>
                <a:cubicBezTo>
                  <a:pt x="911" y="140"/>
                  <a:pt x="911" y="140"/>
                  <a:pt x="911" y="140"/>
                </a:cubicBezTo>
                <a:cubicBezTo>
                  <a:pt x="912" y="139"/>
                  <a:pt x="912" y="139"/>
                  <a:pt x="912" y="139"/>
                </a:cubicBezTo>
                <a:cubicBezTo>
                  <a:pt x="912" y="138"/>
                  <a:pt x="912" y="138"/>
                  <a:pt x="912" y="138"/>
                </a:cubicBezTo>
                <a:cubicBezTo>
                  <a:pt x="915" y="140"/>
                  <a:pt x="915" y="140"/>
                  <a:pt x="915" y="140"/>
                </a:cubicBezTo>
                <a:cubicBezTo>
                  <a:pt x="915" y="141"/>
                  <a:pt x="915" y="141"/>
                  <a:pt x="915" y="141"/>
                </a:cubicBezTo>
                <a:cubicBezTo>
                  <a:pt x="914" y="143"/>
                  <a:pt x="914" y="143"/>
                  <a:pt x="914" y="143"/>
                </a:cubicBezTo>
                <a:cubicBezTo>
                  <a:pt x="915" y="144"/>
                  <a:pt x="915" y="144"/>
                  <a:pt x="915" y="144"/>
                </a:cubicBezTo>
                <a:cubicBezTo>
                  <a:pt x="915" y="145"/>
                  <a:pt x="915" y="145"/>
                  <a:pt x="915" y="145"/>
                </a:cubicBezTo>
                <a:cubicBezTo>
                  <a:pt x="913" y="146"/>
                  <a:pt x="913" y="146"/>
                  <a:pt x="913" y="146"/>
                </a:cubicBezTo>
                <a:cubicBezTo>
                  <a:pt x="912" y="147"/>
                  <a:pt x="912" y="147"/>
                  <a:pt x="912" y="147"/>
                </a:cubicBezTo>
                <a:cubicBezTo>
                  <a:pt x="913" y="148"/>
                  <a:pt x="913" y="148"/>
                  <a:pt x="913" y="148"/>
                </a:cubicBezTo>
                <a:cubicBezTo>
                  <a:pt x="917" y="148"/>
                  <a:pt x="917" y="148"/>
                  <a:pt x="917" y="148"/>
                </a:cubicBezTo>
                <a:cubicBezTo>
                  <a:pt x="918" y="149"/>
                  <a:pt x="918" y="149"/>
                  <a:pt x="918" y="149"/>
                </a:cubicBezTo>
                <a:cubicBezTo>
                  <a:pt x="918" y="150"/>
                  <a:pt x="918" y="150"/>
                  <a:pt x="918" y="150"/>
                </a:cubicBezTo>
                <a:cubicBezTo>
                  <a:pt x="918" y="152"/>
                  <a:pt x="918" y="152"/>
                  <a:pt x="918" y="152"/>
                </a:cubicBezTo>
                <a:cubicBezTo>
                  <a:pt x="919" y="151"/>
                  <a:pt x="919" y="151"/>
                  <a:pt x="919" y="151"/>
                </a:cubicBezTo>
                <a:cubicBezTo>
                  <a:pt x="919" y="150"/>
                  <a:pt x="919" y="150"/>
                  <a:pt x="919" y="150"/>
                </a:cubicBezTo>
                <a:cubicBezTo>
                  <a:pt x="920" y="149"/>
                  <a:pt x="920" y="149"/>
                  <a:pt x="920" y="149"/>
                </a:cubicBezTo>
                <a:cubicBezTo>
                  <a:pt x="921" y="149"/>
                  <a:pt x="921" y="149"/>
                  <a:pt x="921" y="149"/>
                </a:cubicBezTo>
                <a:cubicBezTo>
                  <a:pt x="921" y="150"/>
                  <a:pt x="921" y="150"/>
                  <a:pt x="921" y="150"/>
                </a:cubicBezTo>
                <a:cubicBezTo>
                  <a:pt x="920" y="152"/>
                  <a:pt x="920" y="152"/>
                  <a:pt x="920" y="152"/>
                </a:cubicBezTo>
                <a:cubicBezTo>
                  <a:pt x="920" y="153"/>
                  <a:pt x="920" y="153"/>
                  <a:pt x="920" y="153"/>
                </a:cubicBezTo>
                <a:cubicBezTo>
                  <a:pt x="919" y="153"/>
                  <a:pt x="919" y="153"/>
                  <a:pt x="919" y="153"/>
                </a:cubicBezTo>
                <a:cubicBezTo>
                  <a:pt x="918" y="156"/>
                  <a:pt x="918" y="156"/>
                  <a:pt x="918" y="156"/>
                </a:cubicBezTo>
                <a:cubicBezTo>
                  <a:pt x="918" y="157"/>
                  <a:pt x="918" y="157"/>
                  <a:pt x="918" y="157"/>
                </a:cubicBezTo>
                <a:cubicBezTo>
                  <a:pt x="919" y="158"/>
                  <a:pt x="919" y="158"/>
                  <a:pt x="919" y="158"/>
                </a:cubicBezTo>
                <a:cubicBezTo>
                  <a:pt x="919" y="159"/>
                  <a:pt x="919" y="159"/>
                  <a:pt x="919" y="159"/>
                </a:cubicBezTo>
                <a:cubicBezTo>
                  <a:pt x="918" y="161"/>
                  <a:pt x="918" y="161"/>
                  <a:pt x="918" y="161"/>
                </a:cubicBezTo>
                <a:cubicBezTo>
                  <a:pt x="918" y="163"/>
                  <a:pt x="918" y="163"/>
                  <a:pt x="918" y="163"/>
                </a:cubicBezTo>
                <a:cubicBezTo>
                  <a:pt x="919" y="163"/>
                  <a:pt x="919" y="163"/>
                  <a:pt x="919" y="163"/>
                </a:cubicBezTo>
                <a:cubicBezTo>
                  <a:pt x="918" y="164"/>
                  <a:pt x="918" y="164"/>
                  <a:pt x="918" y="164"/>
                </a:cubicBezTo>
                <a:cubicBezTo>
                  <a:pt x="918" y="168"/>
                  <a:pt x="918" y="168"/>
                  <a:pt x="918" y="168"/>
                </a:cubicBezTo>
                <a:cubicBezTo>
                  <a:pt x="917" y="169"/>
                  <a:pt x="917" y="169"/>
                  <a:pt x="917" y="169"/>
                </a:cubicBezTo>
                <a:cubicBezTo>
                  <a:pt x="918" y="171"/>
                  <a:pt x="918" y="171"/>
                  <a:pt x="918" y="171"/>
                </a:cubicBezTo>
                <a:cubicBezTo>
                  <a:pt x="918" y="172"/>
                  <a:pt x="918" y="172"/>
                  <a:pt x="918" y="172"/>
                </a:cubicBezTo>
                <a:cubicBezTo>
                  <a:pt x="915" y="173"/>
                  <a:pt x="915" y="173"/>
                  <a:pt x="915" y="173"/>
                </a:cubicBezTo>
                <a:cubicBezTo>
                  <a:pt x="912" y="173"/>
                  <a:pt x="912" y="173"/>
                  <a:pt x="912" y="173"/>
                </a:cubicBezTo>
                <a:cubicBezTo>
                  <a:pt x="911" y="173"/>
                  <a:pt x="911" y="173"/>
                  <a:pt x="911" y="173"/>
                </a:cubicBezTo>
                <a:cubicBezTo>
                  <a:pt x="910" y="175"/>
                  <a:pt x="910" y="175"/>
                  <a:pt x="910" y="175"/>
                </a:cubicBezTo>
                <a:cubicBezTo>
                  <a:pt x="907" y="178"/>
                  <a:pt x="907" y="178"/>
                  <a:pt x="907" y="178"/>
                </a:cubicBezTo>
                <a:cubicBezTo>
                  <a:pt x="907" y="179"/>
                  <a:pt x="907" y="179"/>
                  <a:pt x="907" y="179"/>
                </a:cubicBezTo>
                <a:cubicBezTo>
                  <a:pt x="909" y="181"/>
                  <a:pt x="909" y="181"/>
                  <a:pt x="909" y="181"/>
                </a:cubicBezTo>
                <a:cubicBezTo>
                  <a:pt x="908" y="181"/>
                  <a:pt x="908" y="181"/>
                  <a:pt x="908" y="181"/>
                </a:cubicBezTo>
                <a:cubicBezTo>
                  <a:pt x="907" y="181"/>
                  <a:pt x="907" y="181"/>
                  <a:pt x="907" y="181"/>
                </a:cubicBezTo>
                <a:cubicBezTo>
                  <a:pt x="906" y="180"/>
                  <a:pt x="906" y="180"/>
                  <a:pt x="906" y="180"/>
                </a:cubicBezTo>
                <a:cubicBezTo>
                  <a:pt x="905" y="180"/>
                  <a:pt x="905" y="180"/>
                  <a:pt x="905" y="180"/>
                </a:cubicBezTo>
                <a:cubicBezTo>
                  <a:pt x="902" y="183"/>
                  <a:pt x="902" y="183"/>
                  <a:pt x="902" y="183"/>
                </a:cubicBezTo>
                <a:cubicBezTo>
                  <a:pt x="901" y="184"/>
                  <a:pt x="901" y="184"/>
                  <a:pt x="901" y="184"/>
                </a:cubicBezTo>
                <a:cubicBezTo>
                  <a:pt x="897" y="186"/>
                  <a:pt x="897" y="186"/>
                  <a:pt x="897" y="186"/>
                </a:cubicBezTo>
                <a:cubicBezTo>
                  <a:pt x="894" y="188"/>
                  <a:pt x="894" y="188"/>
                  <a:pt x="894" y="188"/>
                </a:cubicBezTo>
                <a:cubicBezTo>
                  <a:pt x="893" y="188"/>
                  <a:pt x="893" y="188"/>
                  <a:pt x="893" y="188"/>
                </a:cubicBezTo>
                <a:cubicBezTo>
                  <a:pt x="892" y="189"/>
                  <a:pt x="892" y="189"/>
                  <a:pt x="892" y="189"/>
                </a:cubicBezTo>
                <a:cubicBezTo>
                  <a:pt x="892" y="192"/>
                  <a:pt x="892" y="192"/>
                  <a:pt x="892" y="192"/>
                </a:cubicBezTo>
                <a:cubicBezTo>
                  <a:pt x="893" y="193"/>
                  <a:pt x="893" y="193"/>
                  <a:pt x="893" y="193"/>
                </a:cubicBezTo>
                <a:cubicBezTo>
                  <a:pt x="893" y="195"/>
                  <a:pt x="893" y="195"/>
                  <a:pt x="893" y="195"/>
                </a:cubicBezTo>
                <a:cubicBezTo>
                  <a:pt x="895" y="198"/>
                  <a:pt x="895" y="198"/>
                  <a:pt x="895" y="198"/>
                </a:cubicBezTo>
                <a:cubicBezTo>
                  <a:pt x="896" y="203"/>
                  <a:pt x="896" y="203"/>
                  <a:pt x="896" y="203"/>
                </a:cubicBezTo>
                <a:cubicBezTo>
                  <a:pt x="895" y="204"/>
                  <a:pt x="895" y="204"/>
                  <a:pt x="895" y="204"/>
                </a:cubicBezTo>
                <a:cubicBezTo>
                  <a:pt x="894" y="203"/>
                  <a:pt x="894" y="203"/>
                  <a:pt x="894" y="203"/>
                </a:cubicBezTo>
                <a:cubicBezTo>
                  <a:pt x="893" y="204"/>
                  <a:pt x="893" y="204"/>
                  <a:pt x="893" y="204"/>
                </a:cubicBezTo>
                <a:cubicBezTo>
                  <a:pt x="892" y="206"/>
                  <a:pt x="892" y="206"/>
                  <a:pt x="892" y="206"/>
                </a:cubicBezTo>
                <a:cubicBezTo>
                  <a:pt x="892" y="204"/>
                  <a:pt x="892" y="204"/>
                  <a:pt x="892" y="204"/>
                </a:cubicBezTo>
                <a:cubicBezTo>
                  <a:pt x="892" y="201"/>
                  <a:pt x="892" y="201"/>
                  <a:pt x="892" y="201"/>
                </a:cubicBezTo>
                <a:cubicBezTo>
                  <a:pt x="891" y="200"/>
                  <a:pt x="891" y="200"/>
                  <a:pt x="891" y="200"/>
                </a:cubicBezTo>
                <a:cubicBezTo>
                  <a:pt x="889" y="201"/>
                  <a:pt x="889" y="201"/>
                  <a:pt x="889" y="201"/>
                </a:cubicBezTo>
                <a:cubicBezTo>
                  <a:pt x="888" y="203"/>
                  <a:pt x="888" y="203"/>
                  <a:pt x="888" y="203"/>
                </a:cubicBezTo>
                <a:cubicBezTo>
                  <a:pt x="886" y="205"/>
                  <a:pt x="886" y="205"/>
                  <a:pt x="886" y="205"/>
                </a:cubicBezTo>
                <a:cubicBezTo>
                  <a:pt x="885" y="204"/>
                  <a:pt x="885" y="204"/>
                  <a:pt x="885" y="204"/>
                </a:cubicBezTo>
                <a:cubicBezTo>
                  <a:pt x="885" y="203"/>
                  <a:pt x="885" y="203"/>
                  <a:pt x="885" y="203"/>
                </a:cubicBezTo>
                <a:cubicBezTo>
                  <a:pt x="885" y="203"/>
                  <a:pt x="885" y="203"/>
                  <a:pt x="885" y="203"/>
                </a:cubicBezTo>
                <a:cubicBezTo>
                  <a:pt x="883" y="203"/>
                  <a:pt x="883" y="203"/>
                  <a:pt x="883" y="203"/>
                </a:cubicBezTo>
                <a:cubicBezTo>
                  <a:pt x="882" y="204"/>
                  <a:pt x="882" y="204"/>
                  <a:pt x="882" y="204"/>
                </a:cubicBezTo>
                <a:cubicBezTo>
                  <a:pt x="881" y="206"/>
                  <a:pt x="881" y="206"/>
                  <a:pt x="881" y="206"/>
                </a:cubicBezTo>
                <a:cubicBezTo>
                  <a:pt x="878" y="205"/>
                  <a:pt x="878" y="205"/>
                  <a:pt x="878" y="205"/>
                </a:cubicBezTo>
                <a:cubicBezTo>
                  <a:pt x="877" y="205"/>
                  <a:pt x="877" y="205"/>
                  <a:pt x="877" y="205"/>
                </a:cubicBezTo>
                <a:cubicBezTo>
                  <a:pt x="876" y="204"/>
                  <a:pt x="876" y="204"/>
                  <a:pt x="876" y="204"/>
                </a:cubicBezTo>
                <a:cubicBezTo>
                  <a:pt x="875" y="204"/>
                  <a:pt x="875" y="204"/>
                  <a:pt x="875" y="204"/>
                </a:cubicBezTo>
                <a:cubicBezTo>
                  <a:pt x="873" y="205"/>
                  <a:pt x="873" y="205"/>
                  <a:pt x="873" y="205"/>
                </a:cubicBezTo>
                <a:cubicBezTo>
                  <a:pt x="871" y="204"/>
                  <a:pt x="871" y="204"/>
                  <a:pt x="871" y="204"/>
                </a:cubicBezTo>
                <a:cubicBezTo>
                  <a:pt x="870" y="204"/>
                  <a:pt x="870" y="204"/>
                  <a:pt x="870" y="204"/>
                </a:cubicBezTo>
                <a:cubicBezTo>
                  <a:pt x="869" y="202"/>
                  <a:pt x="869" y="202"/>
                  <a:pt x="869" y="202"/>
                </a:cubicBezTo>
                <a:cubicBezTo>
                  <a:pt x="867" y="201"/>
                  <a:pt x="867" y="201"/>
                  <a:pt x="867" y="201"/>
                </a:cubicBezTo>
                <a:cubicBezTo>
                  <a:pt x="864" y="201"/>
                  <a:pt x="864" y="201"/>
                  <a:pt x="864" y="201"/>
                </a:cubicBezTo>
                <a:cubicBezTo>
                  <a:pt x="862" y="197"/>
                  <a:pt x="862" y="197"/>
                  <a:pt x="862" y="197"/>
                </a:cubicBezTo>
                <a:cubicBezTo>
                  <a:pt x="862" y="198"/>
                  <a:pt x="862" y="198"/>
                  <a:pt x="862" y="198"/>
                </a:cubicBezTo>
                <a:cubicBezTo>
                  <a:pt x="862" y="199"/>
                  <a:pt x="862" y="199"/>
                  <a:pt x="862" y="199"/>
                </a:cubicBezTo>
                <a:cubicBezTo>
                  <a:pt x="862" y="200"/>
                  <a:pt x="862" y="200"/>
                  <a:pt x="862" y="200"/>
                </a:cubicBezTo>
                <a:cubicBezTo>
                  <a:pt x="860" y="200"/>
                  <a:pt x="860" y="200"/>
                  <a:pt x="860" y="200"/>
                </a:cubicBezTo>
                <a:cubicBezTo>
                  <a:pt x="860" y="200"/>
                  <a:pt x="860" y="200"/>
                  <a:pt x="860" y="200"/>
                </a:cubicBezTo>
                <a:cubicBezTo>
                  <a:pt x="860" y="202"/>
                  <a:pt x="860" y="202"/>
                  <a:pt x="860" y="202"/>
                </a:cubicBezTo>
                <a:cubicBezTo>
                  <a:pt x="861" y="203"/>
                  <a:pt x="861" y="203"/>
                  <a:pt x="861" y="203"/>
                </a:cubicBezTo>
                <a:cubicBezTo>
                  <a:pt x="861" y="204"/>
                  <a:pt x="861" y="204"/>
                  <a:pt x="861" y="204"/>
                </a:cubicBezTo>
                <a:cubicBezTo>
                  <a:pt x="860" y="204"/>
                  <a:pt x="860" y="204"/>
                  <a:pt x="860" y="204"/>
                </a:cubicBezTo>
                <a:cubicBezTo>
                  <a:pt x="858" y="205"/>
                  <a:pt x="858" y="205"/>
                  <a:pt x="858" y="205"/>
                </a:cubicBezTo>
                <a:cubicBezTo>
                  <a:pt x="857" y="206"/>
                  <a:pt x="857" y="206"/>
                  <a:pt x="857" y="206"/>
                </a:cubicBezTo>
                <a:cubicBezTo>
                  <a:pt x="855" y="206"/>
                  <a:pt x="855" y="206"/>
                  <a:pt x="855" y="206"/>
                </a:cubicBezTo>
                <a:cubicBezTo>
                  <a:pt x="853" y="208"/>
                  <a:pt x="853" y="208"/>
                  <a:pt x="853" y="208"/>
                </a:cubicBezTo>
                <a:cubicBezTo>
                  <a:pt x="853" y="210"/>
                  <a:pt x="853" y="210"/>
                  <a:pt x="853" y="210"/>
                </a:cubicBezTo>
                <a:cubicBezTo>
                  <a:pt x="852" y="211"/>
                  <a:pt x="852" y="211"/>
                  <a:pt x="852" y="211"/>
                </a:cubicBezTo>
                <a:cubicBezTo>
                  <a:pt x="851" y="213"/>
                  <a:pt x="851" y="213"/>
                  <a:pt x="851" y="213"/>
                </a:cubicBezTo>
                <a:cubicBezTo>
                  <a:pt x="852" y="217"/>
                  <a:pt x="852" y="217"/>
                  <a:pt x="852" y="217"/>
                </a:cubicBezTo>
                <a:cubicBezTo>
                  <a:pt x="854" y="218"/>
                  <a:pt x="854" y="218"/>
                  <a:pt x="854" y="218"/>
                </a:cubicBezTo>
                <a:cubicBezTo>
                  <a:pt x="855" y="218"/>
                  <a:pt x="855" y="218"/>
                  <a:pt x="855" y="218"/>
                </a:cubicBezTo>
                <a:cubicBezTo>
                  <a:pt x="857" y="220"/>
                  <a:pt x="857" y="220"/>
                  <a:pt x="857" y="220"/>
                </a:cubicBezTo>
                <a:cubicBezTo>
                  <a:pt x="857" y="221"/>
                  <a:pt x="857" y="221"/>
                  <a:pt x="857" y="221"/>
                </a:cubicBezTo>
                <a:cubicBezTo>
                  <a:pt x="860" y="222"/>
                  <a:pt x="860" y="222"/>
                  <a:pt x="860" y="222"/>
                </a:cubicBezTo>
                <a:cubicBezTo>
                  <a:pt x="861" y="222"/>
                  <a:pt x="861" y="222"/>
                  <a:pt x="861" y="222"/>
                </a:cubicBezTo>
                <a:cubicBezTo>
                  <a:pt x="862" y="221"/>
                  <a:pt x="862" y="221"/>
                  <a:pt x="862" y="221"/>
                </a:cubicBezTo>
                <a:cubicBezTo>
                  <a:pt x="864" y="221"/>
                  <a:pt x="864" y="221"/>
                  <a:pt x="864" y="221"/>
                </a:cubicBezTo>
                <a:cubicBezTo>
                  <a:pt x="865" y="220"/>
                  <a:pt x="865" y="220"/>
                  <a:pt x="865" y="220"/>
                </a:cubicBezTo>
                <a:cubicBezTo>
                  <a:pt x="867" y="220"/>
                  <a:pt x="867" y="220"/>
                  <a:pt x="867" y="220"/>
                </a:cubicBezTo>
                <a:cubicBezTo>
                  <a:pt x="868" y="220"/>
                  <a:pt x="868" y="220"/>
                  <a:pt x="868" y="220"/>
                </a:cubicBezTo>
                <a:cubicBezTo>
                  <a:pt x="870" y="220"/>
                  <a:pt x="870" y="220"/>
                  <a:pt x="870" y="220"/>
                </a:cubicBezTo>
                <a:cubicBezTo>
                  <a:pt x="871" y="220"/>
                  <a:pt x="871" y="220"/>
                  <a:pt x="871" y="220"/>
                </a:cubicBezTo>
                <a:cubicBezTo>
                  <a:pt x="871" y="218"/>
                  <a:pt x="871" y="218"/>
                  <a:pt x="871" y="218"/>
                </a:cubicBezTo>
                <a:cubicBezTo>
                  <a:pt x="871" y="216"/>
                  <a:pt x="871" y="216"/>
                  <a:pt x="871" y="216"/>
                </a:cubicBezTo>
                <a:cubicBezTo>
                  <a:pt x="872" y="216"/>
                  <a:pt x="872" y="216"/>
                  <a:pt x="872" y="216"/>
                </a:cubicBezTo>
                <a:cubicBezTo>
                  <a:pt x="874" y="219"/>
                  <a:pt x="874" y="219"/>
                  <a:pt x="874" y="219"/>
                </a:cubicBezTo>
                <a:cubicBezTo>
                  <a:pt x="876" y="219"/>
                  <a:pt x="876" y="219"/>
                  <a:pt x="876" y="219"/>
                </a:cubicBezTo>
                <a:cubicBezTo>
                  <a:pt x="877" y="221"/>
                  <a:pt x="877" y="221"/>
                  <a:pt x="877" y="221"/>
                </a:cubicBezTo>
                <a:cubicBezTo>
                  <a:pt x="879" y="221"/>
                  <a:pt x="879" y="221"/>
                  <a:pt x="879" y="221"/>
                </a:cubicBezTo>
                <a:cubicBezTo>
                  <a:pt x="880" y="220"/>
                  <a:pt x="880" y="220"/>
                  <a:pt x="880" y="220"/>
                </a:cubicBezTo>
                <a:cubicBezTo>
                  <a:pt x="881" y="219"/>
                  <a:pt x="881" y="219"/>
                  <a:pt x="881" y="219"/>
                </a:cubicBezTo>
                <a:cubicBezTo>
                  <a:pt x="882" y="219"/>
                  <a:pt x="882" y="219"/>
                  <a:pt x="882" y="219"/>
                </a:cubicBezTo>
                <a:cubicBezTo>
                  <a:pt x="884" y="217"/>
                  <a:pt x="884" y="217"/>
                  <a:pt x="884" y="217"/>
                </a:cubicBezTo>
                <a:cubicBezTo>
                  <a:pt x="885" y="216"/>
                  <a:pt x="885" y="216"/>
                  <a:pt x="885" y="216"/>
                </a:cubicBezTo>
                <a:cubicBezTo>
                  <a:pt x="885" y="218"/>
                  <a:pt x="885" y="218"/>
                  <a:pt x="885" y="218"/>
                </a:cubicBezTo>
                <a:cubicBezTo>
                  <a:pt x="885" y="220"/>
                  <a:pt x="885" y="220"/>
                  <a:pt x="885" y="220"/>
                </a:cubicBezTo>
                <a:cubicBezTo>
                  <a:pt x="884" y="221"/>
                  <a:pt x="884" y="221"/>
                  <a:pt x="884" y="221"/>
                </a:cubicBezTo>
                <a:cubicBezTo>
                  <a:pt x="884" y="223"/>
                  <a:pt x="884" y="223"/>
                  <a:pt x="884" y="223"/>
                </a:cubicBezTo>
                <a:cubicBezTo>
                  <a:pt x="885" y="222"/>
                  <a:pt x="885" y="222"/>
                  <a:pt x="885" y="222"/>
                </a:cubicBezTo>
                <a:cubicBezTo>
                  <a:pt x="887" y="219"/>
                  <a:pt x="887" y="219"/>
                  <a:pt x="887" y="219"/>
                </a:cubicBezTo>
                <a:cubicBezTo>
                  <a:pt x="887" y="220"/>
                  <a:pt x="887" y="220"/>
                  <a:pt x="887" y="220"/>
                </a:cubicBezTo>
                <a:cubicBezTo>
                  <a:pt x="888" y="219"/>
                  <a:pt x="888" y="219"/>
                  <a:pt x="888" y="219"/>
                </a:cubicBezTo>
                <a:cubicBezTo>
                  <a:pt x="890" y="220"/>
                  <a:pt x="890" y="220"/>
                  <a:pt x="890" y="220"/>
                </a:cubicBezTo>
                <a:cubicBezTo>
                  <a:pt x="888" y="222"/>
                  <a:pt x="888" y="222"/>
                  <a:pt x="888" y="222"/>
                </a:cubicBezTo>
                <a:cubicBezTo>
                  <a:pt x="889" y="223"/>
                  <a:pt x="889" y="223"/>
                  <a:pt x="889" y="223"/>
                </a:cubicBezTo>
                <a:cubicBezTo>
                  <a:pt x="889" y="221"/>
                  <a:pt x="889" y="221"/>
                  <a:pt x="889" y="221"/>
                </a:cubicBezTo>
                <a:cubicBezTo>
                  <a:pt x="893" y="219"/>
                  <a:pt x="893" y="219"/>
                  <a:pt x="893" y="219"/>
                </a:cubicBezTo>
                <a:cubicBezTo>
                  <a:pt x="893" y="220"/>
                  <a:pt x="893" y="220"/>
                  <a:pt x="893" y="220"/>
                </a:cubicBezTo>
                <a:cubicBezTo>
                  <a:pt x="891" y="222"/>
                  <a:pt x="891" y="222"/>
                  <a:pt x="891" y="222"/>
                </a:cubicBezTo>
                <a:cubicBezTo>
                  <a:pt x="891" y="223"/>
                  <a:pt x="891" y="223"/>
                  <a:pt x="891" y="223"/>
                </a:cubicBezTo>
                <a:cubicBezTo>
                  <a:pt x="892" y="224"/>
                  <a:pt x="892" y="224"/>
                  <a:pt x="892" y="224"/>
                </a:cubicBezTo>
                <a:cubicBezTo>
                  <a:pt x="893" y="227"/>
                  <a:pt x="893" y="227"/>
                  <a:pt x="893" y="227"/>
                </a:cubicBezTo>
                <a:cubicBezTo>
                  <a:pt x="893" y="228"/>
                  <a:pt x="893" y="228"/>
                  <a:pt x="893" y="228"/>
                </a:cubicBezTo>
                <a:cubicBezTo>
                  <a:pt x="894" y="230"/>
                  <a:pt x="894" y="230"/>
                  <a:pt x="894" y="230"/>
                </a:cubicBezTo>
                <a:cubicBezTo>
                  <a:pt x="895" y="230"/>
                  <a:pt x="895" y="230"/>
                  <a:pt x="895" y="230"/>
                </a:cubicBezTo>
                <a:cubicBezTo>
                  <a:pt x="895" y="232"/>
                  <a:pt x="895" y="232"/>
                  <a:pt x="895" y="232"/>
                </a:cubicBezTo>
                <a:cubicBezTo>
                  <a:pt x="896" y="233"/>
                  <a:pt x="896" y="233"/>
                  <a:pt x="896" y="233"/>
                </a:cubicBezTo>
                <a:cubicBezTo>
                  <a:pt x="897" y="231"/>
                  <a:pt x="897" y="231"/>
                  <a:pt x="897" y="231"/>
                </a:cubicBezTo>
                <a:cubicBezTo>
                  <a:pt x="897" y="234"/>
                  <a:pt x="897" y="234"/>
                  <a:pt x="897" y="234"/>
                </a:cubicBezTo>
                <a:cubicBezTo>
                  <a:pt x="896" y="235"/>
                  <a:pt x="896" y="235"/>
                  <a:pt x="896" y="235"/>
                </a:cubicBezTo>
                <a:cubicBezTo>
                  <a:pt x="897" y="237"/>
                  <a:pt x="897" y="237"/>
                  <a:pt x="897" y="237"/>
                </a:cubicBezTo>
                <a:cubicBezTo>
                  <a:pt x="898" y="235"/>
                  <a:pt x="898" y="235"/>
                  <a:pt x="898" y="235"/>
                </a:cubicBezTo>
                <a:cubicBezTo>
                  <a:pt x="899" y="234"/>
                  <a:pt x="899" y="234"/>
                  <a:pt x="899" y="234"/>
                </a:cubicBezTo>
                <a:cubicBezTo>
                  <a:pt x="900" y="233"/>
                  <a:pt x="900" y="233"/>
                  <a:pt x="900" y="233"/>
                </a:cubicBezTo>
                <a:cubicBezTo>
                  <a:pt x="899" y="234"/>
                  <a:pt x="899" y="234"/>
                  <a:pt x="899" y="234"/>
                </a:cubicBezTo>
                <a:cubicBezTo>
                  <a:pt x="900" y="236"/>
                  <a:pt x="900" y="236"/>
                  <a:pt x="900" y="236"/>
                </a:cubicBezTo>
                <a:cubicBezTo>
                  <a:pt x="901" y="238"/>
                  <a:pt x="901" y="238"/>
                  <a:pt x="901" y="238"/>
                </a:cubicBezTo>
                <a:cubicBezTo>
                  <a:pt x="904" y="238"/>
                  <a:pt x="904" y="238"/>
                  <a:pt x="904" y="238"/>
                </a:cubicBezTo>
                <a:cubicBezTo>
                  <a:pt x="904" y="239"/>
                  <a:pt x="904" y="239"/>
                  <a:pt x="904" y="239"/>
                </a:cubicBezTo>
                <a:cubicBezTo>
                  <a:pt x="900" y="241"/>
                  <a:pt x="900" y="241"/>
                  <a:pt x="900" y="241"/>
                </a:cubicBezTo>
                <a:cubicBezTo>
                  <a:pt x="897" y="241"/>
                  <a:pt x="897" y="241"/>
                  <a:pt x="897" y="241"/>
                </a:cubicBezTo>
                <a:cubicBezTo>
                  <a:pt x="897" y="242"/>
                  <a:pt x="897" y="242"/>
                  <a:pt x="897" y="242"/>
                </a:cubicBezTo>
                <a:cubicBezTo>
                  <a:pt x="898" y="243"/>
                  <a:pt x="898" y="243"/>
                  <a:pt x="898" y="243"/>
                </a:cubicBezTo>
                <a:cubicBezTo>
                  <a:pt x="899" y="245"/>
                  <a:pt x="899" y="245"/>
                  <a:pt x="899" y="245"/>
                </a:cubicBezTo>
                <a:cubicBezTo>
                  <a:pt x="900" y="247"/>
                  <a:pt x="900" y="247"/>
                  <a:pt x="900" y="247"/>
                </a:cubicBezTo>
                <a:cubicBezTo>
                  <a:pt x="901" y="248"/>
                  <a:pt x="901" y="248"/>
                  <a:pt x="901" y="248"/>
                </a:cubicBezTo>
                <a:cubicBezTo>
                  <a:pt x="902" y="249"/>
                  <a:pt x="902" y="249"/>
                  <a:pt x="902" y="249"/>
                </a:cubicBezTo>
                <a:cubicBezTo>
                  <a:pt x="902" y="250"/>
                  <a:pt x="902" y="250"/>
                  <a:pt x="902" y="250"/>
                </a:cubicBezTo>
                <a:cubicBezTo>
                  <a:pt x="904" y="251"/>
                  <a:pt x="904" y="251"/>
                  <a:pt x="904" y="251"/>
                </a:cubicBezTo>
                <a:cubicBezTo>
                  <a:pt x="905" y="252"/>
                  <a:pt x="905" y="252"/>
                  <a:pt x="905" y="252"/>
                </a:cubicBezTo>
                <a:cubicBezTo>
                  <a:pt x="906" y="252"/>
                  <a:pt x="906" y="252"/>
                  <a:pt x="906" y="252"/>
                </a:cubicBezTo>
                <a:cubicBezTo>
                  <a:pt x="909" y="254"/>
                  <a:pt x="909" y="254"/>
                  <a:pt x="909" y="254"/>
                </a:cubicBezTo>
                <a:cubicBezTo>
                  <a:pt x="911" y="254"/>
                  <a:pt x="911" y="254"/>
                  <a:pt x="911" y="254"/>
                </a:cubicBezTo>
                <a:cubicBezTo>
                  <a:pt x="911" y="255"/>
                  <a:pt x="911" y="255"/>
                  <a:pt x="911" y="255"/>
                </a:cubicBezTo>
                <a:cubicBezTo>
                  <a:pt x="912" y="256"/>
                  <a:pt x="912" y="256"/>
                  <a:pt x="912" y="256"/>
                </a:cubicBezTo>
                <a:cubicBezTo>
                  <a:pt x="913" y="255"/>
                  <a:pt x="913" y="255"/>
                  <a:pt x="913" y="255"/>
                </a:cubicBezTo>
                <a:cubicBezTo>
                  <a:pt x="913" y="255"/>
                  <a:pt x="913" y="255"/>
                  <a:pt x="913" y="255"/>
                </a:cubicBezTo>
                <a:cubicBezTo>
                  <a:pt x="915" y="255"/>
                  <a:pt x="915" y="255"/>
                  <a:pt x="915" y="255"/>
                </a:cubicBezTo>
                <a:cubicBezTo>
                  <a:pt x="914" y="256"/>
                  <a:pt x="914" y="256"/>
                  <a:pt x="914" y="256"/>
                </a:cubicBezTo>
                <a:cubicBezTo>
                  <a:pt x="913" y="257"/>
                  <a:pt x="913" y="257"/>
                  <a:pt x="913" y="257"/>
                </a:cubicBezTo>
                <a:cubicBezTo>
                  <a:pt x="914" y="259"/>
                  <a:pt x="914" y="259"/>
                  <a:pt x="914" y="259"/>
                </a:cubicBezTo>
                <a:cubicBezTo>
                  <a:pt x="915" y="259"/>
                  <a:pt x="915" y="259"/>
                  <a:pt x="915" y="259"/>
                </a:cubicBezTo>
                <a:cubicBezTo>
                  <a:pt x="916" y="259"/>
                  <a:pt x="916" y="259"/>
                  <a:pt x="916" y="259"/>
                </a:cubicBezTo>
                <a:cubicBezTo>
                  <a:pt x="916" y="261"/>
                  <a:pt x="916" y="261"/>
                  <a:pt x="916" y="261"/>
                </a:cubicBezTo>
                <a:cubicBezTo>
                  <a:pt x="918" y="263"/>
                  <a:pt x="918" y="263"/>
                  <a:pt x="918" y="263"/>
                </a:cubicBezTo>
                <a:cubicBezTo>
                  <a:pt x="920" y="263"/>
                  <a:pt x="920" y="263"/>
                  <a:pt x="920" y="263"/>
                </a:cubicBezTo>
                <a:cubicBezTo>
                  <a:pt x="921" y="264"/>
                  <a:pt x="921" y="264"/>
                  <a:pt x="921" y="264"/>
                </a:cubicBezTo>
                <a:cubicBezTo>
                  <a:pt x="921" y="265"/>
                  <a:pt x="921" y="265"/>
                  <a:pt x="921" y="265"/>
                </a:cubicBezTo>
                <a:cubicBezTo>
                  <a:pt x="924" y="266"/>
                  <a:pt x="924" y="266"/>
                  <a:pt x="924" y="266"/>
                </a:cubicBezTo>
                <a:cubicBezTo>
                  <a:pt x="925" y="266"/>
                  <a:pt x="925" y="266"/>
                  <a:pt x="925" y="266"/>
                </a:cubicBezTo>
                <a:cubicBezTo>
                  <a:pt x="926" y="266"/>
                  <a:pt x="926" y="266"/>
                  <a:pt x="926" y="266"/>
                </a:cubicBezTo>
                <a:cubicBezTo>
                  <a:pt x="927" y="266"/>
                  <a:pt x="927" y="266"/>
                  <a:pt x="927" y="266"/>
                </a:cubicBezTo>
                <a:cubicBezTo>
                  <a:pt x="929" y="267"/>
                  <a:pt x="929" y="267"/>
                  <a:pt x="929" y="267"/>
                </a:cubicBezTo>
                <a:cubicBezTo>
                  <a:pt x="929" y="268"/>
                  <a:pt x="929" y="268"/>
                  <a:pt x="929" y="268"/>
                </a:cubicBezTo>
                <a:cubicBezTo>
                  <a:pt x="932" y="270"/>
                  <a:pt x="932" y="270"/>
                  <a:pt x="932" y="270"/>
                </a:cubicBezTo>
                <a:cubicBezTo>
                  <a:pt x="933" y="271"/>
                  <a:pt x="933" y="271"/>
                  <a:pt x="933" y="271"/>
                </a:cubicBezTo>
                <a:cubicBezTo>
                  <a:pt x="935" y="272"/>
                  <a:pt x="935" y="272"/>
                  <a:pt x="935" y="272"/>
                </a:cubicBezTo>
                <a:cubicBezTo>
                  <a:pt x="938" y="273"/>
                  <a:pt x="938" y="273"/>
                  <a:pt x="938" y="273"/>
                </a:cubicBezTo>
                <a:cubicBezTo>
                  <a:pt x="940" y="274"/>
                  <a:pt x="940" y="274"/>
                  <a:pt x="940" y="274"/>
                </a:cubicBezTo>
                <a:cubicBezTo>
                  <a:pt x="941" y="274"/>
                  <a:pt x="941" y="274"/>
                  <a:pt x="941" y="274"/>
                </a:cubicBezTo>
                <a:cubicBezTo>
                  <a:pt x="942" y="273"/>
                  <a:pt x="942" y="273"/>
                  <a:pt x="942" y="273"/>
                </a:cubicBezTo>
                <a:cubicBezTo>
                  <a:pt x="942" y="272"/>
                  <a:pt x="942" y="272"/>
                  <a:pt x="942" y="272"/>
                </a:cubicBezTo>
                <a:cubicBezTo>
                  <a:pt x="941" y="271"/>
                  <a:pt x="941" y="271"/>
                  <a:pt x="941" y="271"/>
                </a:cubicBezTo>
                <a:cubicBezTo>
                  <a:pt x="940" y="270"/>
                  <a:pt x="940" y="270"/>
                  <a:pt x="940" y="270"/>
                </a:cubicBezTo>
                <a:cubicBezTo>
                  <a:pt x="941" y="269"/>
                  <a:pt x="941" y="269"/>
                  <a:pt x="941" y="269"/>
                </a:cubicBezTo>
                <a:cubicBezTo>
                  <a:pt x="942" y="269"/>
                  <a:pt x="942" y="269"/>
                  <a:pt x="942" y="269"/>
                </a:cubicBezTo>
                <a:cubicBezTo>
                  <a:pt x="943" y="268"/>
                  <a:pt x="943" y="268"/>
                  <a:pt x="943" y="268"/>
                </a:cubicBezTo>
                <a:cubicBezTo>
                  <a:pt x="942" y="267"/>
                  <a:pt x="942" y="267"/>
                  <a:pt x="942" y="267"/>
                </a:cubicBezTo>
                <a:cubicBezTo>
                  <a:pt x="941" y="267"/>
                  <a:pt x="941" y="267"/>
                  <a:pt x="941" y="267"/>
                </a:cubicBezTo>
                <a:cubicBezTo>
                  <a:pt x="941" y="267"/>
                  <a:pt x="941" y="267"/>
                  <a:pt x="941" y="267"/>
                </a:cubicBezTo>
                <a:cubicBezTo>
                  <a:pt x="941" y="264"/>
                  <a:pt x="941" y="264"/>
                  <a:pt x="941" y="264"/>
                </a:cubicBezTo>
                <a:cubicBezTo>
                  <a:pt x="941" y="264"/>
                  <a:pt x="941" y="264"/>
                  <a:pt x="941" y="264"/>
                </a:cubicBezTo>
                <a:cubicBezTo>
                  <a:pt x="939" y="266"/>
                  <a:pt x="939" y="266"/>
                  <a:pt x="939" y="266"/>
                </a:cubicBezTo>
                <a:cubicBezTo>
                  <a:pt x="939" y="265"/>
                  <a:pt x="939" y="265"/>
                  <a:pt x="939" y="265"/>
                </a:cubicBezTo>
                <a:cubicBezTo>
                  <a:pt x="938" y="263"/>
                  <a:pt x="938" y="263"/>
                  <a:pt x="938" y="263"/>
                </a:cubicBezTo>
                <a:cubicBezTo>
                  <a:pt x="937" y="263"/>
                  <a:pt x="937" y="263"/>
                  <a:pt x="937" y="263"/>
                </a:cubicBezTo>
                <a:cubicBezTo>
                  <a:pt x="939" y="262"/>
                  <a:pt x="939" y="262"/>
                  <a:pt x="939" y="262"/>
                </a:cubicBezTo>
                <a:cubicBezTo>
                  <a:pt x="938" y="259"/>
                  <a:pt x="938" y="259"/>
                  <a:pt x="938" y="259"/>
                </a:cubicBezTo>
                <a:cubicBezTo>
                  <a:pt x="937" y="259"/>
                  <a:pt x="937" y="259"/>
                  <a:pt x="937" y="259"/>
                </a:cubicBezTo>
                <a:cubicBezTo>
                  <a:pt x="936" y="259"/>
                  <a:pt x="936" y="259"/>
                  <a:pt x="936" y="259"/>
                </a:cubicBezTo>
                <a:cubicBezTo>
                  <a:pt x="936" y="257"/>
                  <a:pt x="936" y="257"/>
                  <a:pt x="936" y="257"/>
                </a:cubicBezTo>
                <a:cubicBezTo>
                  <a:pt x="935" y="255"/>
                  <a:pt x="935" y="255"/>
                  <a:pt x="935" y="255"/>
                </a:cubicBezTo>
                <a:cubicBezTo>
                  <a:pt x="934" y="254"/>
                  <a:pt x="934" y="254"/>
                  <a:pt x="934" y="254"/>
                </a:cubicBezTo>
                <a:cubicBezTo>
                  <a:pt x="933" y="254"/>
                  <a:pt x="933" y="254"/>
                  <a:pt x="933" y="254"/>
                </a:cubicBezTo>
                <a:cubicBezTo>
                  <a:pt x="934" y="253"/>
                  <a:pt x="934" y="253"/>
                  <a:pt x="934" y="253"/>
                </a:cubicBezTo>
                <a:cubicBezTo>
                  <a:pt x="932" y="252"/>
                  <a:pt x="932" y="252"/>
                  <a:pt x="932" y="252"/>
                </a:cubicBezTo>
                <a:cubicBezTo>
                  <a:pt x="932" y="252"/>
                  <a:pt x="932" y="252"/>
                  <a:pt x="932" y="252"/>
                </a:cubicBezTo>
                <a:cubicBezTo>
                  <a:pt x="932" y="251"/>
                  <a:pt x="932" y="251"/>
                  <a:pt x="932" y="251"/>
                </a:cubicBezTo>
                <a:cubicBezTo>
                  <a:pt x="931" y="250"/>
                  <a:pt x="931" y="250"/>
                  <a:pt x="931" y="250"/>
                </a:cubicBezTo>
                <a:cubicBezTo>
                  <a:pt x="928" y="249"/>
                  <a:pt x="928" y="249"/>
                  <a:pt x="928" y="249"/>
                </a:cubicBezTo>
                <a:cubicBezTo>
                  <a:pt x="928" y="249"/>
                  <a:pt x="928" y="249"/>
                  <a:pt x="928" y="249"/>
                </a:cubicBezTo>
                <a:cubicBezTo>
                  <a:pt x="927" y="247"/>
                  <a:pt x="927" y="247"/>
                  <a:pt x="927" y="247"/>
                </a:cubicBezTo>
                <a:cubicBezTo>
                  <a:pt x="927" y="246"/>
                  <a:pt x="927" y="246"/>
                  <a:pt x="927" y="246"/>
                </a:cubicBezTo>
                <a:cubicBezTo>
                  <a:pt x="927" y="245"/>
                  <a:pt x="927" y="245"/>
                  <a:pt x="927" y="245"/>
                </a:cubicBezTo>
                <a:cubicBezTo>
                  <a:pt x="924" y="242"/>
                  <a:pt x="924" y="242"/>
                  <a:pt x="924" y="242"/>
                </a:cubicBezTo>
                <a:cubicBezTo>
                  <a:pt x="924" y="240"/>
                  <a:pt x="924" y="240"/>
                  <a:pt x="924" y="240"/>
                </a:cubicBezTo>
                <a:cubicBezTo>
                  <a:pt x="924" y="238"/>
                  <a:pt x="924" y="238"/>
                  <a:pt x="924" y="238"/>
                </a:cubicBezTo>
                <a:cubicBezTo>
                  <a:pt x="925" y="239"/>
                  <a:pt x="925" y="239"/>
                  <a:pt x="925" y="239"/>
                </a:cubicBezTo>
                <a:cubicBezTo>
                  <a:pt x="926" y="238"/>
                  <a:pt x="926" y="238"/>
                  <a:pt x="926" y="238"/>
                </a:cubicBezTo>
                <a:cubicBezTo>
                  <a:pt x="928" y="238"/>
                  <a:pt x="928" y="238"/>
                  <a:pt x="928" y="238"/>
                </a:cubicBezTo>
                <a:cubicBezTo>
                  <a:pt x="928" y="240"/>
                  <a:pt x="928" y="240"/>
                  <a:pt x="928" y="240"/>
                </a:cubicBezTo>
                <a:cubicBezTo>
                  <a:pt x="930" y="242"/>
                  <a:pt x="930" y="242"/>
                  <a:pt x="930" y="242"/>
                </a:cubicBezTo>
                <a:cubicBezTo>
                  <a:pt x="932" y="244"/>
                  <a:pt x="932" y="244"/>
                  <a:pt x="932" y="244"/>
                </a:cubicBezTo>
                <a:cubicBezTo>
                  <a:pt x="933" y="244"/>
                  <a:pt x="933" y="244"/>
                  <a:pt x="933" y="244"/>
                </a:cubicBezTo>
                <a:cubicBezTo>
                  <a:pt x="933" y="246"/>
                  <a:pt x="933" y="246"/>
                  <a:pt x="933" y="246"/>
                </a:cubicBezTo>
                <a:cubicBezTo>
                  <a:pt x="934" y="247"/>
                  <a:pt x="934" y="247"/>
                  <a:pt x="934" y="247"/>
                </a:cubicBezTo>
                <a:cubicBezTo>
                  <a:pt x="934" y="245"/>
                  <a:pt x="934" y="245"/>
                  <a:pt x="934" y="245"/>
                </a:cubicBezTo>
                <a:cubicBezTo>
                  <a:pt x="933" y="243"/>
                  <a:pt x="933" y="243"/>
                  <a:pt x="933" y="243"/>
                </a:cubicBezTo>
                <a:cubicBezTo>
                  <a:pt x="933" y="242"/>
                  <a:pt x="933" y="242"/>
                  <a:pt x="933" y="242"/>
                </a:cubicBezTo>
                <a:cubicBezTo>
                  <a:pt x="934" y="241"/>
                  <a:pt x="934" y="241"/>
                  <a:pt x="934" y="241"/>
                </a:cubicBezTo>
                <a:cubicBezTo>
                  <a:pt x="935" y="243"/>
                  <a:pt x="935" y="243"/>
                  <a:pt x="935" y="243"/>
                </a:cubicBezTo>
                <a:cubicBezTo>
                  <a:pt x="935" y="244"/>
                  <a:pt x="935" y="244"/>
                  <a:pt x="935" y="244"/>
                </a:cubicBezTo>
                <a:cubicBezTo>
                  <a:pt x="936" y="245"/>
                  <a:pt x="936" y="245"/>
                  <a:pt x="936" y="245"/>
                </a:cubicBezTo>
                <a:cubicBezTo>
                  <a:pt x="937" y="248"/>
                  <a:pt x="937" y="248"/>
                  <a:pt x="937" y="248"/>
                </a:cubicBezTo>
                <a:cubicBezTo>
                  <a:pt x="938" y="248"/>
                  <a:pt x="938" y="248"/>
                  <a:pt x="938" y="248"/>
                </a:cubicBezTo>
                <a:cubicBezTo>
                  <a:pt x="938" y="249"/>
                  <a:pt x="938" y="249"/>
                  <a:pt x="938" y="249"/>
                </a:cubicBezTo>
                <a:cubicBezTo>
                  <a:pt x="939" y="250"/>
                  <a:pt x="939" y="250"/>
                  <a:pt x="939" y="250"/>
                </a:cubicBezTo>
                <a:cubicBezTo>
                  <a:pt x="941" y="254"/>
                  <a:pt x="941" y="254"/>
                  <a:pt x="941" y="254"/>
                </a:cubicBezTo>
                <a:cubicBezTo>
                  <a:pt x="942" y="252"/>
                  <a:pt x="942" y="252"/>
                  <a:pt x="942" y="252"/>
                </a:cubicBezTo>
                <a:cubicBezTo>
                  <a:pt x="941" y="251"/>
                  <a:pt x="941" y="251"/>
                  <a:pt x="941" y="251"/>
                </a:cubicBezTo>
                <a:cubicBezTo>
                  <a:pt x="941" y="248"/>
                  <a:pt x="941" y="248"/>
                  <a:pt x="941" y="248"/>
                </a:cubicBezTo>
                <a:cubicBezTo>
                  <a:pt x="942" y="246"/>
                  <a:pt x="942" y="246"/>
                  <a:pt x="942" y="246"/>
                </a:cubicBezTo>
                <a:cubicBezTo>
                  <a:pt x="942" y="247"/>
                  <a:pt x="942" y="247"/>
                  <a:pt x="942" y="247"/>
                </a:cubicBezTo>
                <a:cubicBezTo>
                  <a:pt x="943" y="250"/>
                  <a:pt x="943" y="250"/>
                  <a:pt x="943" y="250"/>
                </a:cubicBezTo>
                <a:cubicBezTo>
                  <a:pt x="943" y="252"/>
                  <a:pt x="943" y="252"/>
                  <a:pt x="943" y="252"/>
                </a:cubicBezTo>
                <a:cubicBezTo>
                  <a:pt x="943" y="253"/>
                  <a:pt x="943" y="253"/>
                  <a:pt x="943" y="253"/>
                </a:cubicBezTo>
                <a:cubicBezTo>
                  <a:pt x="944" y="254"/>
                  <a:pt x="944" y="254"/>
                  <a:pt x="944" y="254"/>
                </a:cubicBezTo>
                <a:cubicBezTo>
                  <a:pt x="945" y="255"/>
                  <a:pt x="945" y="255"/>
                  <a:pt x="945" y="255"/>
                </a:cubicBezTo>
                <a:cubicBezTo>
                  <a:pt x="946" y="253"/>
                  <a:pt x="946" y="253"/>
                  <a:pt x="946" y="253"/>
                </a:cubicBezTo>
                <a:cubicBezTo>
                  <a:pt x="945" y="252"/>
                  <a:pt x="945" y="252"/>
                  <a:pt x="945" y="252"/>
                </a:cubicBezTo>
                <a:cubicBezTo>
                  <a:pt x="945" y="252"/>
                  <a:pt x="945" y="252"/>
                  <a:pt x="945" y="252"/>
                </a:cubicBezTo>
                <a:cubicBezTo>
                  <a:pt x="946" y="252"/>
                  <a:pt x="946" y="252"/>
                  <a:pt x="946" y="252"/>
                </a:cubicBezTo>
                <a:cubicBezTo>
                  <a:pt x="947" y="254"/>
                  <a:pt x="947" y="254"/>
                  <a:pt x="947" y="254"/>
                </a:cubicBezTo>
                <a:cubicBezTo>
                  <a:pt x="947" y="255"/>
                  <a:pt x="947" y="255"/>
                  <a:pt x="947" y="255"/>
                </a:cubicBezTo>
                <a:cubicBezTo>
                  <a:pt x="947" y="256"/>
                  <a:pt x="947" y="256"/>
                  <a:pt x="947" y="256"/>
                </a:cubicBezTo>
                <a:cubicBezTo>
                  <a:pt x="947" y="254"/>
                  <a:pt x="947" y="254"/>
                  <a:pt x="947" y="254"/>
                </a:cubicBezTo>
                <a:cubicBezTo>
                  <a:pt x="948" y="254"/>
                  <a:pt x="948" y="254"/>
                  <a:pt x="948" y="254"/>
                </a:cubicBezTo>
                <a:cubicBezTo>
                  <a:pt x="948" y="256"/>
                  <a:pt x="948" y="256"/>
                  <a:pt x="948" y="256"/>
                </a:cubicBezTo>
                <a:cubicBezTo>
                  <a:pt x="949" y="258"/>
                  <a:pt x="949" y="258"/>
                  <a:pt x="949" y="258"/>
                </a:cubicBezTo>
                <a:cubicBezTo>
                  <a:pt x="951" y="257"/>
                  <a:pt x="951" y="257"/>
                  <a:pt x="951" y="257"/>
                </a:cubicBezTo>
                <a:cubicBezTo>
                  <a:pt x="952" y="256"/>
                  <a:pt x="952" y="256"/>
                  <a:pt x="952" y="256"/>
                </a:cubicBezTo>
                <a:cubicBezTo>
                  <a:pt x="952" y="258"/>
                  <a:pt x="952" y="258"/>
                  <a:pt x="952" y="258"/>
                </a:cubicBezTo>
                <a:cubicBezTo>
                  <a:pt x="951" y="259"/>
                  <a:pt x="951" y="259"/>
                  <a:pt x="951" y="259"/>
                </a:cubicBezTo>
                <a:cubicBezTo>
                  <a:pt x="952" y="262"/>
                  <a:pt x="952" y="262"/>
                  <a:pt x="952" y="262"/>
                </a:cubicBezTo>
                <a:cubicBezTo>
                  <a:pt x="953" y="264"/>
                  <a:pt x="953" y="264"/>
                  <a:pt x="953" y="264"/>
                </a:cubicBezTo>
                <a:cubicBezTo>
                  <a:pt x="955" y="264"/>
                  <a:pt x="955" y="264"/>
                  <a:pt x="955" y="264"/>
                </a:cubicBezTo>
                <a:cubicBezTo>
                  <a:pt x="955" y="263"/>
                  <a:pt x="955" y="263"/>
                  <a:pt x="955" y="263"/>
                </a:cubicBezTo>
                <a:cubicBezTo>
                  <a:pt x="954" y="262"/>
                  <a:pt x="954" y="262"/>
                  <a:pt x="954" y="262"/>
                </a:cubicBezTo>
                <a:cubicBezTo>
                  <a:pt x="954" y="260"/>
                  <a:pt x="954" y="260"/>
                  <a:pt x="954" y="260"/>
                </a:cubicBezTo>
                <a:cubicBezTo>
                  <a:pt x="953" y="256"/>
                  <a:pt x="953" y="256"/>
                  <a:pt x="953" y="256"/>
                </a:cubicBezTo>
                <a:cubicBezTo>
                  <a:pt x="955" y="256"/>
                  <a:pt x="955" y="256"/>
                  <a:pt x="955" y="256"/>
                </a:cubicBezTo>
                <a:cubicBezTo>
                  <a:pt x="955" y="257"/>
                  <a:pt x="955" y="257"/>
                  <a:pt x="955" y="257"/>
                </a:cubicBezTo>
                <a:cubicBezTo>
                  <a:pt x="957" y="258"/>
                  <a:pt x="957" y="258"/>
                  <a:pt x="957" y="258"/>
                </a:cubicBezTo>
                <a:cubicBezTo>
                  <a:pt x="958" y="257"/>
                  <a:pt x="958" y="257"/>
                  <a:pt x="958" y="257"/>
                </a:cubicBezTo>
                <a:cubicBezTo>
                  <a:pt x="957" y="255"/>
                  <a:pt x="957" y="255"/>
                  <a:pt x="957" y="255"/>
                </a:cubicBezTo>
                <a:cubicBezTo>
                  <a:pt x="957" y="253"/>
                  <a:pt x="957" y="253"/>
                  <a:pt x="957" y="253"/>
                </a:cubicBezTo>
                <a:cubicBezTo>
                  <a:pt x="958" y="250"/>
                  <a:pt x="958" y="250"/>
                  <a:pt x="958" y="250"/>
                </a:cubicBezTo>
                <a:cubicBezTo>
                  <a:pt x="956" y="247"/>
                  <a:pt x="956" y="247"/>
                  <a:pt x="956" y="247"/>
                </a:cubicBezTo>
                <a:cubicBezTo>
                  <a:pt x="957" y="244"/>
                  <a:pt x="957" y="244"/>
                  <a:pt x="957" y="244"/>
                </a:cubicBezTo>
                <a:cubicBezTo>
                  <a:pt x="957" y="242"/>
                  <a:pt x="957" y="242"/>
                  <a:pt x="957" y="242"/>
                </a:cubicBezTo>
                <a:cubicBezTo>
                  <a:pt x="958" y="244"/>
                  <a:pt x="958" y="244"/>
                  <a:pt x="958" y="244"/>
                </a:cubicBezTo>
                <a:cubicBezTo>
                  <a:pt x="957" y="246"/>
                  <a:pt x="957" y="246"/>
                  <a:pt x="957" y="246"/>
                </a:cubicBezTo>
                <a:cubicBezTo>
                  <a:pt x="958" y="249"/>
                  <a:pt x="958" y="249"/>
                  <a:pt x="958" y="249"/>
                </a:cubicBezTo>
                <a:cubicBezTo>
                  <a:pt x="960" y="252"/>
                  <a:pt x="960" y="252"/>
                  <a:pt x="960" y="252"/>
                </a:cubicBezTo>
                <a:cubicBezTo>
                  <a:pt x="961" y="251"/>
                  <a:pt x="961" y="251"/>
                  <a:pt x="961" y="251"/>
                </a:cubicBezTo>
                <a:cubicBezTo>
                  <a:pt x="961" y="249"/>
                  <a:pt x="961" y="249"/>
                  <a:pt x="961" y="249"/>
                </a:cubicBezTo>
                <a:cubicBezTo>
                  <a:pt x="962" y="247"/>
                  <a:pt x="962" y="247"/>
                  <a:pt x="962" y="247"/>
                </a:cubicBezTo>
                <a:cubicBezTo>
                  <a:pt x="962" y="244"/>
                  <a:pt x="962" y="244"/>
                  <a:pt x="962" y="244"/>
                </a:cubicBezTo>
                <a:cubicBezTo>
                  <a:pt x="963" y="243"/>
                  <a:pt x="963" y="243"/>
                  <a:pt x="963" y="243"/>
                </a:cubicBezTo>
                <a:cubicBezTo>
                  <a:pt x="962" y="243"/>
                  <a:pt x="962" y="243"/>
                  <a:pt x="962" y="243"/>
                </a:cubicBezTo>
                <a:cubicBezTo>
                  <a:pt x="960" y="239"/>
                  <a:pt x="960" y="239"/>
                  <a:pt x="960" y="239"/>
                </a:cubicBezTo>
                <a:cubicBezTo>
                  <a:pt x="960" y="237"/>
                  <a:pt x="960" y="237"/>
                  <a:pt x="960" y="237"/>
                </a:cubicBezTo>
                <a:cubicBezTo>
                  <a:pt x="959" y="237"/>
                  <a:pt x="959" y="237"/>
                  <a:pt x="959" y="237"/>
                </a:cubicBezTo>
                <a:cubicBezTo>
                  <a:pt x="959" y="235"/>
                  <a:pt x="959" y="235"/>
                  <a:pt x="959" y="235"/>
                </a:cubicBezTo>
                <a:cubicBezTo>
                  <a:pt x="958" y="233"/>
                  <a:pt x="958" y="233"/>
                  <a:pt x="958" y="233"/>
                </a:cubicBezTo>
                <a:cubicBezTo>
                  <a:pt x="957" y="232"/>
                  <a:pt x="957" y="232"/>
                  <a:pt x="957" y="232"/>
                </a:cubicBezTo>
                <a:cubicBezTo>
                  <a:pt x="959" y="231"/>
                  <a:pt x="959" y="231"/>
                  <a:pt x="959" y="231"/>
                </a:cubicBezTo>
                <a:cubicBezTo>
                  <a:pt x="960" y="231"/>
                  <a:pt x="960" y="231"/>
                  <a:pt x="960" y="231"/>
                </a:cubicBezTo>
                <a:cubicBezTo>
                  <a:pt x="961" y="229"/>
                  <a:pt x="961" y="229"/>
                  <a:pt x="961" y="229"/>
                </a:cubicBezTo>
                <a:cubicBezTo>
                  <a:pt x="960" y="229"/>
                  <a:pt x="960" y="229"/>
                  <a:pt x="960" y="229"/>
                </a:cubicBezTo>
                <a:cubicBezTo>
                  <a:pt x="959" y="229"/>
                  <a:pt x="959" y="229"/>
                  <a:pt x="959" y="229"/>
                </a:cubicBezTo>
                <a:cubicBezTo>
                  <a:pt x="957" y="229"/>
                  <a:pt x="957" y="229"/>
                  <a:pt x="957" y="229"/>
                </a:cubicBezTo>
                <a:cubicBezTo>
                  <a:pt x="956" y="229"/>
                  <a:pt x="956" y="229"/>
                  <a:pt x="956" y="229"/>
                </a:cubicBezTo>
                <a:cubicBezTo>
                  <a:pt x="956" y="228"/>
                  <a:pt x="956" y="228"/>
                  <a:pt x="956" y="228"/>
                </a:cubicBezTo>
                <a:cubicBezTo>
                  <a:pt x="956" y="227"/>
                  <a:pt x="956" y="227"/>
                  <a:pt x="956" y="227"/>
                </a:cubicBezTo>
                <a:cubicBezTo>
                  <a:pt x="958" y="226"/>
                  <a:pt x="958" y="226"/>
                  <a:pt x="958" y="226"/>
                </a:cubicBezTo>
                <a:cubicBezTo>
                  <a:pt x="958" y="224"/>
                  <a:pt x="958" y="224"/>
                  <a:pt x="958" y="224"/>
                </a:cubicBezTo>
                <a:cubicBezTo>
                  <a:pt x="957" y="222"/>
                  <a:pt x="957" y="222"/>
                  <a:pt x="957" y="222"/>
                </a:cubicBezTo>
                <a:cubicBezTo>
                  <a:pt x="956" y="222"/>
                  <a:pt x="956" y="222"/>
                  <a:pt x="956" y="222"/>
                </a:cubicBezTo>
                <a:cubicBezTo>
                  <a:pt x="956" y="223"/>
                  <a:pt x="956" y="223"/>
                  <a:pt x="956" y="223"/>
                </a:cubicBezTo>
                <a:cubicBezTo>
                  <a:pt x="955" y="225"/>
                  <a:pt x="955" y="225"/>
                  <a:pt x="955" y="225"/>
                </a:cubicBezTo>
                <a:cubicBezTo>
                  <a:pt x="955" y="223"/>
                  <a:pt x="955" y="223"/>
                  <a:pt x="955" y="223"/>
                </a:cubicBezTo>
                <a:cubicBezTo>
                  <a:pt x="955" y="224"/>
                  <a:pt x="955" y="224"/>
                  <a:pt x="955" y="224"/>
                </a:cubicBezTo>
                <a:cubicBezTo>
                  <a:pt x="952" y="224"/>
                  <a:pt x="952" y="224"/>
                  <a:pt x="952" y="224"/>
                </a:cubicBezTo>
                <a:cubicBezTo>
                  <a:pt x="952" y="223"/>
                  <a:pt x="952" y="223"/>
                  <a:pt x="952" y="223"/>
                </a:cubicBezTo>
                <a:cubicBezTo>
                  <a:pt x="953" y="222"/>
                  <a:pt x="953" y="222"/>
                  <a:pt x="953" y="222"/>
                </a:cubicBezTo>
                <a:cubicBezTo>
                  <a:pt x="954" y="222"/>
                  <a:pt x="954" y="222"/>
                  <a:pt x="954" y="222"/>
                </a:cubicBezTo>
                <a:cubicBezTo>
                  <a:pt x="953" y="221"/>
                  <a:pt x="953" y="221"/>
                  <a:pt x="953" y="221"/>
                </a:cubicBezTo>
                <a:cubicBezTo>
                  <a:pt x="953" y="219"/>
                  <a:pt x="953" y="219"/>
                  <a:pt x="953" y="219"/>
                </a:cubicBezTo>
                <a:cubicBezTo>
                  <a:pt x="951" y="218"/>
                  <a:pt x="951" y="218"/>
                  <a:pt x="951" y="218"/>
                </a:cubicBezTo>
                <a:cubicBezTo>
                  <a:pt x="951" y="218"/>
                  <a:pt x="951" y="218"/>
                  <a:pt x="951" y="218"/>
                </a:cubicBezTo>
                <a:cubicBezTo>
                  <a:pt x="950" y="220"/>
                  <a:pt x="950" y="220"/>
                  <a:pt x="950" y="220"/>
                </a:cubicBezTo>
                <a:cubicBezTo>
                  <a:pt x="950" y="221"/>
                  <a:pt x="950" y="221"/>
                  <a:pt x="950" y="221"/>
                </a:cubicBezTo>
                <a:cubicBezTo>
                  <a:pt x="949" y="221"/>
                  <a:pt x="949" y="221"/>
                  <a:pt x="949" y="221"/>
                </a:cubicBezTo>
                <a:cubicBezTo>
                  <a:pt x="949" y="219"/>
                  <a:pt x="949" y="219"/>
                  <a:pt x="949" y="219"/>
                </a:cubicBezTo>
                <a:cubicBezTo>
                  <a:pt x="949" y="217"/>
                  <a:pt x="949" y="217"/>
                  <a:pt x="949" y="217"/>
                </a:cubicBezTo>
                <a:cubicBezTo>
                  <a:pt x="948" y="217"/>
                  <a:pt x="948" y="217"/>
                  <a:pt x="948" y="217"/>
                </a:cubicBezTo>
                <a:cubicBezTo>
                  <a:pt x="948" y="215"/>
                  <a:pt x="948" y="215"/>
                  <a:pt x="948" y="215"/>
                </a:cubicBezTo>
                <a:cubicBezTo>
                  <a:pt x="948" y="215"/>
                  <a:pt x="948" y="215"/>
                  <a:pt x="948" y="215"/>
                </a:cubicBezTo>
                <a:cubicBezTo>
                  <a:pt x="947" y="215"/>
                  <a:pt x="947" y="215"/>
                  <a:pt x="947" y="215"/>
                </a:cubicBezTo>
                <a:cubicBezTo>
                  <a:pt x="948" y="215"/>
                  <a:pt x="948" y="215"/>
                  <a:pt x="948" y="215"/>
                </a:cubicBezTo>
                <a:cubicBezTo>
                  <a:pt x="947" y="213"/>
                  <a:pt x="947" y="213"/>
                  <a:pt x="947" y="213"/>
                </a:cubicBezTo>
                <a:cubicBezTo>
                  <a:pt x="946" y="213"/>
                  <a:pt x="946" y="213"/>
                  <a:pt x="946" y="213"/>
                </a:cubicBezTo>
                <a:cubicBezTo>
                  <a:pt x="947" y="212"/>
                  <a:pt x="947" y="212"/>
                  <a:pt x="947" y="212"/>
                </a:cubicBezTo>
                <a:cubicBezTo>
                  <a:pt x="949" y="212"/>
                  <a:pt x="949" y="212"/>
                  <a:pt x="949" y="212"/>
                </a:cubicBezTo>
                <a:cubicBezTo>
                  <a:pt x="950" y="211"/>
                  <a:pt x="950" y="211"/>
                  <a:pt x="950" y="211"/>
                </a:cubicBezTo>
                <a:cubicBezTo>
                  <a:pt x="948" y="210"/>
                  <a:pt x="948" y="210"/>
                  <a:pt x="948" y="210"/>
                </a:cubicBezTo>
                <a:cubicBezTo>
                  <a:pt x="947" y="210"/>
                  <a:pt x="947" y="210"/>
                  <a:pt x="947" y="210"/>
                </a:cubicBezTo>
                <a:cubicBezTo>
                  <a:pt x="946" y="209"/>
                  <a:pt x="946" y="209"/>
                  <a:pt x="946" y="209"/>
                </a:cubicBezTo>
                <a:cubicBezTo>
                  <a:pt x="947" y="208"/>
                  <a:pt x="947" y="208"/>
                  <a:pt x="947" y="208"/>
                </a:cubicBezTo>
                <a:cubicBezTo>
                  <a:pt x="949" y="207"/>
                  <a:pt x="949" y="207"/>
                  <a:pt x="949" y="207"/>
                </a:cubicBezTo>
                <a:cubicBezTo>
                  <a:pt x="949" y="207"/>
                  <a:pt x="949" y="207"/>
                  <a:pt x="949" y="207"/>
                </a:cubicBezTo>
                <a:cubicBezTo>
                  <a:pt x="948" y="206"/>
                  <a:pt x="948" y="206"/>
                  <a:pt x="948" y="206"/>
                </a:cubicBezTo>
                <a:cubicBezTo>
                  <a:pt x="945" y="206"/>
                  <a:pt x="945" y="206"/>
                  <a:pt x="945" y="206"/>
                </a:cubicBezTo>
                <a:cubicBezTo>
                  <a:pt x="945" y="207"/>
                  <a:pt x="945" y="207"/>
                  <a:pt x="945" y="207"/>
                </a:cubicBezTo>
                <a:cubicBezTo>
                  <a:pt x="944" y="208"/>
                  <a:pt x="944" y="208"/>
                  <a:pt x="944" y="208"/>
                </a:cubicBezTo>
                <a:cubicBezTo>
                  <a:pt x="940" y="209"/>
                  <a:pt x="940" y="209"/>
                  <a:pt x="940" y="209"/>
                </a:cubicBezTo>
                <a:cubicBezTo>
                  <a:pt x="942" y="207"/>
                  <a:pt x="942" y="207"/>
                  <a:pt x="942" y="207"/>
                </a:cubicBezTo>
                <a:cubicBezTo>
                  <a:pt x="944" y="205"/>
                  <a:pt x="944" y="205"/>
                  <a:pt x="944" y="205"/>
                </a:cubicBezTo>
                <a:cubicBezTo>
                  <a:pt x="945" y="203"/>
                  <a:pt x="945" y="203"/>
                  <a:pt x="945" y="203"/>
                </a:cubicBezTo>
                <a:cubicBezTo>
                  <a:pt x="945" y="202"/>
                  <a:pt x="945" y="202"/>
                  <a:pt x="945" y="202"/>
                </a:cubicBezTo>
                <a:cubicBezTo>
                  <a:pt x="944" y="202"/>
                  <a:pt x="944" y="202"/>
                  <a:pt x="944" y="202"/>
                </a:cubicBezTo>
                <a:cubicBezTo>
                  <a:pt x="943" y="202"/>
                  <a:pt x="943" y="202"/>
                  <a:pt x="943" y="202"/>
                </a:cubicBezTo>
                <a:cubicBezTo>
                  <a:pt x="944" y="201"/>
                  <a:pt x="944" y="201"/>
                  <a:pt x="944" y="201"/>
                </a:cubicBezTo>
                <a:cubicBezTo>
                  <a:pt x="943" y="200"/>
                  <a:pt x="943" y="200"/>
                  <a:pt x="943" y="200"/>
                </a:cubicBezTo>
                <a:cubicBezTo>
                  <a:pt x="942" y="200"/>
                  <a:pt x="942" y="200"/>
                  <a:pt x="942" y="200"/>
                </a:cubicBezTo>
                <a:cubicBezTo>
                  <a:pt x="942" y="199"/>
                  <a:pt x="942" y="199"/>
                  <a:pt x="942" y="199"/>
                </a:cubicBezTo>
                <a:cubicBezTo>
                  <a:pt x="943" y="198"/>
                  <a:pt x="943" y="198"/>
                  <a:pt x="943" y="198"/>
                </a:cubicBezTo>
                <a:cubicBezTo>
                  <a:pt x="943" y="196"/>
                  <a:pt x="943" y="196"/>
                  <a:pt x="943" y="196"/>
                </a:cubicBezTo>
                <a:cubicBezTo>
                  <a:pt x="941" y="195"/>
                  <a:pt x="941" y="195"/>
                  <a:pt x="941" y="195"/>
                </a:cubicBezTo>
                <a:cubicBezTo>
                  <a:pt x="939" y="194"/>
                  <a:pt x="939" y="194"/>
                  <a:pt x="939" y="194"/>
                </a:cubicBezTo>
                <a:cubicBezTo>
                  <a:pt x="937" y="194"/>
                  <a:pt x="937" y="194"/>
                  <a:pt x="937" y="194"/>
                </a:cubicBezTo>
                <a:cubicBezTo>
                  <a:pt x="936" y="193"/>
                  <a:pt x="936" y="193"/>
                  <a:pt x="936" y="193"/>
                </a:cubicBezTo>
                <a:cubicBezTo>
                  <a:pt x="938" y="193"/>
                  <a:pt x="938" y="193"/>
                  <a:pt x="938" y="193"/>
                </a:cubicBezTo>
                <a:cubicBezTo>
                  <a:pt x="940" y="193"/>
                  <a:pt x="940" y="193"/>
                  <a:pt x="940" y="193"/>
                </a:cubicBezTo>
                <a:cubicBezTo>
                  <a:pt x="941" y="192"/>
                  <a:pt x="941" y="192"/>
                  <a:pt x="941" y="192"/>
                </a:cubicBezTo>
                <a:cubicBezTo>
                  <a:pt x="942" y="194"/>
                  <a:pt x="942" y="194"/>
                  <a:pt x="942" y="194"/>
                </a:cubicBezTo>
                <a:cubicBezTo>
                  <a:pt x="942" y="195"/>
                  <a:pt x="942" y="195"/>
                  <a:pt x="942" y="195"/>
                </a:cubicBezTo>
                <a:cubicBezTo>
                  <a:pt x="944" y="195"/>
                  <a:pt x="944" y="195"/>
                  <a:pt x="944" y="195"/>
                </a:cubicBezTo>
                <a:cubicBezTo>
                  <a:pt x="945" y="196"/>
                  <a:pt x="945" y="196"/>
                  <a:pt x="945" y="196"/>
                </a:cubicBezTo>
                <a:cubicBezTo>
                  <a:pt x="946" y="197"/>
                  <a:pt x="946" y="197"/>
                  <a:pt x="946" y="197"/>
                </a:cubicBezTo>
                <a:cubicBezTo>
                  <a:pt x="945" y="198"/>
                  <a:pt x="945" y="198"/>
                  <a:pt x="945" y="198"/>
                </a:cubicBezTo>
                <a:cubicBezTo>
                  <a:pt x="945" y="199"/>
                  <a:pt x="945" y="199"/>
                  <a:pt x="945" y="199"/>
                </a:cubicBezTo>
                <a:cubicBezTo>
                  <a:pt x="947" y="201"/>
                  <a:pt x="947" y="201"/>
                  <a:pt x="947" y="201"/>
                </a:cubicBezTo>
                <a:cubicBezTo>
                  <a:pt x="948" y="201"/>
                  <a:pt x="948" y="201"/>
                  <a:pt x="948" y="201"/>
                </a:cubicBezTo>
                <a:cubicBezTo>
                  <a:pt x="948" y="200"/>
                  <a:pt x="948" y="200"/>
                  <a:pt x="948" y="200"/>
                </a:cubicBezTo>
                <a:cubicBezTo>
                  <a:pt x="949" y="201"/>
                  <a:pt x="949" y="201"/>
                  <a:pt x="949" y="201"/>
                </a:cubicBezTo>
                <a:cubicBezTo>
                  <a:pt x="951" y="201"/>
                  <a:pt x="951" y="201"/>
                  <a:pt x="951" y="201"/>
                </a:cubicBezTo>
                <a:cubicBezTo>
                  <a:pt x="952" y="201"/>
                  <a:pt x="952" y="201"/>
                  <a:pt x="952" y="201"/>
                </a:cubicBezTo>
                <a:cubicBezTo>
                  <a:pt x="952" y="200"/>
                  <a:pt x="952" y="200"/>
                  <a:pt x="952" y="200"/>
                </a:cubicBezTo>
                <a:cubicBezTo>
                  <a:pt x="952" y="199"/>
                  <a:pt x="952" y="199"/>
                  <a:pt x="952" y="199"/>
                </a:cubicBezTo>
                <a:cubicBezTo>
                  <a:pt x="952" y="198"/>
                  <a:pt x="952" y="198"/>
                  <a:pt x="952" y="198"/>
                </a:cubicBezTo>
                <a:cubicBezTo>
                  <a:pt x="951" y="197"/>
                  <a:pt x="951" y="197"/>
                  <a:pt x="951" y="197"/>
                </a:cubicBezTo>
                <a:cubicBezTo>
                  <a:pt x="950" y="195"/>
                  <a:pt x="950" y="195"/>
                  <a:pt x="950" y="195"/>
                </a:cubicBezTo>
                <a:cubicBezTo>
                  <a:pt x="949" y="195"/>
                  <a:pt x="949" y="195"/>
                  <a:pt x="949" y="195"/>
                </a:cubicBezTo>
                <a:cubicBezTo>
                  <a:pt x="949" y="193"/>
                  <a:pt x="949" y="193"/>
                  <a:pt x="949" y="193"/>
                </a:cubicBezTo>
                <a:cubicBezTo>
                  <a:pt x="949" y="192"/>
                  <a:pt x="949" y="192"/>
                  <a:pt x="949" y="192"/>
                </a:cubicBezTo>
                <a:cubicBezTo>
                  <a:pt x="948" y="191"/>
                  <a:pt x="948" y="191"/>
                  <a:pt x="948" y="191"/>
                </a:cubicBezTo>
                <a:cubicBezTo>
                  <a:pt x="949" y="190"/>
                  <a:pt x="949" y="190"/>
                  <a:pt x="949" y="190"/>
                </a:cubicBezTo>
                <a:cubicBezTo>
                  <a:pt x="949" y="191"/>
                  <a:pt x="949" y="191"/>
                  <a:pt x="949" y="191"/>
                </a:cubicBezTo>
                <a:cubicBezTo>
                  <a:pt x="950" y="193"/>
                  <a:pt x="950" y="193"/>
                  <a:pt x="950" y="193"/>
                </a:cubicBezTo>
                <a:cubicBezTo>
                  <a:pt x="951" y="194"/>
                  <a:pt x="951" y="194"/>
                  <a:pt x="951" y="194"/>
                </a:cubicBezTo>
                <a:cubicBezTo>
                  <a:pt x="952" y="194"/>
                  <a:pt x="952" y="194"/>
                  <a:pt x="952" y="194"/>
                </a:cubicBezTo>
                <a:cubicBezTo>
                  <a:pt x="952" y="193"/>
                  <a:pt x="952" y="193"/>
                  <a:pt x="952" y="193"/>
                </a:cubicBezTo>
                <a:cubicBezTo>
                  <a:pt x="952" y="193"/>
                  <a:pt x="952" y="193"/>
                  <a:pt x="952" y="193"/>
                </a:cubicBezTo>
                <a:cubicBezTo>
                  <a:pt x="954" y="193"/>
                  <a:pt x="954" y="193"/>
                  <a:pt x="954" y="193"/>
                </a:cubicBezTo>
                <a:cubicBezTo>
                  <a:pt x="953" y="191"/>
                  <a:pt x="953" y="191"/>
                  <a:pt x="953" y="191"/>
                </a:cubicBezTo>
                <a:cubicBezTo>
                  <a:pt x="952" y="189"/>
                  <a:pt x="952" y="189"/>
                  <a:pt x="952" y="189"/>
                </a:cubicBezTo>
                <a:cubicBezTo>
                  <a:pt x="950" y="188"/>
                  <a:pt x="950" y="188"/>
                  <a:pt x="950" y="188"/>
                </a:cubicBezTo>
                <a:cubicBezTo>
                  <a:pt x="952" y="188"/>
                  <a:pt x="952" y="188"/>
                  <a:pt x="952" y="188"/>
                </a:cubicBezTo>
                <a:cubicBezTo>
                  <a:pt x="953" y="189"/>
                  <a:pt x="953" y="189"/>
                  <a:pt x="953" y="189"/>
                </a:cubicBezTo>
                <a:cubicBezTo>
                  <a:pt x="954" y="190"/>
                  <a:pt x="954" y="190"/>
                  <a:pt x="954" y="190"/>
                </a:cubicBezTo>
                <a:cubicBezTo>
                  <a:pt x="956" y="189"/>
                  <a:pt x="956" y="189"/>
                  <a:pt x="956" y="189"/>
                </a:cubicBezTo>
                <a:cubicBezTo>
                  <a:pt x="955" y="188"/>
                  <a:pt x="955" y="188"/>
                  <a:pt x="955" y="188"/>
                </a:cubicBezTo>
                <a:cubicBezTo>
                  <a:pt x="955" y="187"/>
                  <a:pt x="955" y="187"/>
                  <a:pt x="955" y="187"/>
                </a:cubicBezTo>
                <a:cubicBezTo>
                  <a:pt x="956" y="187"/>
                  <a:pt x="956" y="187"/>
                  <a:pt x="956" y="187"/>
                </a:cubicBezTo>
                <a:cubicBezTo>
                  <a:pt x="956" y="188"/>
                  <a:pt x="956" y="188"/>
                  <a:pt x="956" y="188"/>
                </a:cubicBezTo>
                <a:cubicBezTo>
                  <a:pt x="958" y="189"/>
                  <a:pt x="958" y="189"/>
                  <a:pt x="958" y="189"/>
                </a:cubicBezTo>
                <a:cubicBezTo>
                  <a:pt x="957" y="190"/>
                  <a:pt x="957" y="190"/>
                  <a:pt x="957" y="190"/>
                </a:cubicBezTo>
                <a:cubicBezTo>
                  <a:pt x="957" y="190"/>
                  <a:pt x="957" y="190"/>
                  <a:pt x="957" y="190"/>
                </a:cubicBezTo>
                <a:cubicBezTo>
                  <a:pt x="957" y="192"/>
                  <a:pt x="957" y="192"/>
                  <a:pt x="957" y="192"/>
                </a:cubicBezTo>
                <a:cubicBezTo>
                  <a:pt x="957" y="193"/>
                  <a:pt x="957" y="193"/>
                  <a:pt x="957" y="193"/>
                </a:cubicBezTo>
                <a:cubicBezTo>
                  <a:pt x="958" y="193"/>
                  <a:pt x="958" y="193"/>
                  <a:pt x="958" y="193"/>
                </a:cubicBezTo>
                <a:cubicBezTo>
                  <a:pt x="958" y="193"/>
                  <a:pt x="958" y="193"/>
                  <a:pt x="958" y="193"/>
                </a:cubicBezTo>
                <a:cubicBezTo>
                  <a:pt x="958" y="194"/>
                  <a:pt x="958" y="194"/>
                  <a:pt x="958" y="194"/>
                </a:cubicBezTo>
                <a:cubicBezTo>
                  <a:pt x="957" y="194"/>
                  <a:pt x="957" y="194"/>
                  <a:pt x="957" y="194"/>
                </a:cubicBezTo>
                <a:cubicBezTo>
                  <a:pt x="957" y="195"/>
                  <a:pt x="957" y="195"/>
                  <a:pt x="957" y="195"/>
                </a:cubicBezTo>
                <a:cubicBezTo>
                  <a:pt x="958" y="196"/>
                  <a:pt x="958" y="196"/>
                  <a:pt x="958" y="196"/>
                </a:cubicBezTo>
                <a:cubicBezTo>
                  <a:pt x="959" y="195"/>
                  <a:pt x="959" y="195"/>
                  <a:pt x="959" y="195"/>
                </a:cubicBezTo>
                <a:cubicBezTo>
                  <a:pt x="960" y="196"/>
                  <a:pt x="960" y="196"/>
                  <a:pt x="960" y="196"/>
                </a:cubicBezTo>
                <a:cubicBezTo>
                  <a:pt x="959" y="197"/>
                  <a:pt x="959" y="197"/>
                  <a:pt x="959" y="197"/>
                </a:cubicBezTo>
                <a:cubicBezTo>
                  <a:pt x="960" y="198"/>
                  <a:pt x="960" y="198"/>
                  <a:pt x="960" y="198"/>
                </a:cubicBezTo>
                <a:cubicBezTo>
                  <a:pt x="961" y="198"/>
                  <a:pt x="961" y="198"/>
                  <a:pt x="961" y="198"/>
                </a:cubicBezTo>
                <a:cubicBezTo>
                  <a:pt x="962" y="198"/>
                  <a:pt x="962" y="198"/>
                  <a:pt x="962" y="198"/>
                </a:cubicBezTo>
                <a:cubicBezTo>
                  <a:pt x="966" y="196"/>
                  <a:pt x="966" y="196"/>
                  <a:pt x="966" y="196"/>
                </a:cubicBezTo>
                <a:cubicBezTo>
                  <a:pt x="967" y="193"/>
                  <a:pt x="967" y="193"/>
                  <a:pt x="967" y="193"/>
                </a:cubicBezTo>
                <a:cubicBezTo>
                  <a:pt x="967" y="195"/>
                  <a:pt x="967" y="195"/>
                  <a:pt x="967" y="195"/>
                </a:cubicBezTo>
                <a:cubicBezTo>
                  <a:pt x="967" y="196"/>
                  <a:pt x="967" y="196"/>
                  <a:pt x="967" y="196"/>
                </a:cubicBezTo>
                <a:cubicBezTo>
                  <a:pt x="966" y="197"/>
                  <a:pt x="966" y="197"/>
                  <a:pt x="966" y="197"/>
                </a:cubicBezTo>
                <a:cubicBezTo>
                  <a:pt x="964" y="198"/>
                  <a:pt x="964" y="198"/>
                  <a:pt x="964" y="198"/>
                </a:cubicBezTo>
                <a:cubicBezTo>
                  <a:pt x="961" y="201"/>
                  <a:pt x="961" y="201"/>
                  <a:pt x="961" y="201"/>
                </a:cubicBezTo>
                <a:cubicBezTo>
                  <a:pt x="961" y="201"/>
                  <a:pt x="961" y="201"/>
                  <a:pt x="961" y="201"/>
                </a:cubicBezTo>
                <a:cubicBezTo>
                  <a:pt x="962" y="202"/>
                  <a:pt x="962" y="202"/>
                  <a:pt x="962" y="202"/>
                </a:cubicBezTo>
                <a:cubicBezTo>
                  <a:pt x="964" y="202"/>
                  <a:pt x="964" y="202"/>
                  <a:pt x="964" y="202"/>
                </a:cubicBezTo>
                <a:cubicBezTo>
                  <a:pt x="967" y="200"/>
                  <a:pt x="967" y="200"/>
                  <a:pt x="967" y="200"/>
                </a:cubicBezTo>
                <a:cubicBezTo>
                  <a:pt x="968" y="200"/>
                  <a:pt x="968" y="200"/>
                  <a:pt x="968" y="200"/>
                </a:cubicBezTo>
                <a:cubicBezTo>
                  <a:pt x="971" y="199"/>
                  <a:pt x="971" y="199"/>
                  <a:pt x="971" y="199"/>
                </a:cubicBezTo>
                <a:cubicBezTo>
                  <a:pt x="971" y="197"/>
                  <a:pt x="971" y="197"/>
                  <a:pt x="971" y="197"/>
                </a:cubicBezTo>
                <a:cubicBezTo>
                  <a:pt x="972" y="197"/>
                  <a:pt x="972" y="197"/>
                  <a:pt x="972" y="197"/>
                </a:cubicBezTo>
                <a:cubicBezTo>
                  <a:pt x="974" y="195"/>
                  <a:pt x="974" y="195"/>
                  <a:pt x="974" y="195"/>
                </a:cubicBezTo>
                <a:cubicBezTo>
                  <a:pt x="975" y="195"/>
                  <a:pt x="975" y="195"/>
                  <a:pt x="975" y="195"/>
                </a:cubicBezTo>
                <a:cubicBezTo>
                  <a:pt x="975" y="196"/>
                  <a:pt x="975" y="196"/>
                  <a:pt x="975" y="196"/>
                </a:cubicBezTo>
                <a:cubicBezTo>
                  <a:pt x="974" y="196"/>
                  <a:pt x="974" y="196"/>
                  <a:pt x="974" y="196"/>
                </a:cubicBezTo>
                <a:cubicBezTo>
                  <a:pt x="973" y="198"/>
                  <a:pt x="973" y="198"/>
                  <a:pt x="973" y="198"/>
                </a:cubicBezTo>
                <a:cubicBezTo>
                  <a:pt x="972" y="199"/>
                  <a:pt x="972" y="199"/>
                  <a:pt x="972" y="199"/>
                </a:cubicBezTo>
                <a:cubicBezTo>
                  <a:pt x="971" y="200"/>
                  <a:pt x="971" y="200"/>
                  <a:pt x="971" y="200"/>
                </a:cubicBezTo>
                <a:cubicBezTo>
                  <a:pt x="969" y="202"/>
                  <a:pt x="969" y="202"/>
                  <a:pt x="969" y="202"/>
                </a:cubicBezTo>
                <a:cubicBezTo>
                  <a:pt x="967" y="202"/>
                  <a:pt x="967" y="202"/>
                  <a:pt x="967" y="202"/>
                </a:cubicBezTo>
                <a:cubicBezTo>
                  <a:pt x="966" y="202"/>
                  <a:pt x="966" y="202"/>
                  <a:pt x="966" y="202"/>
                </a:cubicBezTo>
                <a:cubicBezTo>
                  <a:pt x="965" y="204"/>
                  <a:pt x="965" y="204"/>
                  <a:pt x="965" y="204"/>
                </a:cubicBezTo>
                <a:cubicBezTo>
                  <a:pt x="965" y="205"/>
                  <a:pt x="965" y="205"/>
                  <a:pt x="965" y="205"/>
                </a:cubicBezTo>
                <a:cubicBezTo>
                  <a:pt x="965" y="206"/>
                  <a:pt x="965" y="206"/>
                  <a:pt x="965" y="206"/>
                </a:cubicBezTo>
                <a:cubicBezTo>
                  <a:pt x="966" y="205"/>
                  <a:pt x="966" y="205"/>
                  <a:pt x="966" y="205"/>
                </a:cubicBezTo>
                <a:cubicBezTo>
                  <a:pt x="968" y="205"/>
                  <a:pt x="968" y="205"/>
                  <a:pt x="968" y="205"/>
                </a:cubicBezTo>
                <a:cubicBezTo>
                  <a:pt x="969" y="206"/>
                  <a:pt x="969" y="206"/>
                  <a:pt x="969" y="206"/>
                </a:cubicBezTo>
                <a:cubicBezTo>
                  <a:pt x="968" y="206"/>
                  <a:pt x="968" y="206"/>
                  <a:pt x="968" y="206"/>
                </a:cubicBezTo>
                <a:cubicBezTo>
                  <a:pt x="966" y="207"/>
                  <a:pt x="966" y="207"/>
                  <a:pt x="966" y="207"/>
                </a:cubicBezTo>
                <a:cubicBezTo>
                  <a:pt x="965" y="207"/>
                  <a:pt x="965" y="207"/>
                  <a:pt x="965" y="207"/>
                </a:cubicBezTo>
                <a:cubicBezTo>
                  <a:pt x="965" y="208"/>
                  <a:pt x="965" y="208"/>
                  <a:pt x="965" y="208"/>
                </a:cubicBezTo>
                <a:cubicBezTo>
                  <a:pt x="966" y="208"/>
                  <a:pt x="966" y="208"/>
                  <a:pt x="966" y="208"/>
                </a:cubicBezTo>
                <a:cubicBezTo>
                  <a:pt x="967" y="208"/>
                  <a:pt x="967" y="208"/>
                  <a:pt x="967" y="208"/>
                </a:cubicBezTo>
                <a:cubicBezTo>
                  <a:pt x="968" y="208"/>
                  <a:pt x="968" y="208"/>
                  <a:pt x="968" y="208"/>
                </a:cubicBezTo>
                <a:cubicBezTo>
                  <a:pt x="967" y="209"/>
                  <a:pt x="967" y="209"/>
                  <a:pt x="967" y="209"/>
                </a:cubicBezTo>
                <a:cubicBezTo>
                  <a:pt x="965" y="210"/>
                  <a:pt x="965" y="210"/>
                  <a:pt x="965" y="210"/>
                </a:cubicBezTo>
                <a:cubicBezTo>
                  <a:pt x="965" y="210"/>
                  <a:pt x="965" y="210"/>
                  <a:pt x="965" y="210"/>
                </a:cubicBezTo>
                <a:cubicBezTo>
                  <a:pt x="965" y="211"/>
                  <a:pt x="965" y="211"/>
                  <a:pt x="965" y="211"/>
                </a:cubicBezTo>
                <a:cubicBezTo>
                  <a:pt x="967" y="211"/>
                  <a:pt x="967" y="211"/>
                  <a:pt x="967" y="211"/>
                </a:cubicBezTo>
                <a:cubicBezTo>
                  <a:pt x="968" y="211"/>
                  <a:pt x="968" y="211"/>
                  <a:pt x="968" y="211"/>
                </a:cubicBezTo>
                <a:cubicBezTo>
                  <a:pt x="969" y="211"/>
                  <a:pt x="969" y="211"/>
                  <a:pt x="969" y="211"/>
                </a:cubicBezTo>
                <a:cubicBezTo>
                  <a:pt x="970" y="212"/>
                  <a:pt x="970" y="212"/>
                  <a:pt x="970" y="212"/>
                </a:cubicBezTo>
                <a:cubicBezTo>
                  <a:pt x="969" y="212"/>
                  <a:pt x="969" y="212"/>
                  <a:pt x="969" y="212"/>
                </a:cubicBezTo>
                <a:cubicBezTo>
                  <a:pt x="969" y="213"/>
                  <a:pt x="969" y="213"/>
                  <a:pt x="969" y="213"/>
                </a:cubicBezTo>
                <a:cubicBezTo>
                  <a:pt x="967" y="213"/>
                  <a:pt x="967" y="213"/>
                  <a:pt x="967" y="213"/>
                </a:cubicBezTo>
                <a:cubicBezTo>
                  <a:pt x="966" y="214"/>
                  <a:pt x="966" y="214"/>
                  <a:pt x="966" y="214"/>
                </a:cubicBezTo>
                <a:cubicBezTo>
                  <a:pt x="967" y="215"/>
                  <a:pt x="967" y="215"/>
                  <a:pt x="967" y="215"/>
                </a:cubicBezTo>
                <a:cubicBezTo>
                  <a:pt x="967" y="217"/>
                  <a:pt x="967" y="217"/>
                  <a:pt x="967" y="217"/>
                </a:cubicBezTo>
                <a:cubicBezTo>
                  <a:pt x="967" y="218"/>
                  <a:pt x="967" y="218"/>
                  <a:pt x="967" y="218"/>
                </a:cubicBezTo>
                <a:cubicBezTo>
                  <a:pt x="968" y="218"/>
                  <a:pt x="968" y="218"/>
                  <a:pt x="968" y="218"/>
                </a:cubicBezTo>
                <a:cubicBezTo>
                  <a:pt x="969" y="217"/>
                  <a:pt x="969" y="217"/>
                  <a:pt x="969" y="217"/>
                </a:cubicBezTo>
                <a:cubicBezTo>
                  <a:pt x="970" y="215"/>
                  <a:pt x="970" y="215"/>
                  <a:pt x="970" y="215"/>
                </a:cubicBezTo>
                <a:cubicBezTo>
                  <a:pt x="971" y="214"/>
                  <a:pt x="971" y="214"/>
                  <a:pt x="971" y="214"/>
                </a:cubicBezTo>
                <a:cubicBezTo>
                  <a:pt x="971" y="214"/>
                  <a:pt x="971" y="214"/>
                  <a:pt x="971" y="214"/>
                </a:cubicBezTo>
                <a:cubicBezTo>
                  <a:pt x="971" y="215"/>
                  <a:pt x="971" y="215"/>
                  <a:pt x="971" y="215"/>
                </a:cubicBezTo>
                <a:cubicBezTo>
                  <a:pt x="971" y="216"/>
                  <a:pt x="971" y="216"/>
                  <a:pt x="971" y="216"/>
                </a:cubicBezTo>
                <a:cubicBezTo>
                  <a:pt x="970" y="216"/>
                  <a:pt x="970" y="216"/>
                  <a:pt x="970" y="216"/>
                </a:cubicBezTo>
                <a:cubicBezTo>
                  <a:pt x="970" y="217"/>
                  <a:pt x="970" y="217"/>
                  <a:pt x="970" y="217"/>
                </a:cubicBezTo>
                <a:cubicBezTo>
                  <a:pt x="971" y="218"/>
                  <a:pt x="971" y="218"/>
                  <a:pt x="971" y="218"/>
                </a:cubicBezTo>
                <a:cubicBezTo>
                  <a:pt x="970" y="219"/>
                  <a:pt x="970" y="219"/>
                  <a:pt x="970" y="219"/>
                </a:cubicBezTo>
                <a:cubicBezTo>
                  <a:pt x="971" y="220"/>
                  <a:pt x="971" y="220"/>
                  <a:pt x="971" y="220"/>
                </a:cubicBezTo>
                <a:cubicBezTo>
                  <a:pt x="972" y="220"/>
                  <a:pt x="972" y="220"/>
                  <a:pt x="972" y="220"/>
                </a:cubicBezTo>
                <a:cubicBezTo>
                  <a:pt x="972" y="219"/>
                  <a:pt x="972" y="219"/>
                  <a:pt x="972" y="219"/>
                </a:cubicBezTo>
                <a:cubicBezTo>
                  <a:pt x="973" y="218"/>
                  <a:pt x="973" y="218"/>
                  <a:pt x="973" y="218"/>
                </a:cubicBezTo>
                <a:cubicBezTo>
                  <a:pt x="974" y="218"/>
                  <a:pt x="974" y="218"/>
                  <a:pt x="974" y="218"/>
                </a:cubicBezTo>
                <a:cubicBezTo>
                  <a:pt x="974" y="219"/>
                  <a:pt x="974" y="219"/>
                  <a:pt x="974" y="219"/>
                </a:cubicBezTo>
                <a:cubicBezTo>
                  <a:pt x="973" y="220"/>
                  <a:pt x="973" y="220"/>
                  <a:pt x="973" y="220"/>
                </a:cubicBezTo>
                <a:cubicBezTo>
                  <a:pt x="974" y="221"/>
                  <a:pt x="974" y="221"/>
                  <a:pt x="974" y="221"/>
                </a:cubicBezTo>
                <a:cubicBezTo>
                  <a:pt x="975" y="221"/>
                  <a:pt x="975" y="221"/>
                  <a:pt x="975" y="221"/>
                </a:cubicBezTo>
                <a:cubicBezTo>
                  <a:pt x="975" y="222"/>
                  <a:pt x="975" y="222"/>
                  <a:pt x="975" y="222"/>
                </a:cubicBezTo>
                <a:cubicBezTo>
                  <a:pt x="975" y="222"/>
                  <a:pt x="975" y="222"/>
                  <a:pt x="975" y="222"/>
                </a:cubicBezTo>
                <a:cubicBezTo>
                  <a:pt x="975" y="223"/>
                  <a:pt x="975" y="223"/>
                  <a:pt x="975" y="223"/>
                </a:cubicBezTo>
                <a:cubicBezTo>
                  <a:pt x="976" y="224"/>
                  <a:pt x="976" y="224"/>
                  <a:pt x="976" y="224"/>
                </a:cubicBezTo>
                <a:cubicBezTo>
                  <a:pt x="976" y="223"/>
                  <a:pt x="976" y="223"/>
                  <a:pt x="976" y="223"/>
                </a:cubicBezTo>
                <a:cubicBezTo>
                  <a:pt x="978" y="222"/>
                  <a:pt x="978" y="222"/>
                  <a:pt x="978" y="222"/>
                </a:cubicBezTo>
                <a:cubicBezTo>
                  <a:pt x="979" y="221"/>
                  <a:pt x="979" y="221"/>
                  <a:pt x="979" y="221"/>
                </a:cubicBezTo>
                <a:cubicBezTo>
                  <a:pt x="978" y="220"/>
                  <a:pt x="978" y="220"/>
                  <a:pt x="978" y="220"/>
                </a:cubicBezTo>
                <a:cubicBezTo>
                  <a:pt x="977" y="218"/>
                  <a:pt x="977" y="218"/>
                  <a:pt x="977" y="218"/>
                </a:cubicBezTo>
                <a:cubicBezTo>
                  <a:pt x="978" y="218"/>
                  <a:pt x="978" y="218"/>
                  <a:pt x="978" y="218"/>
                </a:cubicBezTo>
                <a:cubicBezTo>
                  <a:pt x="978" y="219"/>
                  <a:pt x="978" y="219"/>
                  <a:pt x="978" y="219"/>
                </a:cubicBezTo>
                <a:cubicBezTo>
                  <a:pt x="979" y="219"/>
                  <a:pt x="979" y="219"/>
                  <a:pt x="979" y="219"/>
                </a:cubicBezTo>
                <a:cubicBezTo>
                  <a:pt x="979" y="218"/>
                  <a:pt x="979" y="218"/>
                  <a:pt x="979" y="218"/>
                </a:cubicBezTo>
                <a:cubicBezTo>
                  <a:pt x="978" y="216"/>
                  <a:pt x="978" y="216"/>
                  <a:pt x="978" y="216"/>
                </a:cubicBezTo>
                <a:cubicBezTo>
                  <a:pt x="979" y="215"/>
                  <a:pt x="979" y="215"/>
                  <a:pt x="979" y="215"/>
                </a:cubicBezTo>
                <a:cubicBezTo>
                  <a:pt x="979" y="215"/>
                  <a:pt x="979" y="215"/>
                  <a:pt x="979" y="215"/>
                </a:cubicBezTo>
                <a:cubicBezTo>
                  <a:pt x="980" y="214"/>
                  <a:pt x="980" y="214"/>
                  <a:pt x="980" y="214"/>
                </a:cubicBezTo>
                <a:cubicBezTo>
                  <a:pt x="979" y="213"/>
                  <a:pt x="979" y="213"/>
                  <a:pt x="979" y="213"/>
                </a:cubicBezTo>
                <a:cubicBezTo>
                  <a:pt x="979" y="213"/>
                  <a:pt x="979" y="213"/>
                  <a:pt x="979" y="213"/>
                </a:cubicBezTo>
                <a:cubicBezTo>
                  <a:pt x="977" y="212"/>
                  <a:pt x="977" y="212"/>
                  <a:pt x="977" y="212"/>
                </a:cubicBezTo>
                <a:cubicBezTo>
                  <a:pt x="978" y="211"/>
                  <a:pt x="978" y="211"/>
                  <a:pt x="978" y="211"/>
                </a:cubicBezTo>
                <a:cubicBezTo>
                  <a:pt x="978" y="212"/>
                  <a:pt x="978" y="212"/>
                  <a:pt x="978" y="212"/>
                </a:cubicBezTo>
                <a:cubicBezTo>
                  <a:pt x="979" y="212"/>
                  <a:pt x="979" y="212"/>
                  <a:pt x="979" y="212"/>
                </a:cubicBezTo>
                <a:cubicBezTo>
                  <a:pt x="980" y="211"/>
                  <a:pt x="980" y="211"/>
                  <a:pt x="980" y="211"/>
                </a:cubicBezTo>
                <a:cubicBezTo>
                  <a:pt x="980" y="210"/>
                  <a:pt x="980" y="210"/>
                  <a:pt x="980" y="210"/>
                </a:cubicBezTo>
                <a:cubicBezTo>
                  <a:pt x="979" y="210"/>
                  <a:pt x="979" y="210"/>
                  <a:pt x="979" y="210"/>
                </a:cubicBezTo>
                <a:cubicBezTo>
                  <a:pt x="978" y="209"/>
                  <a:pt x="978" y="209"/>
                  <a:pt x="978" y="209"/>
                </a:cubicBezTo>
                <a:cubicBezTo>
                  <a:pt x="980" y="209"/>
                  <a:pt x="980" y="209"/>
                  <a:pt x="980" y="209"/>
                </a:cubicBezTo>
                <a:cubicBezTo>
                  <a:pt x="980" y="209"/>
                  <a:pt x="980" y="209"/>
                  <a:pt x="980" y="209"/>
                </a:cubicBezTo>
                <a:cubicBezTo>
                  <a:pt x="980" y="206"/>
                  <a:pt x="980" y="206"/>
                  <a:pt x="980" y="206"/>
                </a:cubicBezTo>
                <a:cubicBezTo>
                  <a:pt x="981" y="205"/>
                  <a:pt x="981" y="205"/>
                  <a:pt x="981" y="205"/>
                </a:cubicBezTo>
                <a:cubicBezTo>
                  <a:pt x="981" y="206"/>
                  <a:pt x="981" y="206"/>
                  <a:pt x="981" y="206"/>
                </a:cubicBezTo>
                <a:cubicBezTo>
                  <a:pt x="981" y="207"/>
                  <a:pt x="981" y="207"/>
                  <a:pt x="981" y="207"/>
                </a:cubicBezTo>
                <a:cubicBezTo>
                  <a:pt x="982" y="209"/>
                  <a:pt x="982" y="209"/>
                  <a:pt x="982" y="209"/>
                </a:cubicBezTo>
                <a:cubicBezTo>
                  <a:pt x="982" y="210"/>
                  <a:pt x="982" y="210"/>
                  <a:pt x="982" y="210"/>
                </a:cubicBezTo>
                <a:cubicBezTo>
                  <a:pt x="983" y="210"/>
                  <a:pt x="983" y="210"/>
                  <a:pt x="983" y="210"/>
                </a:cubicBezTo>
                <a:cubicBezTo>
                  <a:pt x="984" y="210"/>
                  <a:pt x="984" y="210"/>
                  <a:pt x="984" y="210"/>
                </a:cubicBezTo>
                <a:cubicBezTo>
                  <a:pt x="984" y="209"/>
                  <a:pt x="984" y="209"/>
                  <a:pt x="984" y="209"/>
                </a:cubicBezTo>
                <a:cubicBezTo>
                  <a:pt x="985" y="209"/>
                  <a:pt x="985" y="209"/>
                  <a:pt x="985" y="209"/>
                </a:cubicBezTo>
                <a:cubicBezTo>
                  <a:pt x="985" y="210"/>
                  <a:pt x="985" y="210"/>
                  <a:pt x="985" y="210"/>
                </a:cubicBezTo>
                <a:cubicBezTo>
                  <a:pt x="985" y="211"/>
                  <a:pt x="985" y="211"/>
                  <a:pt x="985" y="211"/>
                </a:cubicBezTo>
                <a:cubicBezTo>
                  <a:pt x="986" y="211"/>
                  <a:pt x="986" y="211"/>
                  <a:pt x="986" y="211"/>
                </a:cubicBezTo>
                <a:cubicBezTo>
                  <a:pt x="987" y="211"/>
                  <a:pt x="987" y="211"/>
                  <a:pt x="987" y="211"/>
                </a:cubicBezTo>
                <a:cubicBezTo>
                  <a:pt x="987" y="208"/>
                  <a:pt x="987" y="208"/>
                  <a:pt x="987" y="208"/>
                </a:cubicBezTo>
                <a:cubicBezTo>
                  <a:pt x="987" y="206"/>
                  <a:pt x="987" y="206"/>
                  <a:pt x="987" y="206"/>
                </a:cubicBezTo>
                <a:cubicBezTo>
                  <a:pt x="986" y="206"/>
                  <a:pt x="986" y="206"/>
                  <a:pt x="986" y="206"/>
                </a:cubicBezTo>
                <a:cubicBezTo>
                  <a:pt x="986" y="205"/>
                  <a:pt x="986" y="205"/>
                  <a:pt x="986" y="205"/>
                </a:cubicBezTo>
                <a:cubicBezTo>
                  <a:pt x="987" y="206"/>
                  <a:pt x="987" y="206"/>
                  <a:pt x="987" y="206"/>
                </a:cubicBezTo>
                <a:cubicBezTo>
                  <a:pt x="989" y="207"/>
                  <a:pt x="989" y="207"/>
                  <a:pt x="989" y="207"/>
                </a:cubicBezTo>
                <a:cubicBezTo>
                  <a:pt x="989" y="208"/>
                  <a:pt x="989" y="208"/>
                  <a:pt x="989" y="208"/>
                </a:cubicBezTo>
                <a:cubicBezTo>
                  <a:pt x="990" y="208"/>
                  <a:pt x="990" y="208"/>
                  <a:pt x="990" y="208"/>
                </a:cubicBezTo>
                <a:cubicBezTo>
                  <a:pt x="991" y="207"/>
                  <a:pt x="991" y="207"/>
                  <a:pt x="991" y="207"/>
                </a:cubicBezTo>
                <a:cubicBezTo>
                  <a:pt x="991" y="205"/>
                  <a:pt x="991" y="205"/>
                  <a:pt x="991" y="205"/>
                </a:cubicBezTo>
                <a:cubicBezTo>
                  <a:pt x="990" y="203"/>
                  <a:pt x="990" y="203"/>
                  <a:pt x="990" y="203"/>
                </a:cubicBezTo>
                <a:cubicBezTo>
                  <a:pt x="988" y="202"/>
                  <a:pt x="988" y="202"/>
                  <a:pt x="988" y="202"/>
                </a:cubicBezTo>
                <a:cubicBezTo>
                  <a:pt x="988" y="201"/>
                  <a:pt x="988" y="201"/>
                  <a:pt x="988" y="201"/>
                </a:cubicBezTo>
                <a:cubicBezTo>
                  <a:pt x="988" y="201"/>
                  <a:pt x="988" y="201"/>
                  <a:pt x="988" y="201"/>
                </a:cubicBezTo>
                <a:cubicBezTo>
                  <a:pt x="989" y="202"/>
                  <a:pt x="989" y="202"/>
                  <a:pt x="989" y="202"/>
                </a:cubicBezTo>
                <a:cubicBezTo>
                  <a:pt x="991" y="203"/>
                  <a:pt x="991" y="203"/>
                  <a:pt x="991" y="203"/>
                </a:cubicBezTo>
                <a:cubicBezTo>
                  <a:pt x="991" y="204"/>
                  <a:pt x="991" y="204"/>
                  <a:pt x="991" y="204"/>
                </a:cubicBezTo>
                <a:cubicBezTo>
                  <a:pt x="994" y="204"/>
                  <a:pt x="994" y="204"/>
                  <a:pt x="994" y="204"/>
                </a:cubicBezTo>
                <a:cubicBezTo>
                  <a:pt x="995" y="203"/>
                  <a:pt x="995" y="203"/>
                  <a:pt x="995" y="203"/>
                </a:cubicBezTo>
                <a:cubicBezTo>
                  <a:pt x="995" y="202"/>
                  <a:pt x="995" y="202"/>
                  <a:pt x="995" y="202"/>
                </a:cubicBezTo>
                <a:cubicBezTo>
                  <a:pt x="993" y="202"/>
                  <a:pt x="993" y="202"/>
                  <a:pt x="993" y="202"/>
                </a:cubicBezTo>
                <a:cubicBezTo>
                  <a:pt x="992" y="201"/>
                  <a:pt x="992" y="201"/>
                  <a:pt x="992" y="201"/>
                </a:cubicBezTo>
                <a:cubicBezTo>
                  <a:pt x="990" y="201"/>
                  <a:pt x="990" y="201"/>
                  <a:pt x="990" y="201"/>
                </a:cubicBezTo>
                <a:cubicBezTo>
                  <a:pt x="989" y="200"/>
                  <a:pt x="989" y="200"/>
                  <a:pt x="989" y="200"/>
                </a:cubicBezTo>
                <a:cubicBezTo>
                  <a:pt x="990" y="198"/>
                  <a:pt x="990" y="198"/>
                  <a:pt x="990" y="198"/>
                </a:cubicBezTo>
                <a:cubicBezTo>
                  <a:pt x="990" y="199"/>
                  <a:pt x="990" y="199"/>
                  <a:pt x="990" y="199"/>
                </a:cubicBezTo>
                <a:cubicBezTo>
                  <a:pt x="991" y="200"/>
                  <a:pt x="991" y="200"/>
                  <a:pt x="991" y="200"/>
                </a:cubicBezTo>
                <a:cubicBezTo>
                  <a:pt x="993" y="200"/>
                  <a:pt x="993" y="200"/>
                  <a:pt x="993" y="200"/>
                </a:cubicBezTo>
                <a:cubicBezTo>
                  <a:pt x="993" y="199"/>
                  <a:pt x="993" y="199"/>
                  <a:pt x="993" y="199"/>
                </a:cubicBezTo>
                <a:cubicBezTo>
                  <a:pt x="993" y="197"/>
                  <a:pt x="993" y="197"/>
                  <a:pt x="993" y="197"/>
                </a:cubicBezTo>
                <a:cubicBezTo>
                  <a:pt x="992" y="197"/>
                  <a:pt x="992" y="197"/>
                  <a:pt x="992" y="197"/>
                </a:cubicBezTo>
                <a:cubicBezTo>
                  <a:pt x="992" y="195"/>
                  <a:pt x="992" y="195"/>
                  <a:pt x="992" y="195"/>
                </a:cubicBezTo>
                <a:cubicBezTo>
                  <a:pt x="992" y="195"/>
                  <a:pt x="992" y="195"/>
                  <a:pt x="992" y="195"/>
                </a:cubicBezTo>
                <a:cubicBezTo>
                  <a:pt x="993" y="196"/>
                  <a:pt x="993" y="196"/>
                  <a:pt x="993" y="196"/>
                </a:cubicBezTo>
                <a:cubicBezTo>
                  <a:pt x="994" y="197"/>
                  <a:pt x="994" y="197"/>
                  <a:pt x="994" y="197"/>
                </a:cubicBezTo>
                <a:cubicBezTo>
                  <a:pt x="994" y="198"/>
                  <a:pt x="994" y="198"/>
                  <a:pt x="994" y="198"/>
                </a:cubicBezTo>
                <a:cubicBezTo>
                  <a:pt x="994" y="199"/>
                  <a:pt x="994" y="199"/>
                  <a:pt x="994" y="199"/>
                </a:cubicBezTo>
                <a:cubicBezTo>
                  <a:pt x="996" y="199"/>
                  <a:pt x="996" y="199"/>
                  <a:pt x="996" y="199"/>
                </a:cubicBezTo>
                <a:cubicBezTo>
                  <a:pt x="998" y="200"/>
                  <a:pt x="998" y="200"/>
                  <a:pt x="998" y="200"/>
                </a:cubicBezTo>
                <a:cubicBezTo>
                  <a:pt x="999" y="199"/>
                  <a:pt x="999" y="199"/>
                  <a:pt x="999" y="199"/>
                </a:cubicBezTo>
                <a:cubicBezTo>
                  <a:pt x="1000" y="199"/>
                  <a:pt x="1000" y="199"/>
                  <a:pt x="1000" y="199"/>
                </a:cubicBezTo>
                <a:cubicBezTo>
                  <a:pt x="1001" y="198"/>
                  <a:pt x="1001" y="198"/>
                  <a:pt x="1001" y="198"/>
                </a:cubicBezTo>
                <a:cubicBezTo>
                  <a:pt x="1001" y="197"/>
                  <a:pt x="1001" y="197"/>
                  <a:pt x="1001" y="197"/>
                </a:cubicBezTo>
                <a:cubicBezTo>
                  <a:pt x="1000" y="197"/>
                  <a:pt x="1000" y="197"/>
                  <a:pt x="1000" y="197"/>
                </a:cubicBezTo>
                <a:cubicBezTo>
                  <a:pt x="998" y="197"/>
                  <a:pt x="998" y="197"/>
                  <a:pt x="998" y="197"/>
                </a:cubicBezTo>
                <a:cubicBezTo>
                  <a:pt x="997" y="197"/>
                  <a:pt x="997" y="197"/>
                  <a:pt x="997" y="197"/>
                </a:cubicBezTo>
                <a:cubicBezTo>
                  <a:pt x="998" y="196"/>
                  <a:pt x="998" y="196"/>
                  <a:pt x="998" y="196"/>
                </a:cubicBezTo>
                <a:cubicBezTo>
                  <a:pt x="1000" y="196"/>
                  <a:pt x="1000" y="196"/>
                  <a:pt x="1000" y="196"/>
                </a:cubicBezTo>
                <a:cubicBezTo>
                  <a:pt x="1001" y="196"/>
                  <a:pt x="1001" y="196"/>
                  <a:pt x="1001" y="196"/>
                </a:cubicBezTo>
                <a:cubicBezTo>
                  <a:pt x="1000" y="195"/>
                  <a:pt x="1000" y="195"/>
                  <a:pt x="1000" y="195"/>
                </a:cubicBezTo>
                <a:cubicBezTo>
                  <a:pt x="999" y="194"/>
                  <a:pt x="999" y="194"/>
                  <a:pt x="999" y="194"/>
                </a:cubicBezTo>
                <a:cubicBezTo>
                  <a:pt x="1000" y="194"/>
                  <a:pt x="1000" y="194"/>
                  <a:pt x="1000" y="194"/>
                </a:cubicBezTo>
                <a:cubicBezTo>
                  <a:pt x="999" y="193"/>
                  <a:pt x="999" y="193"/>
                  <a:pt x="999" y="193"/>
                </a:cubicBezTo>
                <a:cubicBezTo>
                  <a:pt x="998" y="193"/>
                  <a:pt x="998" y="193"/>
                  <a:pt x="998" y="193"/>
                </a:cubicBezTo>
                <a:cubicBezTo>
                  <a:pt x="997" y="194"/>
                  <a:pt x="997" y="194"/>
                  <a:pt x="997" y="194"/>
                </a:cubicBezTo>
                <a:cubicBezTo>
                  <a:pt x="998" y="192"/>
                  <a:pt x="998" y="192"/>
                  <a:pt x="998" y="192"/>
                </a:cubicBezTo>
                <a:cubicBezTo>
                  <a:pt x="999" y="191"/>
                  <a:pt x="999" y="191"/>
                  <a:pt x="999" y="191"/>
                </a:cubicBezTo>
                <a:cubicBezTo>
                  <a:pt x="1000" y="192"/>
                  <a:pt x="1000" y="192"/>
                  <a:pt x="1000" y="192"/>
                </a:cubicBezTo>
                <a:cubicBezTo>
                  <a:pt x="1001" y="192"/>
                  <a:pt x="1001" y="192"/>
                  <a:pt x="1001" y="192"/>
                </a:cubicBezTo>
                <a:cubicBezTo>
                  <a:pt x="1002" y="194"/>
                  <a:pt x="1002" y="194"/>
                  <a:pt x="1002" y="194"/>
                </a:cubicBezTo>
                <a:cubicBezTo>
                  <a:pt x="1001" y="195"/>
                  <a:pt x="1001" y="195"/>
                  <a:pt x="1001" y="195"/>
                </a:cubicBezTo>
                <a:cubicBezTo>
                  <a:pt x="1003" y="195"/>
                  <a:pt x="1003" y="195"/>
                  <a:pt x="1003" y="195"/>
                </a:cubicBezTo>
                <a:cubicBezTo>
                  <a:pt x="1004" y="194"/>
                  <a:pt x="1004" y="194"/>
                  <a:pt x="1004" y="194"/>
                </a:cubicBezTo>
                <a:cubicBezTo>
                  <a:pt x="1005" y="194"/>
                  <a:pt x="1005" y="194"/>
                  <a:pt x="1005" y="194"/>
                </a:cubicBezTo>
                <a:cubicBezTo>
                  <a:pt x="1005" y="193"/>
                  <a:pt x="1005" y="193"/>
                  <a:pt x="1005" y="193"/>
                </a:cubicBezTo>
                <a:cubicBezTo>
                  <a:pt x="1003" y="192"/>
                  <a:pt x="1003" y="192"/>
                  <a:pt x="1003" y="192"/>
                </a:cubicBezTo>
                <a:cubicBezTo>
                  <a:pt x="1003" y="190"/>
                  <a:pt x="1003" y="190"/>
                  <a:pt x="1003" y="190"/>
                </a:cubicBezTo>
                <a:cubicBezTo>
                  <a:pt x="1003" y="189"/>
                  <a:pt x="1003" y="189"/>
                  <a:pt x="1003" y="189"/>
                </a:cubicBezTo>
                <a:cubicBezTo>
                  <a:pt x="1001" y="190"/>
                  <a:pt x="1001" y="190"/>
                  <a:pt x="1001" y="190"/>
                </a:cubicBezTo>
                <a:cubicBezTo>
                  <a:pt x="1002" y="187"/>
                  <a:pt x="1002" y="187"/>
                  <a:pt x="1002" y="187"/>
                </a:cubicBezTo>
                <a:cubicBezTo>
                  <a:pt x="1001" y="186"/>
                  <a:pt x="1001" y="186"/>
                  <a:pt x="1001" y="186"/>
                </a:cubicBezTo>
                <a:cubicBezTo>
                  <a:pt x="999" y="186"/>
                  <a:pt x="999" y="186"/>
                  <a:pt x="999" y="186"/>
                </a:cubicBezTo>
                <a:cubicBezTo>
                  <a:pt x="998" y="186"/>
                  <a:pt x="998" y="186"/>
                  <a:pt x="998" y="186"/>
                </a:cubicBezTo>
                <a:cubicBezTo>
                  <a:pt x="999" y="185"/>
                  <a:pt x="999" y="185"/>
                  <a:pt x="999" y="185"/>
                </a:cubicBezTo>
                <a:cubicBezTo>
                  <a:pt x="999" y="184"/>
                  <a:pt x="999" y="184"/>
                  <a:pt x="999" y="184"/>
                </a:cubicBezTo>
                <a:cubicBezTo>
                  <a:pt x="996" y="186"/>
                  <a:pt x="996" y="186"/>
                  <a:pt x="996" y="186"/>
                </a:cubicBezTo>
                <a:cubicBezTo>
                  <a:pt x="996" y="187"/>
                  <a:pt x="996" y="187"/>
                  <a:pt x="996" y="187"/>
                </a:cubicBezTo>
                <a:cubicBezTo>
                  <a:pt x="996" y="189"/>
                  <a:pt x="996" y="189"/>
                  <a:pt x="996" y="189"/>
                </a:cubicBezTo>
                <a:cubicBezTo>
                  <a:pt x="995" y="189"/>
                  <a:pt x="995" y="189"/>
                  <a:pt x="995" y="189"/>
                </a:cubicBezTo>
                <a:cubicBezTo>
                  <a:pt x="994" y="188"/>
                  <a:pt x="994" y="188"/>
                  <a:pt x="994" y="188"/>
                </a:cubicBezTo>
                <a:cubicBezTo>
                  <a:pt x="994" y="185"/>
                  <a:pt x="994" y="185"/>
                  <a:pt x="994" y="185"/>
                </a:cubicBezTo>
                <a:cubicBezTo>
                  <a:pt x="993" y="185"/>
                  <a:pt x="993" y="185"/>
                  <a:pt x="993" y="185"/>
                </a:cubicBezTo>
                <a:cubicBezTo>
                  <a:pt x="993" y="185"/>
                  <a:pt x="993" y="185"/>
                  <a:pt x="993" y="185"/>
                </a:cubicBezTo>
                <a:cubicBezTo>
                  <a:pt x="993" y="187"/>
                  <a:pt x="993" y="187"/>
                  <a:pt x="993" y="187"/>
                </a:cubicBezTo>
                <a:cubicBezTo>
                  <a:pt x="991" y="189"/>
                  <a:pt x="991" y="189"/>
                  <a:pt x="991" y="189"/>
                </a:cubicBezTo>
                <a:cubicBezTo>
                  <a:pt x="990" y="190"/>
                  <a:pt x="990" y="190"/>
                  <a:pt x="990" y="190"/>
                </a:cubicBezTo>
                <a:cubicBezTo>
                  <a:pt x="991" y="189"/>
                  <a:pt x="991" y="189"/>
                  <a:pt x="991" y="189"/>
                </a:cubicBezTo>
                <a:cubicBezTo>
                  <a:pt x="991" y="186"/>
                  <a:pt x="991" y="186"/>
                  <a:pt x="991" y="186"/>
                </a:cubicBezTo>
                <a:cubicBezTo>
                  <a:pt x="992" y="184"/>
                  <a:pt x="992" y="184"/>
                  <a:pt x="992" y="184"/>
                </a:cubicBezTo>
                <a:cubicBezTo>
                  <a:pt x="992" y="183"/>
                  <a:pt x="992" y="183"/>
                  <a:pt x="992" y="183"/>
                </a:cubicBezTo>
                <a:cubicBezTo>
                  <a:pt x="991" y="183"/>
                  <a:pt x="991" y="183"/>
                  <a:pt x="991" y="183"/>
                </a:cubicBezTo>
                <a:cubicBezTo>
                  <a:pt x="989" y="186"/>
                  <a:pt x="989" y="186"/>
                  <a:pt x="989" y="186"/>
                </a:cubicBezTo>
                <a:cubicBezTo>
                  <a:pt x="989" y="187"/>
                  <a:pt x="989" y="187"/>
                  <a:pt x="989" y="187"/>
                </a:cubicBezTo>
                <a:cubicBezTo>
                  <a:pt x="987" y="188"/>
                  <a:pt x="987" y="188"/>
                  <a:pt x="987" y="188"/>
                </a:cubicBezTo>
                <a:cubicBezTo>
                  <a:pt x="986" y="188"/>
                  <a:pt x="986" y="188"/>
                  <a:pt x="986" y="188"/>
                </a:cubicBezTo>
                <a:cubicBezTo>
                  <a:pt x="986" y="187"/>
                  <a:pt x="986" y="187"/>
                  <a:pt x="986" y="187"/>
                </a:cubicBezTo>
                <a:cubicBezTo>
                  <a:pt x="987" y="185"/>
                  <a:pt x="987" y="185"/>
                  <a:pt x="987" y="185"/>
                </a:cubicBezTo>
                <a:cubicBezTo>
                  <a:pt x="989" y="184"/>
                  <a:pt x="989" y="184"/>
                  <a:pt x="989" y="184"/>
                </a:cubicBezTo>
                <a:cubicBezTo>
                  <a:pt x="990" y="182"/>
                  <a:pt x="990" y="182"/>
                  <a:pt x="990" y="182"/>
                </a:cubicBezTo>
                <a:cubicBezTo>
                  <a:pt x="991" y="181"/>
                  <a:pt x="991" y="181"/>
                  <a:pt x="991" y="181"/>
                </a:cubicBezTo>
                <a:cubicBezTo>
                  <a:pt x="992" y="181"/>
                  <a:pt x="992" y="181"/>
                  <a:pt x="992" y="181"/>
                </a:cubicBezTo>
                <a:cubicBezTo>
                  <a:pt x="993" y="179"/>
                  <a:pt x="993" y="179"/>
                  <a:pt x="993" y="179"/>
                </a:cubicBezTo>
                <a:cubicBezTo>
                  <a:pt x="993" y="178"/>
                  <a:pt x="993" y="178"/>
                  <a:pt x="993" y="178"/>
                </a:cubicBezTo>
                <a:cubicBezTo>
                  <a:pt x="992" y="178"/>
                  <a:pt x="992" y="178"/>
                  <a:pt x="992" y="178"/>
                </a:cubicBezTo>
                <a:cubicBezTo>
                  <a:pt x="990" y="179"/>
                  <a:pt x="990" y="179"/>
                  <a:pt x="990" y="179"/>
                </a:cubicBezTo>
                <a:cubicBezTo>
                  <a:pt x="989" y="181"/>
                  <a:pt x="989" y="181"/>
                  <a:pt x="989" y="181"/>
                </a:cubicBezTo>
                <a:cubicBezTo>
                  <a:pt x="987" y="181"/>
                  <a:pt x="987" y="181"/>
                  <a:pt x="987" y="181"/>
                </a:cubicBezTo>
                <a:cubicBezTo>
                  <a:pt x="985" y="183"/>
                  <a:pt x="985" y="183"/>
                  <a:pt x="985" y="183"/>
                </a:cubicBezTo>
                <a:cubicBezTo>
                  <a:pt x="986" y="181"/>
                  <a:pt x="986" y="181"/>
                  <a:pt x="986" y="181"/>
                </a:cubicBezTo>
                <a:cubicBezTo>
                  <a:pt x="988" y="179"/>
                  <a:pt x="988" y="179"/>
                  <a:pt x="988" y="179"/>
                </a:cubicBezTo>
                <a:cubicBezTo>
                  <a:pt x="987" y="179"/>
                  <a:pt x="987" y="179"/>
                  <a:pt x="987" y="179"/>
                </a:cubicBezTo>
                <a:cubicBezTo>
                  <a:pt x="985" y="179"/>
                  <a:pt x="985" y="179"/>
                  <a:pt x="985" y="179"/>
                </a:cubicBezTo>
                <a:cubicBezTo>
                  <a:pt x="985" y="180"/>
                  <a:pt x="985" y="180"/>
                  <a:pt x="985" y="180"/>
                </a:cubicBezTo>
                <a:cubicBezTo>
                  <a:pt x="982" y="179"/>
                  <a:pt x="982" y="179"/>
                  <a:pt x="982" y="179"/>
                </a:cubicBezTo>
                <a:cubicBezTo>
                  <a:pt x="980" y="180"/>
                  <a:pt x="980" y="180"/>
                  <a:pt x="980" y="180"/>
                </a:cubicBezTo>
                <a:cubicBezTo>
                  <a:pt x="979" y="179"/>
                  <a:pt x="979" y="179"/>
                  <a:pt x="979" y="179"/>
                </a:cubicBezTo>
                <a:cubicBezTo>
                  <a:pt x="981" y="179"/>
                  <a:pt x="981" y="179"/>
                  <a:pt x="981" y="179"/>
                </a:cubicBezTo>
                <a:cubicBezTo>
                  <a:pt x="985" y="178"/>
                  <a:pt x="985" y="178"/>
                  <a:pt x="985" y="178"/>
                </a:cubicBezTo>
                <a:cubicBezTo>
                  <a:pt x="983" y="177"/>
                  <a:pt x="983" y="177"/>
                  <a:pt x="983" y="177"/>
                </a:cubicBezTo>
                <a:cubicBezTo>
                  <a:pt x="982" y="176"/>
                  <a:pt x="982" y="176"/>
                  <a:pt x="982" y="176"/>
                </a:cubicBezTo>
                <a:cubicBezTo>
                  <a:pt x="983" y="177"/>
                  <a:pt x="983" y="177"/>
                  <a:pt x="983" y="177"/>
                </a:cubicBezTo>
                <a:cubicBezTo>
                  <a:pt x="985" y="176"/>
                  <a:pt x="985" y="176"/>
                  <a:pt x="985" y="176"/>
                </a:cubicBezTo>
                <a:cubicBezTo>
                  <a:pt x="984" y="174"/>
                  <a:pt x="984" y="174"/>
                  <a:pt x="984" y="174"/>
                </a:cubicBezTo>
                <a:cubicBezTo>
                  <a:pt x="983" y="174"/>
                  <a:pt x="983" y="174"/>
                  <a:pt x="983" y="174"/>
                </a:cubicBezTo>
                <a:cubicBezTo>
                  <a:pt x="983" y="174"/>
                  <a:pt x="983" y="174"/>
                  <a:pt x="983" y="174"/>
                </a:cubicBezTo>
                <a:cubicBezTo>
                  <a:pt x="984" y="173"/>
                  <a:pt x="984" y="173"/>
                  <a:pt x="984" y="173"/>
                </a:cubicBezTo>
                <a:cubicBezTo>
                  <a:pt x="984" y="172"/>
                  <a:pt x="984" y="172"/>
                  <a:pt x="984" y="172"/>
                </a:cubicBezTo>
                <a:cubicBezTo>
                  <a:pt x="984" y="169"/>
                  <a:pt x="984" y="169"/>
                  <a:pt x="984" y="169"/>
                </a:cubicBezTo>
                <a:cubicBezTo>
                  <a:pt x="983" y="168"/>
                  <a:pt x="983" y="168"/>
                  <a:pt x="983" y="168"/>
                </a:cubicBezTo>
                <a:cubicBezTo>
                  <a:pt x="981" y="169"/>
                  <a:pt x="981" y="169"/>
                  <a:pt x="981" y="169"/>
                </a:cubicBezTo>
                <a:cubicBezTo>
                  <a:pt x="980" y="170"/>
                  <a:pt x="980" y="170"/>
                  <a:pt x="980" y="170"/>
                </a:cubicBezTo>
                <a:cubicBezTo>
                  <a:pt x="979" y="169"/>
                  <a:pt x="979" y="169"/>
                  <a:pt x="979" y="169"/>
                </a:cubicBezTo>
                <a:cubicBezTo>
                  <a:pt x="978" y="170"/>
                  <a:pt x="978" y="170"/>
                  <a:pt x="978" y="170"/>
                </a:cubicBezTo>
                <a:cubicBezTo>
                  <a:pt x="978" y="169"/>
                  <a:pt x="978" y="169"/>
                  <a:pt x="978" y="169"/>
                </a:cubicBezTo>
                <a:cubicBezTo>
                  <a:pt x="978" y="168"/>
                  <a:pt x="978" y="168"/>
                  <a:pt x="978" y="168"/>
                </a:cubicBezTo>
                <a:cubicBezTo>
                  <a:pt x="979" y="166"/>
                  <a:pt x="979" y="166"/>
                  <a:pt x="979" y="166"/>
                </a:cubicBezTo>
                <a:cubicBezTo>
                  <a:pt x="981" y="166"/>
                  <a:pt x="981" y="166"/>
                  <a:pt x="981" y="166"/>
                </a:cubicBezTo>
                <a:cubicBezTo>
                  <a:pt x="982" y="165"/>
                  <a:pt x="982" y="165"/>
                  <a:pt x="982" y="165"/>
                </a:cubicBezTo>
                <a:cubicBezTo>
                  <a:pt x="982" y="163"/>
                  <a:pt x="982" y="163"/>
                  <a:pt x="982" y="163"/>
                </a:cubicBezTo>
                <a:cubicBezTo>
                  <a:pt x="981" y="162"/>
                  <a:pt x="981" y="162"/>
                  <a:pt x="981" y="162"/>
                </a:cubicBezTo>
                <a:cubicBezTo>
                  <a:pt x="980" y="163"/>
                  <a:pt x="980" y="163"/>
                  <a:pt x="980" y="163"/>
                </a:cubicBezTo>
                <a:cubicBezTo>
                  <a:pt x="978" y="165"/>
                  <a:pt x="978" y="165"/>
                  <a:pt x="978" y="165"/>
                </a:cubicBezTo>
                <a:cubicBezTo>
                  <a:pt x="976" y="166"/>
                  <a:pt x="976" y="166"/>
                  <a:pt x="976" y="166"/>
                </a:cubicBezTo>
                <a:cubicBezTo>
                  <a:pt x="975" y="168"/>
                  <a:pt x="975" y="168"/>
                  <a:pt x="975" y="168"/>
                </a:cubicBezTo>
                <a:cubicBezTo>
                  <a:pt x="975" y="169"/>
                  <a:pt x="975" y="169"/>
                  <a:pt x="975" y="169"/>
                </a:cubicBezTo>
                <a:cubicBezTo>
                  <a:pt x="975" y="171"/>
                  <a:pt x="975" y="171"/>
                  <a:pt x="975" y="171"/>
                </a:cubicBezTo>
                <a:cubicBezTo>
                  <a:pt x="974" y="171"/>
                  <a:pt x="974" y="171"/>
                  <a:pt x="974" y="171"/>
                </a:cubicBezTo>
                <a:cubicBezTo>
                  <a:pt x="974" y="169"/>
                  <a:pt x="974" y="169"/>
                  <a:pt x="974" y="169"/>
                </a:cubicBezTo>
                <a:cubicBezTo>
                  <a:pt x="974" y="168"/>
                  <a:pt x="974" y="168"/>
                  <a:pt x="974" y="168"/>
                </a:cubicBezTo>
                <a:cubicBezTo>
                  <a:pt x="975" y="166"/>
                  <a:pt x="975" y="166"/>
                  <a:pt x="975" y="166"/>
                </a:cubicBezTo>
                <a:cubicBezTo>
                  <a:pt x="977" y="164"/>
                  <a:pt x="977" y="164"/>
                  <a:pt x="977" y="164"/>
                </a:cubicBezTo>
                <a:cubicBezTo>
                  <a:pt x="977" y="162"/>
                  <a:pt x="977" y="162"/>
                  <a:pt x="977" y="162"/>
                </a:cubicBezTo>
                <a:cubicBezTo>
                  <a:pt x="977" y="162"/>
                  <a:pt x="977" y="162"/>
                  <a:pt x="977" y="162"/>
                </a:cubicBezTo>
                <a:cubicBezTo>
                  <a:pt x="975" y="163"/>
                  <a:pt x="975" y="163"/>
                  <a:pt x="975" y="163"/>
                </a:cubicBezTo>
                <a:cubicBezTo>
                  <a:pt x="975" y="164"/>
                  <a:pt x="975" y="164"/>
                  <a:pt x="975" y="164"/>
                </a:cubicBezTo>
                <a:cubicBezTo>
                  <a:pt x="975" y="165"/>
                  <a:pt x="975" y="165"/>
                  <a:pt x="975" y="165"/>
                </a:cubicBezTo>
                <a:cubicBezTo>
                  <a:pt x="973" y="166"/>
                  <a:pt x="973" y="166"/>
                  <a:pt x="973" y="166"/>
                </a:cubicBezTo>
                <a:cubicBezTo>
                  <a:pt x="972" y="167"/>
                  <a:pt x="972" y="167"/>
                  <a:pt x="972" y="167"/>
                </a:cubicBezTo>
                <a:cubicBezTo>
                  <a:pt x="972" y="168"/>
                  <a:pt x="972" y="168"/>
                  <a:pt x="972" y="168"/>
                </a:cubicBezTo>
                <a:cubicBezTo>
                  <a:pt x="971" y="170"/>
                  <a:pt x="971" y="170"/>
                  <a:pt x="971" y="170"/>
                </a:cubicBezTo>
                <a:cubicBezTo>
                  <a:pt x="970" y="171"/>
                  <a:pt x="970" y="171"/>
                  <a:pt x="970" y="171"/>
                </a:cubicBezTo>
                <a:cubicBezTo>
                  <a:pt x="970" y="170"/>
                  <a:pt x="970" y="170"/>
                  <a:pt x="970" y="170"/>
                </a:cubicBezTo>
                <a:cubicBezTo>
                  <a:pt x="971" y="168"/>
                  <a:pt x="971" y="168"/>
                  <a:pt x="971" y="168"/>
                </a:cubicBezTo>
                <a:cubicBezTo>
                  <a:pt x="972" y="165"/>
                  <a:pt x="972" y="165"/>
                  <a:pt x="972" y="165"/>
                </a:cubicBezTo>
                <a:cubicBezTo>
                  <a:pt x="973" y="163"/>
                  <a:pt x="973" y="163"/>
                  <a:pt x="973" y="163"/>
                </a:cubicBezTo>
                <a:cubicBezTo>
                  <a:pt x="973" y="162"/>
                  <a:pt x="973" y="162"/>
                  <a:pt x="973" y="162"/>
                </a:cubicBezTo>
                <a:cubicBezTo>
                  <a:pt x="971" y="162"/>
                  <a:pt x="971" y="162"/>
                  <a:pt x="971" y="162"/>
                </a:cubicBezTo>
                <a:cubicBezTo>
                  <a:pt x="970" y="163"/>
                  <a:pt x="970" y="163"/>
                  <a:pt x="970" y="163"/>
                </a:cubicBezTo>
                <a:cubicBezTo>
                  <a:pt x="970" y="165"/>
                  <a:pt x="970" y="165"/>
                  <a:pt x="970" y="165"/>
                </a:cubicBezTo>
                <a:cubicBezTo>
                  <a:pt x="969" y="165"/>
                  <a:pt x="969" y="165"/>
                  <a:pt x="969" y="165"/>
                </a:cubicBezTo>
                <a:cubicBezTo>
                  <a:pt x="969" y="164"/>
                  <a:pt x="969" y="164"/>
                  <a:pt x="969" y="164"/>
                </a:cubicBezTo>
                <a:cubicBezTo>
                  <a:pt x="970" y="162"/>
                  <a:pt x="970" y="162"/>
                  <a:pt x="970" y="162"/>
                </a:cubicBezTo>
                <a:cubicBezTo>
                  <a:pt x="971" y="161"/>
                  <a:pt x="971" y="161"/>
                  <a:pt x="971" y="161"/>
                </a:cubicBezTo>
                <a:cubicBezTo>
                  <a:pt x="970" y="160"/>
                  <a:pt x="970" y="160"/>
                  <a:pt x="970" y="160"/>
                </a:cubicBezTo>
                <a:cubicBezTo>
                  <a:pt x="968" y="159"/>
                  <a:pt x="968" y="159"/>
                  <a:pt x="968" y="159"/>
                </a:cubicBezTo>
                <a:cubicBezTo>
                  <a:pt x="969" y="158"/>
                  <a:pt x="969" y="158"/>
                  <a:pt x="969" y="158"/>
                </a:cubicBezTo>
                <a:cubicBezTo>
                  <a:pt x="968" y="157"/>
                  <a:pt x="968" y="157"/>
                  <a:pt x="968" y="157"/>
                </a:cubicBezTo>
                <a:cubicBezTo>
                  <a:pt x="965" y="157"/>
                  <a:pt x="965" y="157"/>
                  <a:pt x="965" y="157"/>
                </a:cubicBezTo>
                <a:cubicBezTo>
                  <a:pt x="964" y="158"/>
                  <a:pt x="964" y="158"/>
                  <a:pt x="964" y="158"/>
                </a:cubicBezTo>
                <a:cubicBezTo>
                  <a:pt x="965" y="157"/>
                  <a:pt x="965" y="157"/>
                  <a:pt x="965" y="157"/>
                </a:cubicBezTo>
                <a:cubicBezTo>
                  <a:pt x="966" y="156"/>
                  <a:pt x="966" y="156"/>
                  <a:pt x="966" y="156"/>
                </a:cubicBezTo>
                <a:cubicBezTo>
                  <a:pt x="965" y="156"/>
                  <a:pt x="965" y="156"/>
                  <a:pt x="965" y="156"/>
                </a:cubicBezTo>
                <a:cubicBezTo>
                  <a:pt x="962" y="156"/>
                  <a:pt x="962" y="156"/>
                  <a:pt x="962" y="156"/>
                </a:cubicBezTo>
                <a:cubicBezTo>
                  <a:pt x="961" y="157"/>
                  <a:pt x="961" y="157"/>
                  <a:pt x="961" y="157"/>
                </a:cubicBezTo>
                <a:cubicBezTo>
                  <a:pt x="961" y="156"/>
                  <a:pt x="961" y="156"/>
                  <a:pt x="961" y="156"/>
                </a:cubicBezTo>
                <a:cubicBezTo>
                  <a:pt x="964" y="154"/>
                  <a:pt x="964" y="154"/>
                  <a:pt x="964" y="154"/>
                </a:cubicBezTo>
                <a:cubicBezTo>
                  <a:pt x="966" y="154"/>
                  <a:pt x="966" y="154"/>
                  <a:pt x="966" y="154"/>
                </a:cubicBezTo>
                <a:cubicBezTo>
                  <a:pt x="967" y="155"/>
                  <a:pt x="967" y="155"/>
                  <a:pt x="967" y="155"/>
                </a:cubicBezTo>
                <a:cubicBezTo>
                  <a:pt x="969" y="155"/>
                  <a:pt x="969" y="155"/>
                  <a:pt x="969" y="155"/>
                </a:cubicBezTo>
                <a:cubicBezTo>
                  <a:pt x="969" y="154"/>
                  <a:pt x="969" y="154"/>
                  <a:pt x="969" y="154"/>
                </a:cubicBezTo>
                <a:cubicBezTo>
                  <a:pt x="970" y="153"/>
                  <a:pt x="970" y="153"/>
                  <a:pt x="970" y="153"/>
                </a:cubicBezTo>
                <a:cubicBezTo>
                  <a:pt x="969" y="153"/>
                  <a:pt x="969" y="153"/>
                  <a:pt x="969" y="153"/>
                </a:cubicBezTo>
                <a:cubicBezTo>
                  <a:pt x="967" y="152"/>
                  <a:pt x="967" y="152"/>
                  <a:pt x="967" y="152"/>
                </a:cubicBezTo>
                <a:cubicBezTo>
                  <a:pt x="965" y="151"/>
                  <a:pt x="965" y="151"/>
                  <a:pt x="965" y="151"/>
                </a:cubicBezTo>
                <a:cubicBezTo>
                  <a:pt x="963" y="151"/>
                  <a:pt x="963" y="151"/>
                  <a:pt x="963" y="151"/>
                </a:cubicBezTo>
                <a:cubicBezTo>
                  <a:pt x="963" y="153"/>
                  <a:pt x="963" y="153"/>
                  <a:pt x="963" y="153"/>
                </a:cubicBezTo>
                <a:cubicBezTo>
                  <a:pt x="962" y="153"/>
                  <a:pt x="962" y="153"/>
                  <a:pt x="962" y="153"/>
                </a:cubicBezTo>
                <a:cubicBezTo>
                  <a:pt x="962" y="152"/>
                  <a:pt x="962" y="152"/>
                  <a:pt x="962" y="152"/>
                </a:cubicBezTo>
                <a:cubicBezTo>
                  <a:pt x="963" y="152"/>
                  <a:pt x="963" y="152"/>
                  <a:pt x="963" y="152"/>
                </a:cubicBezTo>
                <a:cubicBezTo>
                  <a:pt x="963" y="151"/>
                  <a:pt x="963" y="151"/>
                  <a:pt x="963" y="151"/>
                </a:cubicBezTo>
                <a:cubicBezTo>
                  <a:pt x="961" y="151"/>
                  <a:pt x="961" y="151"/>
                  <a:pt x="961" y="151"/>
                </a:cubicBezTo>
                <a:cubicBezTo>
                  <a:pt x="961" y="152"/>
                  <a:pt x="961" y="152"/>
                  <a:pt x="961" y="152"/>
                </a:cubicBezTo>
                <a:cubicBezTo>
                  <a:pt x="960" y="152"/>
                  <a:pt x="960" y="152"/>
                  <a:pt x="960" y="152"/>
                </a:cubicBezTo>
                <a:cubicBezTo>
                  <a:pt x="960" y="151"/>
                  <a:pt x="960" y="151"/>
                  <a:pt x="960" y="151"/>
                </a:cubicBezTo>
                <a:cubicBezTo>
                  <a:pt x="960" y="150"/>
                  <a:pt x="960" y="150"/>
                  <a:pt x="960" y="150"/>
                </a:cubicBezTo>
                <a:cubicBezTo>
                  <a:pt x="959" y="149"/>
                  <a:pt x="959" y="149"/>
                  <a:pt x="959" y="149"/>
                </a:cubicBezTo>
                <a:cubicBezTo>
                  <a:pt x="958" y="150"/>
                  <a:pt x="958" y="150"/>
                  <a:pt x="958" y="150"/>
                </a:cubicBezTo>
                <a:cubicBezTo>
                  <a:pt x="957" y="149"/>
                  <a:pt x="957" y="149"/>
                  <a:pt x="957" y="149"/>
                </a:cubicBezTo>
                <a:cubicBezTo>
                  <a:pt x="956" y="148"/>
                  <a:pt x="956" y="148"/>
                  <a:pt x="956" y="148"/>
                </a:cubicBezTo>
                <a:cubicBezTo>
                  <a:pt x="955" y="148"/>
                  <a:pt x="955" y="148"/>
                  <a:pt x="955" y="148"/>
                </a:cubicBezTo>
                <a:cubicBezTo>
                  <a:pt x="956" y="147"/>
                  <a:pt x="956" y="147"/>
                  <a:pt x="956" y="147"/>
                </a:cubicBezTo>
                <a:cubicBezTo>
                  <a:pt x="957" y="147"/>
                  <a:pt x="957" y="147"/>
                  <a:pt x="957" y="147"/>
                </a:cubicBezTo>
                <a:cubicBezTo>
                  <a:pt x="960" y="148"/>
                  <a:pt x="960" y="148"/>
                  <a:pt x="960" y="148"/>
                </a:cubicBezTo>
                <a:cubicBezTo>
                  <a:pt x="961" y="148"/>
                  <a:pt x="961" y="148"/>
                  <a:pt x="961" y="148"/>
                </a:cubicBezTo>
                <a:cubicBezTo>
                  <a:pt x="960" y="147"/>
                  <a:pt x="960" y="147"/>
                  <a:pt x="960" y="147"/>
                </a:cubicBezTo>
                <a:cubicBezTo>
                  <a:pt x="955" y="145"/>
                  <a:pt x="955" y="145"/>
                  <a:pt x="955" y="145"/>
                </a:cubicBezTo>
                <a:cubicBezTo>
                  <a:pt x="953" y="144"/>
                  <a:pt x="953" y="144"/>
                  <a:pt x="953" y="144"/>
                </a:cubicBezTo>
                <a:cubicBezTo>
                  <a:pt x="953" y="143"/>
                  <a:pt x="953" y="143"/>
                  <a:pt x="953" y="143"/>
                </a:cubicBezTo>
                <a:cubicBezTo>
                  <a:pt x="954" y="143"/>
                  <a:pt x="954" y="143"/>
                  <a:pt x="954" y="143"/>
                </a:cubicBezTo>
                <a:cubicBezTo>
                  <a:pt x="958" y="144"/>
                  <a:pt x="958" y="144"/>
                  <a:pt x="958" y="144"/>
                </a:cubicBezTo>
                <a:cubicBezTo>
                  <a:pt x="960" y="145"/>
                  <a:pt x="960" y="145"/>
                  <a:pt x="960" y="145"/>
                </a:cubicBezTo>
                <a:cubicBezTo>
                  <a:pt x="964" y="146"/>
                  <a:pt x="964" y="146"/>
                  <a:pt x="964" y="146"/>
                </a:cubicBezTo>
                <a:cubicBezTo>
                  <a:pt x="965" y="145"/>
                  <a:pt x="965" y="145"/>
                  <a:pt x="965" y="145"/>
                </a:cubicBezTo>
                <a:cubicBezTo>
                  <a:pt x="964" y="145"/>
                  <a:pt x="964" y="145"/>
                  <a:pt x="964" y="145"/>
                </a:cubicBezTo>
                <a:cubicBezTo>
                  <a:pt x="964" y="143"/>
                  <a:pt x="964" y="143"/>
                  <a:pt x="964" y="143"/>
                </a:cubicBezTo>
                <a:cubicBezTo>
                  <a:pt x="964" y="142"/>
                  <a:pt x="964" y="142"/>
                  <a:pt x="964" y="142"/>
                </a:cubicBezTo>
                <a:cubicBezTo>
                  <a:pt x="962" y="142"/>
                  <a:pt x="962" y="142"/>
                  <a:pt x="962" y="142"/>
                </a:cubicBezTo>
                <a:cubicBezTo>
                  <a:pt x="961" y="141"/>
                  <a:pt x="961" y="141"/>
                  <a:pt x="961" y="141"/>
                </a:cubicBezTo>
                <a:cubicBezTo>
                  <a:pt x="961" y="140"/>
                  <a:pt x="961" y="140"/>
                  <a:pt x="961" y="140"/>
                </a:cubicBezTo>
                <a:cubicBezTo>
                  <a:pt x="962" y="140"/>
                  <a:pt x="962" y="140"/>
                  <a:pt x="962" y="140"/>
                </a:cubicBezTo>
                <a:cubicBezTo>
                  <a:pt x="963" y="141"/>
                  <a:pt x="963" y="141"/>
                  <a:pt x="963" y="141"/>
                </a:cubicBezTo>
                <a:cubicBezTo>
                  <a:pt x="964" y="142"/>
                  <a:pt x="964" y="142"/>
                  <a:pt x="964" y="142"/>
                </a:cubicBezTo>
                <a:cubicBezTo>
                  <a:pt x="965" y="141"/>
                  <a:pt x="965" y="141"/>
                  <a:pt x="965" y="141"/>
                </a:cubicBezTo>
                <a:cubicBezTo>
                  <a:pt x="967" y="141"/>
                  <a:pt x="967" y="141"/>
                  <a:pt x="967" y="141"/>
                </a:cubicBezTo>
                <a:cubicBezTo>
                  <a:pt x="967" y="141"/>
                  <a:pt x="967" y="141"/>
                  <a:pt x="967" y="141"/>
                </a:cubicBezTo>
                <a:cubicBezTo>
                  <a:pt x="967" y="140"/>
                  <a:pt x="967" y="140"/>
                  <a:pt x="967" y="140"/>
                </a:cubicBezTo>
                <a:cubicBezTo>
                  <a:pt x="966" y="139"/>
                  <a:pt x="966" y="139"/>
                  <a:pt x="966" y="139"/>
                </a:cubicBezTo>
                <a:cubicBezTo>
                  <a:pt x="966" y="139"/>
                  <a:pt x="966" y="139"/>
                  <a:pt x="966" y="139"/>
                </a:cubicBezTo>
                <a:cubicBezTo>
                  <a:pt x="965" y="137"/>
                  <a:pt x="965" y="137"/>
                  <a:pt x="965" y="137"/>
                </a:cubicBezTo>
                <a:cubicBezTo>
                  <a:pt x="963" y="138"/>
                  <a:pt x="963" y="138"/>
                  <a:pt x="963" y="138"/>
                </a:cubicBezTo>
                <a:cubicBezTo>
                  <a:pt x="962" y="138"/>
                  <a:pt x="962" y="138"/>
                  <a:pt x="962" y="138"/>
                </a:cubicBezTo>
                <a:cubicBezTo>
                  <a:pt x="959" y="138"/>
                  <a:pt x="959" y="138"/>
                  <a:pt x="959" y="138"/>
                </a:cubicBezTo>
                <a:cubicBezTo>
                  <a:pt x="959" y="139"/>
                  <a:pt x="959" y="139"/>
                  <a:pt x="959" y="139"/>
                </a:cubicBezTo>
                <a:cubicBezTo>
                  <a:pt x="958" y="139"/>
                  <a:pt x="958" y="139"/>
                  <a:pt x="958" y="139"/>
                </a:cubicBezTo>
                <a:cubicBezTo>
                  <a:pt x="957" y="138"/>
                  <a:pt x="957" y="138"/>
                  <a:pt x="957" y="138"/>
                </a:cubicBezTo>
                <a:cubicBezTo>
                  <a:pt x="959" y="137"/>
                  <a:pt x="959" y="137"/>
                  <a:pt x="959" y="137"/>
                </a:cubicBezTo>
                <a:cubicBezTo>
                  <a:pt x="961" y="137"/>
                  <a:pt x="961" y="137"/>
                  <a:pt x="961" y="137"/>
                </a:cubicBezTo>
                <a:cubicBezTo>
                  <a:pt x="962" y="137"/>
                  <a:pt x="962" y="137"/>
                  <a:pt x="962" y="137"/>
                </a:cubicBezTo>
                <a:cubicBezTo>
                  <a:pt x="965" y="136"/>
                  <a:pt x="965" y="136"/>
                  <a:pt x="965" y="136"/>
                </a:cubicBezTo>
                <a:cubicBezTo>
                  <a:pt x="965" y="136"/>
                  <a:pt x="965" y="136"/>
                  <a:pt x="965" y="136"/>
                </a:cubicBezTo>
                <a:cubicBezTo>
                  <a:pt x="963" y="135"/>
                  <a:pt x="963" y="135"/>
                  <a:pt x="963" y="135"/>
                </a:cubicBezTo>
                <a:cubicBezTo>
                  <a:pt x="962" y="135"/>
                  <a:pt x="962" y="135"/>
                  <a:pt x="962" y="135"/>
                </a:cubicBezTo>
                <a:cubicBezTo>
                  <a:pt x="961" y="134"/>
                  <a:pt x="961" y="134"/>
                  <a:pt x="961" y="134"/>
                </a:cubicBezTo>
                <a:cubicBezTo>
                  <a:pt x="962" y="134"/>
                  <a:pt x="962" y="134"/>
                  <a:pt x="962" y="134"/>
                </a:cubicBezTo>
                <a:cubicBezTo>
                  <a:pt x="964" y="134"/>
                  <a:pt x="964" y="134"/>
                  <a:pt x="964" y="134"/>
                </a:cubicBezTo>
                <a:cubicBezTo>
                  <a:pt x="965" y="134"/>
                  <a:pt x="965" y="134"/>
                  <a:pt x="965" y="134"/>
                </a:cubicBezTo>
                <a:cubicBezTo>
                  <a:pt x="966" y="134"/>
                  <a:pt x="966" y="134"/>
                  <a:pt x="966" y="134"/>
                </a:cubicBezTo>
                <a:cubicBezTo>
                  <a:pt x="969" y="137"/>
                  <a:pt x="969" y="137"/>
                  <a:pt x="969" y="137"/>
                </a:cubicBezTo>
                <a:cubicBezTo>
                  <a:pt x="970" y="137"/>
                  <a:pt x="970" y="137"/>
                  <a:pt x="970" y="137"/>
                </a:cubicBezTo>
                <a:cubicBezTo>
                  <a:pt x="971" y="137"/>
                  <a:pt x="971" y="137"/>
                  <a:pt x="971" y="137"/>
                </a:cubicBezTo>
                <a:cubicBezTo>
                  <a:pt x="972" y="138"/>
                  <a:pt x="972" y="138"/>
                  <a:pt x="972" y="138"/>
                </a:cubicBezTo>
                <a:cubicBezTo>
                  <a:pt x="973" y="138"/>
                  <a:pt x="973" y="138"/>
                  <a:pt x="973" y="138"/>
                </a:cubicBezTo>
                <a:cubicBezTo>
                  <a:pt x="974" y="137"/>
                  <a:pt x="974" y="137"/>
                  <a:pt x="974" y="137"/>
                </a:cubicBezTo>
                <a:cubicBezTo>
                  <a:pt x="974" y="137"/>
                  <a:pt x="974" y="137"/>
                  <a:pt x="974" y="137"/>
                </a:cubicBezTo>
                <a:cubicBezTo>
                  <a:pt x="975" y="139"/>
                  <a:pt x="975" y="139"/>
                  <a:pt x="975" y="139"/>
                </a:cubicBezTo>
                <a:cubicBezTo>
                  <a:pt x="977" y="139"/>
                  <a:pt x="977" y="139"/>
                  <a:pt x="977" y="139"/>
                </a:cubicBezTo>
                <a:cubicBezTo>
                  <a:pt x="977" y="138"/>
                  <a:pt x="977" y="138"/>
                  <a:pt x="977" y="138"/>
                </a:cubicBezTo>
                <a:cubicBezTo>
                  <a:pt x="977" y="136"/>
                  <a:pt x="977" y="136"/>
                  <a:pt x="977" y="136"/>
                </a:cubicBezTo>
                <a:cubicBezTo>
                  <a:pt x="976" y="134"/>
                  <a:pt x="976" y="134"/>
                  <a:pt x="976" y="134"/>
                </a:cubicBezTo>
                <a:cubicBezTo>
                  <a:pt x="976" y="133"/>
                  <a:pt x="976" y="133"/>
                  <a:pt x="976" y="133"/>
                </a:cubicBezTo>
                <a:cubicBezTo>
                  <a:pt x="974" y="132"/>
                  <a:pt x="974" y="132"/>
                  <a:pt x="974" y="132"/>
                </a:cubicBezTo>
                <a:cubicBezTo>
                  <a:pt x="972" y="131"/>
                  <a:pt x="972" y="131"/>
                  <a:pt x="972" y="131"/>
                </a:cubicBezTo>
                <a:cubicBezTo>
                  <a:pt x="971" y="130"/>
                  <a:pt x="971" y="130"/>
                  <a:pt x="971" y="130"/>
                </a:cubicBezTo>
                <a:cubicBezTo>
                  <a:pt x="970" y="131"/>
                  <a:pt x="970" y="131"/>
                  <a:pt x="970" y="131"/>
                </a:cubicBezTo>
                <a:cubicBezTo>
                  <a:pt x="969" y="131"/>
                  <a:pt x="969" y="131"/>
                  <a:pt x="969" y="131"/>
                </a:cubicBezTo>
                <a:cubicBezTo>
                  <a:pt x="968" y="131"/>
                  <a:pt x="968" y="131"/>
                  <a:pt x="968" y="131"/>
                </a:cubicBezTo>
                <a:cubicBezTo>
                  <a:pt x="965" y="128"/>
                  <a:pt x="965" y="128"/>
                  <a:pt x="965" y="128"/>
                </a:cubicBezTo>
                <a:cubicBezTo>
                  <a:pt x="963" y="127"/>
                  <a:pt x="963" y="127"/>
                  <a:pt x="963" y="127"/>
                </a:cubicBezTo>
                <a:cubicBezTo>
                  <a:pt x="960" y="128"/>
                  <a:pt x="960" y="128"/>
                  <a:pt x="960" y="128"/>
                </a:cubicBezTo>
                <a:cubicBezTo>
                  <a:pt x="959" y="127"/>
                  <a:pt x="959" y="127"/>
                  <a:pt x="959" y="127"/>
                </a:cubicBezTo>
                <a:cubicBezTo>
                  <a:pt x="962" y="127"/>
                  <a:pt x="962" y="127"/>
                  <a:pt x="962" y="127"/>
                </a:cubicBezTo>
                <a:cubicBezTo>
                  <a:pt x="963" y="126"/>
                  <a:pt x="963" y="126"/>
                  <a:pt x="963" y="126"/>
                </a:cubicBezTo>
                <a:cubicBezTo>
                  <a:pt x="964" y="126"/>
                  <a:pt x="964" y="126"/>
                  <a:pt x="964" y="126"/>
                </a:cubicBezTo>
                <a:cubicBezTo>
                  <a:pt x="965" y="126"/>
                  <a:pt x="965" y="126"/>
                  <a:pt x="965" y="126"/>
                </a:cubicBezTo>
                <a:cubicBezTo>
                  <a:pt x="966" y="126"/>
                  <a:pt x="966" y="126"/>
                  <a:pt x="966" y="126"/>
                </a:cubicBezTo>
                <a:cubicBezTo>
                  <a:pt x="968" y="125"/>
                  <a:pt x="968" y="125"/>
                  <a:pt x="968" y="125"/>
                </a:cubicBezTo>
                <a:cubicBezTo>
                  <a:pt x="969" y="124"/>
                  <a:pt x="969" y="124"/>
                  <a:pt x="969" y="124"/>
                </a:cubicBezTo>
                <a:cubicBezTo>
                  <a:pt x="972" y="125"/>
                  <a:pt x="972" y="125"/>
                  <a:pt x="972" y="125"/>
                </a:cubicBezTo>
                <a:cubicBezTo>
                  <a:pt x="973" y="126"/>
                  <a:pt x="973" y="126"/>
                  <a:pt x="973" y="126"/>
                </a:cubicBezTo>
                <a:cubicBezTo>
                  <a:pt x="976" y="126"/>
                  <a:pt x="976" y="126"/>
                  <a:pt x="976" y="126"/>
                </a:cubicBezTo>
                <a:cubicBezTo>
                  <a:pt x="976" y="124"/>
                  <a:pt x="976" y="124"/>
                  <a:pt x="976" y="124"/>
                </a:cubicBezTo>
                <a:cubicBezTo>
                  <a:pt x="977" y="123"/>
                  <a:pt x="977" y="123"/>
                  <a:pt x="977" y="123"/>
                </a:cubicBezTo>
                <a:cubicBezTo>
                  <a:pt x="976" y="121"/>
                  <a:pt x="976" y="121"/>
                  <a:pt x="976" y="121"/>
                </a:cubicBezTo>
                <a:cubicBezTo>
                  <a:pt x="975" y="119"/>
                  <a:pt x="975" y="119"/>
                  <a:pt x="975" y="119"/>
                </a:cubicBezTo>
                <a:cubicBezTo>
                  <a:pt x="973" y="115"/>
                  <a:pt x="973" y="115"/>
                  <a:pt x="973" y="115"/>
                </a:cubicBezTo>
                <a:cubicBezTo>
                  <a:pt x="973" y="113"/>
                  <a:pt x="973" y="113"/>
                  <a:pt x="973" y="113"/>
                </a:cubicBezTo>
                <a:cubicBezTo>
                  <a:pt x="972" y="113"/>
                  <a:pt x="972" y="113"/>
                  <a:pt x="972" y="113"/>
                </a:cubicBezTo>
                <a:cubicBezTo>
                  <a:pt x="972" y="113"/>
                  <a:pt x="972" y="113"/>
                  <a:pt x="972" y="113"/>
                </a:cubicBezTo>
                <a:cubicBezTo>
                  <a:pt x="970" y="113"/>
                  <a:pt x="970" y="113"/>
                  <a:pt x="970" y="113"/>
                </a:cubicBezTo>
                <a:cubicBezTo>
                  <a:pt x="970" y="114"/>
                  <a:pt x="970" y="114"/>
                  <a:pt x="970" y="114"/>
                </a:cubicBezTo>
                <a:cubicBezTo>
                  <a:pt x="969" y="116"/>
                  <a:pt x="969" y="116"/>
                  <a:pt x="969" y="116"/>
                </a:cubicBezTo>
                <a:cubicBezTo>
                  <a:pt x="970" y="116"/>
                  <a:pt x="970" y="116"/>
                  <a:pt x="970" y="116"/>
                </a:cubicBezTo>
                <a:cubicBezTo>
                  <a:pt x="970" y="117"/>
                  <a:pt x="970" y="117"/>
                  <a:pt x="970" y="117"/>
                </a:cubicBezTo>
                <a:cubicBezTo>
                  <a:pt x="969" y="118"/>
                  <a:pt x="969" y="118"/>
                  <a:pt x="969" y="118"/>
                </a:cubicBezTo>
                <a:cubicBezTo>
                  <a:pt x="967" y="119"/>
                  <a:pt x="967" y="119"/>
                  <a:pt x="967" y="119"/>
                </a:cubicBezTo>
                <a:cubicBezTo>
                  <a:pt x="966" y="120"/>
                  <a:pt x="966" y="120"/>
                  <a:pt x="966" y="120"/>
                </a:cubicBezTo>
                <a:cubicBezTo>
                  <a:pt x="964" y="120"/>
                  <a:pt x="964" y="120"/>
                  <a:pt x="964" y="120"/>
                </a:cubicBezTo>
                <a:cubicBezTo>
                  <a:pt x="963" y="120"/>
                  <a:pt x="963" y="120"/>
                  <a:pt x="963" y="120"/>
                </a:cubicBezTo>
                <a:cubicBezTo>
                  <a:pt x="961" y="120"/>
                  <a:pt x="961" y="120"/>
                  <a:pt x="961" y="120"/>
                </a:cubicBezTo>
                <a:cubicBezTo>
                  <a:pt x="960" y="122"/>
                  <a:pt x="960" y="122"/>
                  <a:pt x="960" y="122"/>
                </a:cubicBezTo>
                <a:cubicBezTo>
                  <a:pt x="958" y="124"/>
                  <a:pt x="958" y="124"/>
                  <a:pt x="958" y="124"/>
                </a:cubicBezTo>
                <a:cubicBezTo>
                  <a:pt x="957" y="123"/>
                  <a:pt x="957" y="123"/>
                  <a:pt x="957" y="123"/>
                </a:cubicBezTo>
                <a:cubicBezTo>
                  <a:pt x="955" y="123"/>
                  <a:pt x="955" y="123"/>
                  <a:pt x="955" y="123"/>
                </a:cubicBezTo>
                <a:cubicBezTo>
                  <a:pt x="954" y="123"/>
                  <a:pt x="954" y="123"/>
                  <a:pt x="954" y="123"/>
                </a:cubicBezTo>
                <a:cubicBezTo>
                  <a:pt x="953" y="124"/>
                  <a:pt x="953" y="124"/>
                  <a:pt x="953" y="124"/>
                </a:cubicBezTo>
                <a:cubicBezTo>
                  <a:pt x="954" y="122"/>
                  <a:pt x="954" y="122"/>
                  <a:pt x="954" y="122"/>
                </a:cubicBezTo>
                <a:cubicBezTo>
                  <a:pt x="955" y="121"/>
                  <a:pt x="955" y="121"/>
                  <a:pt x="955" y="121"/>
                </a:cubicBezTo>
                <a:cubicBezTo>
                  <a:pt x="957" y="122"/>
                  <a:pt x="957" y="122"/>
                  <a:pt x="957" y="122"/>
                </a:cubicBezTo>
                <a:cubicBezTo>
                  <a:pt x="958" y="122"/>
                  <a:pt x="958" y="122"/>
                  <a:pt x="958" y="122"/>
                </a:cubicBezTo>
                <a:cubicBezTo>
                  <a:pt x="960" y="120"/>
                  <a:pt x="960" y="120"/>
                  <a:pt x="960" y="120"/>
                </a:cubicBezTo>
                <a:cubicBezTo>
                  <a:pt x="961" y="119"/>
                  <a:pt x="961" y="119"/>
                  <a:pt x="961" y="119"/>
                </a:cubicBezTo>
                <a:cubicBezTo>
                  <a:pt x="962" y="119"/>
                  <a:pt x="962" y="119"/>
                  <a:pt x="962" y="119"/>
                </a:cubicBezTo>
                <a:cubicBezTo>
                  <a:pt x="964" y="118"/>
                  <a:pt x="964" y="118"/>
                  <a:pt x="964" y="118"/>
                </a:cubicBezTo>
                <a:cubicBezTo>
                  <a:pt x="965" y="117"/>
                  <a:pt x="965" y="117"/>
                  <a:pt x="965" y="117"/>
                </a:cubicBezTo>
                <a:cubicBezTo>
                  <a:pt x="966" y="115"/>
                  <a:pt x="966" y="115"/>
                  <a:pt x="966" y="115"/>
                </a:cubicBezTo>
                <a:cubicBezTo>
                  <a:pt x="965" y="114"/>
                  <a:pt x="965" y="114"/>
                  <a:pt x="965" y="114"/>
                </a:cubicBezTo>
                <a:cubicBezTo>
                  <a:pt x="964" y="114"/>
                  <a:pt x="964" y="114"/>
                  <a:pt x="964" y="114"/>
                </a:cubicBezTo>
                <a:cubicBezTo>
                  <a:pt x="963" y="115"/>
                  <a:pt x="963" y="115"/>
                  <a:pt x="963" y="115"/>
                </a:cubicBezTo>
                <a:cubicBezTo>
                  <a:pt x="961" y="114"/>
                  <a:pt x="961" y="114"/>
                  <a:pt x="961" y="114"/>
                </a:cubicBezTo>
                <a:cubicBezTo>
                  <a:pt x="959" y="115"/>
                  <a:pt x="959" y="115"/>
                  <a:pt x="959" y="115"/>
                </a:cubicBezTo>
                <a:cubicBezTo>
                  <a:pt x="956" y="117"/>
                  <a:pt x="956" y="117"/>
                  <a:pt x="956" y="117"/>
                </a:cubicBezTo>
                <a:cubicBezTo>
                  <a:pt x="954" y="119"/>
                  <a:pt x="954" y="119"/>
                  <a:pt x="954" y="119"/>
                </a:cubicBezTo>
                <a:cubicBezTo>
                  <a:pt x="951" y="120"/>
                  <a:pt x="951" y="120"/>
                  <a:pt x="951" y="120"/>
                </a:cubicBezTo>
                <a:cubicBezTo>
                  <a:pt x="952" y="119"/>
                  <a:pt x="952" y="119"/>
                  <a:pt x="952" y="119"/>
                </a:cubicBezTo>
                <a:cubicBezTo>
                  <a:pt x="954" y="118"/>
                  <a:pt x="954" y="118"/>
                  <a:pt x="954" y="118"/>
                </a:cubicBezTo>
                <a:cubicBezTo>
                  <a:pt x="955" y="117"/>
                  <a:pt x="955" y="117"/>
                  <a:pt x="955" y="117"/>
                </a:cubicBezTo>
                <a:cubicBezTo>
                  <a:pt x="954" y="116"/>
                  <a:pt x="954" y="116"/>
                  <a:pt x="954" y="116"/>
                </a:cubicBezTo>
                <a:cubicBezTo>
                  <a:pt x="952" y="117"/>
                  <a:pt x="952" y="117"/>
                  <a:pt x="952" y="117"/>
                </a:cubicBezTo>
                <a:cubicBezTo>
                  <a:pt x="955" y="115"/>
                  <a:pt x="955" y="115"/>
                  <a:pt x="955" y="115"/>
                </a:cubicBezTo>
                <a:cubicBezTo>
                  <a:pt x="956" y="115"/>
                  <a:pt x="956" y="115"/>
                  <a:pt x="956" y="115"/>
                </a:cubicBezTo>
                <a:cubicBezTo>
                  <a:pt x="959" y="113"/>
                  <a:pt x="959" y="113"/>
                  <a:pt x="959" y="113"/>
                </a:cubicBezTo>
                <a:cubicBezTo>
                  <a:pt x="961" y="113"/>
                  <a:pt x="961" y="113"/>
                  <a:pt x="961" y="113"/>
                </a:cubicBezTo>
                <a:cubicBezTo>
                  <a:pt x="963" y="113"/>
                  <a:pt x="963" y="113"/>
                  <a:pt x="963" y="113"/>
                </a:cubicBezTo>
                <a:cubicBezTo>
                  <a:pt x="966" y="112"/>
                  <a:pt x="966" y="112"/>
                  <a:pt x="966" y="112"/>
                </a:cubicBezTo>
                <a:cubicBezTo>
                  <a:pt x="967" y="111"/>
                  <a:pt x="967" y="111"/>
                  <a:pt x="967" y="111"/>
                </a:cubicBezTo>
                <a:cubicBezTo>
                  <a:pt x="968" y="110"/>
                  <a:pt x="968" y="110"/>
                  <a:pt x="968" y="110"/>
                </a:cubicBezTo>
                <a:cubicBezTo>
                  <a:pt x="968" y="109"/>
                  <a:pt x="968" y="109"/>
                  <a:pt x="968" y="109"/>
                </a:cubicBezTo>
                <a:cubicBezTo>
                  <a:pt x="969" y="109"/>
                  <a:pt x="969" y="109"/>
                  <a:pt x="969" y="109"/>
                </a:cubicBezTo>
                <a:cubicBezTo>
                  <a:pt x="969" y="111"/>
                  <a:pt x="969" y="111"/>
                  <a:pt x="969" y="111"/>
                </a:cubicBezTo>
                <a:cubicBezTo>
                  <a:pt x="970" y="111"/>
                  <a:pt x="970" y="111"/>
                  <a:pt x="970" y="111"/>
                </a:cubicBezTo>
                <a:cubicBezTo>
                  <a:pt x="972" y="109"/>
                  <a:pt x="972" y="109"/>
                  <a:pt x="972" y="109"/>
                </a:cubicBezTo>
                <a:cubicBezTo>
                  <a:pt x="972" y="108"/>
                  <a:pt x="972" y="108"/>
                  <a:pt x="972" y="108"/>
                </a:cubicBezTo>
                <a:cubicBezTo>
                  <a:pt x="972" y="106"/>
                  <a:pt x="972" y="106"/>
                  <a:pt x="972" y="106"/>
                </a:cubicBezTo>
                <a:cubicBezTo>
                  <a:pt x="970" y="106"/>
                  <a:pt x="970" y="106"/>
                  <a:pt x="970" y="106"/>
                </a:cubicBezTo>
                <a:cubicBezTo>
                  <a:pt x="969" y="104"/>
                  <a:pt x="969" y="104"/>
                  <a:pt x="969" y="104"/>
                </a:cubicBezTo>
                <a:cubicBezTo>
                  <a:pt x="967" y="102"/>
                  <a:pt x="967" y="102"/>
                  <a:pt x="967" y="102"/>
                </a:cubicBezTo>
                <a:cubicBezTo>
                  <a:pt x="966" y="100"/>
                  <a:pt x="966" y="100"/>
                  <a:pt x="966" y="100"/>
                </a:cubicBezTo>
                <a:cubicBezTo>
                  <a:pt x="965" y="100"/>
                  <a:pt x="965" y="100"/>
                  <a:pt x="965" y="100"/>
                </a:cubicBezTo>
                <a:cubicBezTo>
                  <a:pt x="963" y="100"/>
                  <a:pt x="963" y="100"/>
                  <a:pt x="963" y="100"/>
                </a:cubicBezTo>
                <a:cubicBezTo>
                  <a:pt x="963" y="101"/>
                  <a:pt x="963" y="101"/>
                  <a:pt x="963" y="101"/>
                </a:cubicBezTo>
                <a:cubicBezTo>
                  <a:pt x="961" y="102"/>
                  <a:pt x="961" y="102"/>
                  <a:pt x="961" y="102"/>
                </a:cubicBezTo>
                <a:cubicBezTo>
                  <a:pt x="959" y="103"/>
                  <a:pt x="959" y="103"/>
                  <a:pt x="959" y="103"/>
                </a:cubicBezTo>
                <a:cubicBezTo>
                  <a:pt x="957" y="104"/>
                  <a:pt x="957" y="104"/>
                  <a:pt x="957" y="104"/>
                </a:cubicBezTo>
                <a:cubicBezTo>
                  <a:pt x="956" y="105"/>
                  <a:pt x="956" y="105"/>
                  <a:pt x="956" y="105"/>
                </a:cubicBezTo>
                <a:cubicBezTo>
                  <a:pt x="955" y="105"/>
                  <a:pt x="955" y="105"/>
                  <a:pt x="955" y="105"/>
                </a:cubicBezTo>
                <a:cubicBezTo>
                  <a:pt x="956" y="103"/>
                  <a:pt x="956" y="103"/>
                  <a:pt x="956" y="103"/>
                </a:cubicBezTo>
                <a:cubicBezTo>
                  <a:pt x="957" y="102"/>
                  <a:pt x="957" y="102"/>
                  <a:pt x="957" y="102"/>
                </a:cubicBezTo>
                <a:cubicBezTo>
                  <a:pt x="959" y="102"/>
                  <a:pt x="959" y="102"/>
                  <a:pt x="959" y="102"/>
                </a:cubicBezTo>
                <a:cubicBezTo>
                  <a:pt x="961" y="100"/>
                  <a:pt x="961" y="100"/>
                  <a:pt x="961" y="100"/>
                </a:cubicBezTo>
                <a:cubicBezTo>
                  <a:pt x="962" y="99"/>
                  <a:pt x="962" y="99"/>
                  <a:pt x="962" y="99"/>
                </a:cubicBezTo>
                <a:cubicBezTo>
                  <a:pt x="961" y="98"/>
                  <a:pt x="961" y="98"/>
                  <a:pt x="961" y="98"/>
                </a:cubicBezTo>
                <a:cubicBezTo>
                  <a:pt x="960" y="98"/>
                  <a:pt x="960" y="98"/>
                  <a:pt x="960" y="98"/>
                </a:cubicBezTo>
                <a:cubicBezTo>
                  <a:pt x="958" y="99"/>
                  <a:pt x="958" y="99"/>
                  <a:pt x="958" y="99"/>
                </a:cubicBezTo>
                <a:cubicBezTo>
                  <a:pt x="955" y="101"/>
                  <a:pt x="955" y="101"/>
                  <a:pt x="955" y="101"/>
                </a:cubicBezTo>
                <a:cubicBezTo>
                  <a:pt x="954" y="101"/>
                  <a:pt x="954" y="101"/>
                  <a:pt x="954" y="101"/>
                </a:cubicBezTo>
                <a:cubicBezTo>
                  <a:pt x="953" y="102"/>
                  <a:pt x="953" y="102"/>
                  <a:pt x="953" y="102"/>
                </a:cubicBezTo>
                <a:cubicBezTo>
                  <a:pt x="952" y="104"/>
                  <a:pt x="952" y="104"/>
                  <a:pt x="952" y="104"/>
                </a:cubicBezTo>
                <a:cubicBezTo>
                  <a:pt x="951" y="107"/>
                  <a:pt x="951" y="107"/>
                  <a:pt x="951" y="107"/>
                </a:cubicBezTo>
                <a:cubicBezTo>
                  <a:pt x="948" y="111"/>
                  <a:pt x="948" y="111"/>
                  <a:pt x="948" y="111"/>
                </a:cubicBezTo>
                <a:cubicBezTo>
                  <a:pt x="945" y="112"/>
                  <a:pt x="945" y="112"/>
                  <a:pt x="945" y="112"/>
                </a:cubicBezTo>
                <a:cubicBezTo>
                  <a:pt x="944" y="112"/>
                  <a:pt x="944" y="112"/>
                  <a:pt x="944" y="112"/>
                </a:cubicBezTo>
                <a:cubicBezTo>
                  <a:pt x="946" y="110"/>
                  <a:pt x="946" y="110"/>
                  <a:pt x="946" y="110"/>
                </a:cubicBezTo>
                <a:cubicBezTo>
                  <a:pt x="949" y="108"/>
                  <a:pt x="949" y="108"/>
                  <a:pt x="949" y="108"/>
                </a:cubicBezTo>
                <a:cubicBezTo>
                  <a:pt x="950" y="106"/>
                  <a:pt x="950" y="106"/>
                  <a:pt x="950" y="106"/>
                </a:cubicBezTo>
                <a:cubicBezTo>
                  <a:pt x="951" y="105"/>
                  <a:pt x="951" y="105"/>
                  <a:pt x="951" y="105"/>
                </a:cubicBezTo>
                <a:cubicBezTo>
                  <a:pt x="950" y="104"/>
                  <a:pt x="950" y="104"/>
                  <a:pt x="950" y="104"/>
                </a:cubicBezTo>
                <a:cubicBezTo>
                  <a:pt x="950" y="104"/>
                  <a:pt x="950" y="104"/>
                  <a:pt x="950" y="104"/>
                </a:cubicBezTo>
                <a:cubicBezTo>
                  <a:pt x="949" y="103"/>
                  <a:pt x="949" y="103"/>
                  <a:pt x="949" y="103"/>
                </a:cubicBezTo>
                <a:cubicBezTo>
                  <a:pt x="948" y="104"/>
                  <a:pt x="948" y="104"/>
                  <a:pt x="948" y="104"/>
                </a:cubicBezTo>
                <a:cubicBezTo>
                  <a:pt x="947" y="106"/>
                  <a:pt x="947" y="106"/>
                  <a:pt x="947" y="106"/>
                </a:cubicBezTo>
                <a:cubicBezTo>
                  <a:pt x="944" y="109"/>
                  <a:pt x="944" y="109"/>
                  <a:pt x="944" y="109"/>
                </a:cubicBezTo>
                <a:cubicBezTo>
                  <a:pt x="943" y="109"/>
                  <a:pt x="943" y="109"/>
                  <a:pt x="943" y="109"/>
                </a:cubicBezTo>
                <a:cubicBezTo>
                  <a:pt x="944" y="108"/>
                  <a:pt x="944" y="108"/>
                  <a:pt x="944" y="108"/>
                </a:cubicBezTo>
                <a:cubicBezTo>
                  <a:pt x="944" y="106"/>
                  <a:pt x="944" y="106"/>
                  <a:pt x="944" y="106"/>
                </a:cubicBezTo>
                <a:cubicBezTo>
                  <a:pt x="946" y="105"/>
                  <a:pt x="946" y="105"/>
                  <a:pt x="946" y="105"/>
                </a:cubicBezTo>
                <a:cubicBezTo>
                  <a:pt x="946" y="103"/>
                  <a:pt x="946" y="103"/>
                  <a:pt x="946" y="103"/>
                </a:cubicBezTo>
                <a:cubicBezTo>
                  <a:pt x="947" y="102"/>
                  <a:pt x="947" y="102"/>
                  <a:pt x="947" y="102"/>
                </a:cubicBezTo>
                <a:cubicBezTo>
                  <a:pt x="948" y="102"/>
                  <a:pt x="948" y="102"/>
                  <a:pt x="948" y="102"/>
                </a:cubicBezTo>
                <a:cubicBezTo>
                  <a:pt x="950" y="102"/>
                  <a:pt x="950" y="102"/>
                  <a:pt x="950" y="102"/>
                </a:cubicBezTo>
                <a:cubicBezTo>
                  <a:pt x="951" y="102"/>
                  <a:pt x="951" y="102"/>
                  <a:pt x="951" y="102"/>
                </a:cubicBezTo>
                <a:cubicBezTo>
                  <a:pt x="952" y="102"/>
                  <a:pt x="952" y="102"/>
                  <a:pt x="952" y="102"/>
                </a:cubicBezTo>
                <a:cubicBezTo>
                  <a:pt x="953" y="100"/>
                  <a:pt x="953" y="100"/>
                  <a:pt x="953" y="100"/>
                </a:cubicBezTo>
                <a:cubicBezTo>
                  <a:pt x="955" y="100"/>
                  <a:pt x="955" y="100"/>
                  <a:pt x="955" y="100"/>
                </a:cubicBezTo>
                <a:cubicBezTo>
                  <a:pt x="957" y="97"/>
                  <a:pt x="957" y="97"/>
                  <a:pt x="957" y="97"/>
                </a:cubicBezTo>
                <a:cubicBezTo>
                  <a:pt x="958" y="95"/>
                  <a:pt x="958" y="95"/>
                  <a:pt x="958" y="95"/>
                </a:cubicBezTo>
                <a:cubicBezTo>
                  <a:pt x="957" y="94"/>
                  <a:pt x="957" y="94"/>
                  <a:pt x="957" y="94"/>
                </a:cubicBezTo>
                <a:cubicBezTo>
                  <a:pt x="958" y="93"/>
                  <a:pt x="958" y="93"/>
                  <a:pt x="958" y="93"/>
                </a:cubicBezTo>
                <a:cubicBezTo>
                  <a:pt x="957" y="92"/>
                  <a:pt x="957" y="92"/>
                  <a:pt x="957" y="92"/>
                </a:cubicBezTo>
                <a:cubicBezTo>
                  <a:pt x="954" y="93"/>
                  <a:pt x="954" y="93"/>
                  <a:pt x="954" y="93"/>
                </a:cubicBezTo>
                <a:cubicBezTo>
                  <a:pt x="953" y="95"/>
                  <a:pt x="953" y="95"/>
                  <a:pt x="953" y="95"/>
                </a:cubicBezTo>
                <a:cubicBezTo>
                  <a:pt x="953" y="97"/>
                  <a:pt x="953" y="97"/>
                  <a:pt x="953" y="97"/>
                </a:cubicBezTo>
                <a:cubicBezTo>
                  <a:pt x="953" y="99"/>
                  <a:pt x="953" y="99"/>
                  <a:pt x="953" y="99"/>
                </a:cubicBezTo>
                <a:cubicBezTo>
                  <a:pt x="952" y="99"/>
                  <a:pt x="952" y="99"/>
                  <a:pt x="952" y="99"/>
                </a:cubicBezTo>
                <a:cubicBezTo>
                  <a:pt x="952" y="99"/>
                  <a:pt x="952" y="99"/>
                  <a:pt x="952" y="99"/>
                </a:cubicBezTo>
                <a:cubicBezTo>
                  <a:pt x="952" y="98"/>
                  <a:pt x="952" y="98"/>
                  <a:pt x="952" y="98"/>
                </a:cubicBezTo>
                <a:cubicBezTo>
                  <a:pt x="951" y="97"/>
                  <a:pt x="951" y="97"/>
                  <a:pt x="951" y="97"/>
                </a:cubicBezTo>
                <a:cubicBezTo>
                  <a:pt x="949" y="97"/>
                  <a:pt x="949" y="97"/>
                  <a:pt x="949" y="97"/>
                </a:cubicBezTo>
                <a:cubicBezTo>
                  <a:pt x="947" y="98"/>
                  <a:pt x="947" y="98"/>
                  <a:pt x="947" y="98"/>
                </a:cubicBezTo>
                <a:cubicBezTo>
                  <a:pt x="946" y="98"/>
                  <a:pt x="946" y="98"/>
                  <a:pt x="946" y="98"/>
                </a:cubicBezTo>
                <a:cubicBezTo>
                  <a:pt x="944" y="98"/>
                  <a:pt x="944" y="98"/>
                  <a:pt x="944" y="98"/>
                </a:cubicBezTo>
                <a:cubicBezTo>
                  <a:pt x="942" y="99"/>
                  <a:pt x="942" y="99"/>
                  <a:pt x="942" y="99"/>
                </a:cubicBezTo>
                <a:cubicBezTo>
                  <a:pt x="940" y="99"/>
                  <a:pt x="940" y="99"/>
                  <a:pt x="940" y="99"/>
                </a:cubicBezTo>
                <a:cubicBezTo>
                  <a:pt x="941" y="98"/>
                  <a:pt x="941" y="98"/>
                  <a:pt x="941" y="98"/>
                </a:cubicBezTo>
                <a:cubicBezTo>
                  <a:pt x="943" y="97"/>
                  <a:pt x="943" y="97"/>
                  <a:pt x="943" y="97"/>
                </a:cubicBezTo>
                <a:cubicBezTo>
                  <a:pt x="944" y="96"/>
                  <a:pt x="944" y="96"/>
                  <a:pt x="944" y="96"/>
                </a:cubicBezTo>
                <a:cubicBezTo>
                  <a:pt x="944" y="95"/>
                  <a:pt x="944" y="95"/>
                  <a:pt x="944" y="95"/>
                </a:cubicBezTo>
                <a:cubicBezTo>
                  <a:pt x="943" y="95"/>
                  <a:pt x="943" y="95"/>
                  <a:pt x="943" y="95"/>
                </a:cubicBezTo>
                <a:cubicBezTo>
                  <a:pt x="941" y="95"/>
                  <a:pt x="941" y="95"/>
                  <a:pt x="941" y="95"/>
                </a:cubicBezTo>
                <a:cubicBezTo>
                  <a:pt x="942" y="94"/>
                  <a:pt x="942" y="94"/>
                  <a:pt x="942" y="94"/>
                </a:cubicBezTo>
                <a:cubicBezTo>
                  <a:pt x="943" y="94"/>
                  <a:pt x="943" y="94"/>
                  <a:pt x="943" y="94"/>
                </a:cubicBezTo>
                <a:cubicBezTo>
                  <a:pt x="944" y="93"/>
                  <a:pt x="944" y="93"/>
                  <a:pt x="944" y="93"/>
                </a:cubicBezTo>
                <a:cubicBezTo>
                  <a:pt x="945" y="91"/>
                  <a:pt x="945" y="91"/>
                  <a:pt x="945" y="91"/>
                </a:cubicBezTo>
                <a:cubicBezTo>
                  <a:pt x="947" y="90"/>
                  <a:pt x="947" y="90"/>
                  <a:pt x="947" y="90"/>
                </a:cubicBezTo>
                <a:cubicBezTo>
                  <a:pt x="947" y="90"/>
                  <a:pt x="947" y="90"/>
                  <a:pt x="947" y="90"/>
                </a:cubicBezTo>
                <a:cubicBezTo>
                  <a:pt x="948" y="90"/>
                  <a:pt x="948" y="90"/>
                  <a:pt x="948" y="90"/>
                </a:cubicBezTo>
                <a:cubicBezTo>
                  <a:pt x="950" y="91"/>
                  <a:pt x="950" y="91"/>
                  <a:pt x="950" y="91"/>
                </a:cubicBezTo>
                <a:cubicBezTo>
                  <a:pt x="951" y="92"/>
                  <a:pt x="951" y="92"/>
                  <a:pt x="951" y="92"/>
                </a:cubicBezTo>
                <a:cubicBezTo>
                  <a:pt x="953" y="92"/>
                  <a:pt x="953" y="92"/>
                  <a:pt x="953" y="92"/>
                </a:cubicBezTo>
                <a:cubicBezTo>
                  <a:pt x="955" y="90"/>
                  <a:pt x="955" y="90"/>
                  <a:pt x="955" y="90"/>
                </a:cubicBezTo>
                <a:cubicBezTo>
                  <a:pt x="956" y="88"/>
                  <a:pt x="956" y="88"/>
                  <a:pt x="956" y="88"/>
                </a:cubicBezTo>
                <a:cubicBezTo>
                  <a:pt x="956" y="87"/>
                  <a:pt x="956" y="87"/>
                  <a:pt x="956" y="87"/>
                </a:cubicBezTo>
                <a:cubicBezTo>
                  <a:pt x="954" y="85"/>
                  <a:pt x="954" y="85"/>
                  <a:pt x="954" y="85"/>
                </a:cubicBezTo>
                <a:cubicBezTo>
                  <a:pt x="953" y="83"/>
                  <a:pt x="953" y="83"/>
                  <a:pt x="953" y="83"/>
                </a:cubicBezTo>
                <a:cubicBezTo>
                  <a:pt x="953" y="82"/>
                  <a:pt x="953" y="82"/>
                  <a:pt x="953" y="82"/>
                </a:cubicBezTo>
                <a:cubicBezTo>
                  <a:pt x="951" y="80"/>
                  <a:pt x="951" y="80"/>
                  <a:pt x="951" y="80"/>
                </a:cubicBezTo>
                <a:cubicBezTo>
                  <a:pt x="950" y="79"/>
                  <a:pt x="950" y="79"/>
                  <a:pt x="950" y="79"/>
                </a:cubicBezTo>
                <a:cubicBezTo>
                  <a:pt x="948" y="76"/>
                  <a:pt x="948" y="76"/>
                  <a:pt x="948" y="76"/>
                </a:cubicBezTo>
                <a:cubicBezTo>
                  <a:pt x="948" y="76"/>
                  <a:pt x="948" y="76"/>
                  <a:pt x="948" y="76"/>
                </a:cubicBezTo>
                <a:cubicBezTo>
                  <a:pt x="947" y="78"/>
                  <a:pt x="947" y="78"/>
                  <a:pt x="947" y="78"/>
                </a:cubicBezTo>
                <a:cubicBezTo>
                  <a:pt x="946" y="79"/>
                  <a:pt x="946" y="79"/>
                  <a:pt x="946" y="79"/>
                </a:cubicBezTo>
                <a:cubicBezTo>
                  <a:pt x="946" y="79"/>
                  <a:pt x="946" y="79"/>
                  <a:pt x="946" y="79"/>
                </a:cubicBezTo>
                <a:cubicBezTo>
                  <a:pt x="945" y="81"/>
                  <a:pt x="945" y="81"/>
                  <a:pt x="945" y="81"/>
                </a:cubicBezTo>
                <a:cubicBezTo>
                  <a:pt x="945" y="82"/>
                  <a:pt x="945" y="82"/>
                  <a:pt x="945" y="82"/>
                </a:cubicBezTo>
                <a:cubicBezTo>
                  <a:pt x="943" y="83"/>
                  <a:pt x="943" y="83"/>
                  <a:pt x="943" y="83"/>
                </a:cubicBezTo>
                <a:cubicBezTo>
                  <a:pt x="942" y="84"/>
                  <a:pt x="942" y="84"/>
                  <a:pt x="942" y="84"/>
                </a:cubicBezTo>
                <a:cubicBezTo>
                  <a:pt x="942" y="86"/>
                  <a:pt x="942" y="86"/>
                  <a:pt x="942" y="86"/>
                </a:cubicBezTo>
                <a:cubicBezTo>
                  <a:pt x="940" y="87"/>
                  <a:pt x="940" y="87"/>
                  <a:pt x="940" y="87"/>
                </a:cubicBezTo>
                <a:cubicBezTo>
                  <a:pt x="939" y="89"/>
                  <a:pt x="939" y="89"/>
                  <a:pt x="939" y="89"/>
                </a:cubicBezTo>
                <a:cubicBezTo>
                  <a:pt x="939" y="91"/>
                  <a:pt x="939" y="91"/>
                  <a:pt x="939" y="91"/>
                </a:cubicBezTo>
                <a:cubicBezTo>
                  <a:pt x="938" y="92"/>
                  <a:pt x="938" y="92"/>
                  <a:pt x="938" y="92"/>
                </a:cubicBezTo>
                <a:cubicBezTo>
                  <a:pt x="937" y="92"/>
                  <a:pt x="937" y="92"/>
                  <a:pt x="937" y="92"/>
                </a:cubicBezTo>
                <a:cubicBezTo>
                  <a:pt x="938" y="89"/>
                  <a:pt x="938" y="89"/>
                  <a:pt x="938" y="89"/>
                </a:cubicBezTo>
                <a:cubicBezTo>
                  <a:pt x="939" y="87"/>
                  <a:pt x="939" y="87"/>
                  <a:pt x="939" y="87"/>
                </a:cubicBezTo>
                <a:cubicBezTo>
                  <a:pt x="941" y="86"/>
                  <a:pt x="941" y="86"/>
                  <a:pt x="941" y="86"/>
                </a:cubicBezTo>
                <a:cubicBezTo>
                  <a:pt x="941" y="85"/>
                  <a:pt x="941" y="85"/>
                  <a:pt x="941" y="85"/>
                </a:cubicBezTo>
                <a:cubicBezTo>
                  <a:pt x="940" y="85"/>
                  <a:pt x="940" y="85"/>
                  <a:pt x="940" y="85"/>
                </a:cubicBezTo>
                <a:cubicBezTo>
                  <a:pt x="940" y="83"/>
                  <a:pt x="940" y="83"/>
                  <a:pt x="940" y="83"/>
                </a:cubicBezTo>
                <a:cubicBezTo>
                  <a:pt x="938" y="84"/>
                  <a:pt x="938" y="84"/>
                  <a:pt x="938" y="84"/>
                </a:cubicBezTo>
                <a:cubicBezTo>
                  <a:pt x="935" y="87"/>
                  <a:pt x="935" y="87"/>
                  <a:pt x="935" y="87"/>
                </a:cubicBezTo>
                <a:cubicBezTo>
                  <a:pt x="935" y="89"/>
                  <a:pt x="935" y="89"/>
                  <a:pt x="935" y="89"/>
                </a:cubicBezTo>
                <a:cubicBezTo>
                  <a:pt x="933" y="90"/>
                  <a:pt x="933" y="90"/>
                  <a:pt x="933" y="90"/>
                </a:cubicBezTo>
                <a:cubicBezTo>
                  <a:pt x="933" y="89"/>
                  <a:pt x="933" y="89"/>
                  <a:pt x="933" y="89"/>
                </a:cubicBezTo>
                <a:cubicBezTo>
                  <a:pt x="934" y="88"/>
                  <a:pt x="934" y="88"/>
                  <a:pt x="934" y="88"/>
                </a:cubicBezTo>
                <a:cubicBezTo>
                  <a:pt x="935" y="85"/>
                  <a:pt x="935" y="85"/>
                  <a:pt x="935" y="85"/>
                </a:cubicBezTo>
                <a:cubicBezTo>
                  <a:pt x="936" y="84"/>
                  <a:pt x="936" y="84"/>
                  <a:pt x="936" y="84"/>
                </a:cubicBezTo>
                <a:cubicBezTo>
                  <a:pt x="938" y="82"/>
                  <a:pt x="938" y="82"/>
                  <a:pt x="938" y="82"/>
                </a:cubicBezTo>
                <a:cubicBezTo>
                  <a:pt x="939" y="81"/>
                  <a:pt x="939" y="81"/>
                  <a:pt x="939" y="81"/>
                </a:cubicBezTo>
                <a:cubicBezTo>
                  <a:pt x="939" y="79"/>
                  <a:pt x="939" y="79"/>
                  <a:pt x="939" y="79"/>
                </a:cubicBezTo>
                <a:cubicBezTo>
                  <a:pt x="939" y="78"/>
                  <a:pt x="939" y="78"/>
                  <a:pt x="939" y="78"/>
                </a:cubicBezTo>
                <a:cubicBezTo>
                  <a:pt x="937" y="79"/>
                  <a:pt x="937" y="79"/>
                  <a:pt x="937" y="79"/>
                </a:cubicBezTo>
                <a:cubicBezTo>
                  <a:pt x="934" y="82"/>
                  <a:pt x="934" y="82"/>
                  <a:pt x="934" y="82"/>
                </a:cubicBezTo>
                <a:cubicBezTo>
                  <a:pt x="934" y="83"/>
                  <a:pt x="934" y="83"/>
                  <a:pt x="934" y="83"/>
                </a:cubicBezTo>
                <a:cubicBezTo>
                  <a:pt x="932" y="85"/>
                  <a:pt x="932" y="85"/>
                  <a:pt x="932" y="85"/>
                </a:cubicBezTo>
                <a:cubicBezTo>
                  <a:pt x="932" y="85"/>
                  <a:pt x="932" y="85"/>
                  <a:pt x="932" y="85"/>
                </a:cubicBezTo>
                <a:cubicBezTo>
                  <a:pt x="932" y="83"/>
                  <a:pt x="932" y="83"/>
                  <a:pt x="932" y="83"/>
                </a:cubicBezTo>
                <a:cubicBezTo>
                  <a:pt x="933" y="81"/>
                  <a:pt x="933" y="81"/>
                  <a:pt x="933" y="81"/>
                </a:cubicBezTo>
                <a:cubicBezTo>
                  <a:pt x="932" y="81"/>
                  <a:pt x="932" y="81"/>
                  <a:pt x="932" y="81"/>
                </a:cubicBezTo>
                <a:cubicBezTo>
                  <a:pt x="932" y="80"/>
                  <a:pt x="932" y="80"/>
                  <a:pt x="932" y="80"/>
                </a:cubicBezTo>
                <a:cubicBezTo>
                  <a:pt x="934" y="80"/>
                  <a:pt x="934" y="80"/>
                  <a:pt x="934" y="80"/>
                </a:cubicBezTo>
                <a:cubicBezTo>
                  <a:pt x="937" y="77"/>
                  <a:pt x="937" y="77"/>
                  <a:pt x="937" y="77"/>
                </a:cubicBezTo>
                <a:cubicBezTo>
                  <a:pt x="940" y="75"/>
                  <a:pt x="940" y="75"/>
                  <a:pt x="940" y="75"/>
                </a:cubicBezTo>
                <a:cubicBezTo>
                  <a:pt x="940" y="73"/>
                  <a:pt x="940" y="73"/>
                  <a:pt x="940" y="73"/>
                </a:cubicBezTo>
                <a:cubicBezTo>
                  <a:pt x="939" y="73"/>
                  <a:pt x="939" y="73"/>
                  <a:pt x="939" y="73"/>
                </a:cubicBezTo>
                <a:cubicBezTo>
                  <a:pt x="937" y="75"/>
                  <a:pt x="937" y="75"/>
                  <a:pt x="937" y="75"/>
                </a:cubicBezTo>
                <a:cubicBezTo>
                  <a:pt x="936" y="76"/>
                  <a:pt x="936" y="76"/>
                  <a:pt x="936" y="76"/>
                </a:cubicBezTo>
                <a:cubicBezTo>
                  <a:pt x="935" y="77"/>
                  <a:pt x="935" y="77"/>
                  <a:pt x="935" y="77"/>
                </a:cubicBezTo>
                <a:cubicBezTo>
                  <a:pt x="935" y="76"/>
                  <a:pt x="935" y="76"/>
                  <a:pt x="935" y="76"/>
                </a:cubicBezTo>
                <a:cubicBezTo>
                  <a:pt x="934" y="75"/>
                  <a:pt x="934" y="75"/>
                  <a:pt x="934" y="75"/>
                </a:cubicBezTo>
                <a:cubicBezTo>
                  <a:pt x="931" y="78"/>
                  <a:pt x="931" y="78"/>
                  <a:pt x="931" y="78"/>
                </a:cubicBezTo>
                <a:cubicBezTo>
                  <a:pt x="930" y="79"/>
                  <a:pt x="930" y="79"/>
                  <a:pt x="930" y="79"/>
                </a:cubicBezTo>
                <a:cubicBezTo>
                  <a:pt x="928" y="82"/>
                  <a:pt x="928" y="82"/>
                  <a:pt x="928" y="82"/>
                </a:cubicBezTo>
                <a:cubicBezTo>
                  <a:pt x="926" y="84"/>
                  <a:pt x="926" y="84"/>
                  <a:pt x="926" y="84"/>
                </a:cubicBezTo>
                <a:cubicBezTo>
                  <a:pt x="925" y="84"/>
                  <a:pt x="925" y="84"/>
                  <a:pt x="925" y="84"/>
                </a:cubicBezTo>
                <a:cubicBezTo>
                  <a:pt x="926" y="82"/>
                  <a:pt x="926" y="82"/>
                  <a:pt x="926" y="82"/>
                </a:cubicBezTo>
                <a:cubicBezTo>
                  <a:pt x="928" y="81"/>
                  <a:pt x="928" y="81"/>
                  <a:pt x="928" y="81"/>
                </a:cubicBezTo>
                <a:cubicBezTo>
                  <a:pt x="929" y="79"/>
                  <a:pt x="929" y="79"/>
                  <a:pt x="929" y="79"/>
                </a:cubicBezTo>
                <a:cubicBezTo>
                  <a:pt x="929" y="78"/>
                  <a:pt x="929" y="78"/>
                  <a:pt x="929" y="78"/>
                </a:cubicBezTo>
                <a:cubicBezTo>
                  <a:pt x="927" y="79"/>
                  <a:pt x="927" y="79"/>
                  <a:pt x="927" y="79"/>
                </a:cubicBezTo>
                <a:cubicBezTo>
                  <a:pt x="929" y="77"/>
                  <a:pt x="929" y="77"/>
                  <a:pt x="929" y="77"/>
                </a:cubicBezTo>
                <a:cubicBezTo>
                  <a:pt x="931" y="77"/>
                  <a:pt x="931" y="77"/>
                  <a:pt x="931" y="77"/>
                </a:cubicBezTo>
                <a:cubicBezTo>
                  <a:pt x="932" y="76"/>
                  <a:pt x="932" y="76"/>
                  <a:pt x="932" y="76"/>
                </a:cubicBezTo>
                <a:cubicBezTo>
                  <a:pt x="932" y="75"/>
                  <a:pt x="932" y="75"/>
                  <a:pt x="932" y="75"/>
                </a:cubicBezTo>
                <a:cubicBezTo>
                  <a:pt x="931" y="75"/>
                  <a:pt x="931" y="75"/>
                  <a:pt x="931" y="75"/>
                </a:cubicBezTo>
                <a:cubicBezTo>
                  <a:pt x="928" y="76"/>
                  <a:pt x="928" y="76"/>
                  <a:pt x="928" y="76"/>
                </a:cubicBezTo>
                <a:cubicBezTo>
                  <a:pt x="927" y="77"/>
                  <a:pt x="927" y="77"/>
                  <a:pt x="927" y="77"/>
                </a:cubicBezTo>
                <a:cubicBezTo>
                  <a:pt x="926" y="77"/>
                  <a:pt x="926" y="77"/>
                  <a:pt x="926" y="77"/>
                </a:cubicBezTo>
                <a:cubicBezTo>
                  <a:pt x="929" y="75"/>
                  <a:pt x="929" y="75"/>
                  <a:pt x="929" y="75"/>
                </a:cubicBezTo>
                <a:cubicBezTo>
                  <a:pt x="929" y="74"/>
                  <a:pt x="929" y="74"/>
                  <a:pt x="929" y="74"/>
                </a:cubicBezTo>
                <a:cubicBezTo>
                  <a:pt x="927" y="74"/>
                  <a:pt x="927" y="74"/>
                  <a:pt x="927" y="74"/>
                </a:cubicBezTo>
                <a:cubicBezTo>
                  <a:pt x="928" y="72"/>
                  <a:pt x="928" y="72"/>
                  <a:pt x="928" y="72"/>
                </a:cubicBezTo>
                <a:cubicBezTo>
                  <a:pt x="930" y="72"/>
                  <a:pt x="930" y="72"/>
                  <a:pt x="930" y="72"/>
                </a:cubicBezTo>
                <a:cubicBezTo>
                  <a:pt x="931" y="73"/>
                  <a:pt x="931" y="73"/>
                  <a:pt x="931" y="73"/>
                </a:cubicBezTo>
                <a:cubicBezTo>
                  <a:pt x="933" y="73"/>
                  <a:pt x="933" y="73"/>
                  <a:pt x="933" y="73"/>
                </a:cubicBezTo>
                <a:cubicBezTo>
                  <a:pt x="934" y="71"/>
                  <a:pt x="934" y="71"/>
                  <a:pt x="934" y="71"/>
                </a:cubicBezTo>
                <a:cubicBezTo>
                  <a:pt x="936" y="70"/>
                  <a:pt x="936" y="70"/>
                  <a:pt x="936" y="70"/>
                </a:cubicBezTo>
                <a:cubicBezTo>
                  <a:pt x="936" y="69"/>
                  <a:pt x="936" y="69"/>
                  <a:pt x="936" y="69"/>
                </a:cubicBezTo>
                <a:cubicBezTo>
                  <a:pt x="937" y="67"/>
                  <a:pt x="937" y="67"/>
                  <a:pt x="937" y="67"/>
                </a:cubicBezTo>
                <a:cubicBezTo>
                  <a:pt x="937" y="66"/>
                  <a:pt x="937" y="66"/>
                  <a:pt x="937" y="66"/>
                </a:cubicBezTo>
                <a:cubicBezTo>
                  <a:pt x="935" y="66"/>
                  <a:pt x="935" y="66"/>
                  <a:pt x="935" y="66"/>
                </a:cubicBezTo>
                <a:cubicBezTo>
                  <a:pt x="934" y="65"/>
                  <a:pt x="934" y="65"/>
                  <a:pt x="934" y="65"/>
                </a:cubicBezTo>
                <a:cubicBezTo>
                  <a:pt x="932" y="64"/>
                  <a:pt x="932" y="64"/>
                  <a:pt x="932" y="64"/>
                </a:cubicBezTo>
                <a:cubicBezTo>
                  <a:pt x="930" y="66"/>
                  <a:pt x="930" y="66"/>
                  <a:pt x="930" y="66"/>
                </a:cubicBezTo>
                <a:cubicBezTo>
                  <a:pt x="928" y="67"/>
                  <a:pt x="928" y="67"/>
                  <a:pt x="928" y="67"/>
                </a:cubicBezTo>
                <a:cubicBezTo>
                  <a:pt x="926" y="69"/>
                  <a:pt x="926" y="69"/>
                  <a:pt x="926" y="69"/>
                </a:cubicBezTo>
                <a:cubicBezTo>
                  <a:pt x="922" y="73"/>
                  <a:pt x="922" y="73"/>
                  <a:pt x="922" y="73"/>
                </a:cubicBezTo>
                <a:cubicBezTo>
                  <a:pt x="921" y="73"/>
                  <a:pt x="921" y="73"/>
                  <a:pt x="921" y="73"/>
                </a:cubicBezTo>
                <a:cubicBezTo>
                  <a:pt x="922" y="72"/>
                  <a:pt x="922" y="72"/>
                  <a:pt x="922" y="72"/>
                </a:cubicBezTo>
                <a:cubicBezTo>
                  <a:pt x="923" y="71"/>
                  <a:pt x="923" y="71"/>
                  <a:pt x="923" y="71"/>
                </a:cubicBezTo>
                <a:cubicBezTo>
                  <a:pt x="924" y="70"/>
                  <a:pt x="924" y="70"/>
                  <a:pt x="924" y="70"/>
                </a:cubicBezTo>
                <a:cubicBezTo>
                  <a:pt x="927" y="67"/>
                  <a:pt x="927" y="67"/>
                  <a:pt x="927" y="67"/>
                </a:cubicBezTo>
                <a:cubicBezTo>
                  <a:pt x="929" y="65"/>
                  <a:pt x="929" y="65"/>
                  <a:pt x="929" y="65"/>
                </a:cubicBezTo>
                <a:cubicBezTo>
                  <a:pt x="930" y="64"/>
                  <a:pt x="930" y="64"/>
                  <a:pt x="930" y="64"/>
                </a:cubicBezTo>
                <a:cubicBezTo>
                  <a:pt x="930" y="63"/>
                  <a:pt x="930" y="63"/>
                  <a:pt x="930" y="63"/>
                </a:cubicBezTo>
                <a:cubicBezTo>
                  <a:pt x="926" y="63"/>
                  <a:pt x="926" y="63"/>
                  <a:pt x="926" y="63"/>
                </a:cubicBezTo>
                <a:cubicBezTo>
                  <a:pt x="923" y="65"/>
                  <a:pt x="923" y="65"/>
                  <a:pt x="923" y="65"/>
                </a:cubicBezTo>
                <a:cubicBezTo>
                  <a:pt x="926" y="63"/>
                  <a:pt x="926" y="63"/>
                  <a:pt x="926" y="63"/>
                </a:cubicBezTo>
                <a:cubicBezTo>
                  <a:pt x="929" y="62"/>
                  <a:pt x="929" y="62"/>
                  <a:pt x="929" y="62"/>
                </a:cubicBezTo>
                <a:cubicBezTo>
                  <a:pt x="931" y="62"/>
                  <a:pt x="931" y="62"/>
                  <a:pt x="931" y="62"/>
                </a:cubicBezTo>
                <a:cubicBezTo>
                  <a:pt x="932" y="63"/>
                  <a:pt x="932" y="63"/>
                  <a:pt x="932" y="63"/>
                </a:cubicBezTo>
                <a:cubicBezTo>
                  <a:pt x="934" y="61"/>
                  <a:pt x="934" y="61"/>
                  <a:pt x="934" y="61"/>
                </a:cubicBezTo>
                <a:cubicBezTo>
                  <a:pt x="934" y="59"/>
                  <a:pt x="934" y="59"/>
                  <a:pt x="934" y="59"/>
                </a:cubicBezTo>
                <a:cubicBezTo>
                  <a:pt x="933" y="58"/>
                  <a:pt x="933" y="58"/>
                  <a:pt x="933" y="58"/>
                </a:cubicBezTo>
                <a:cubicBezTo>
                  <a:pt x="933" y="57"/>
                  <a:pt x="933" y="57"/>
                  <a:pt x="933" y="57"/>
                </a:cubicBezTo>
                <a:cubicBezTo>
                  <a:pt x="933" y="56"/>
                  <a:pt x="933" y="56"/>
                  <a:pt x="933" y="56"/>
                </a:cubicBezTo>
                <a:cubicBezTo>
                  <a:pt x="931" y="55"/>
                  <a:pt x="931" y="55"/>
                  <a:pt x="931" y="55"/>
                </a:cubicBezTo>
                <a:cubicBezTo>
                  <a:pt x="930" y="53"/>
                  <a:pt x="930" y="53"/>
                  <a:pt x="930" y="53"/>
                </a:cubicBezTo>
                <a:cubicBezTo>
                  <a:pt x="929" y="53"/>
                  <a:pt x="929" y="53"/>
                  <a:pt x="929" y="53"/>
                </a:cubicBezTo>
                <a:cubicBezTo>
                  <a:pt x="928" y="53"/>
                  <a:pt x="928" y="53"/>
                  <a:pt x="928" y="53"/>
                </a:cubicBezTo>
                <a:cubicBezTo>
                  <a:pt x="927" y="53"/>
                  <a:pt x="927" y="53"/>
                  <a:pt x="927" y="53"/>
                </a:cubicBezTo>
                <a:cubicBezTo>
                  <a:pt x="927" y="52"/>
                  <a:pt x="927" y="52"/>
                  <a:pt x="927" y="52"/>
                </a:cubicBezTo>
                <a:cubicBezTo>
                  <a:pt x="926" y="51"/>
                  <a:pt x="926" y="51"/>
                  <a:pt x="926" y="51"/>
                </a:cubicBezTo>
                <a:cubicBezTo>
                  <a:pt x="924" y="50"/>
                  <a:pt x="924" y="50"/>
                  <a:pt x="924" y="50"/>
                </a:cubicBezTo>
                <a:cubicBezTo>
                  <a:pt x="924" y="49"/>
                  <a:pt x="924" y="49"/>
                  <a:pt x="924" y="49"/>
                </a:cubicBezTo>
                <a:cubicBezTo>
                  <a:pt x="921" y="47"/>
                  <a:pt x="921" y="47"/>
                  <a:pt x="921" y="47"/>
                </a:cubicBezTo>
                <a:cubicBezTo>
                  <a:pt x="920" y="48"/>
                  <a:pt x="920" y="48"/>
                  <a:pt x="920" y="48"/>
                </a:cubicBezTo>
                <a:cubicBezTo>
                  <a:pt x="920" y="47"/>
                  <a:pt x="920" y="47"/>
                  <a:pt x="920" y="47"/>
                </a:cubicBezTo>
                <a:cubicBezTo>
                  <a:pt x="917" y="46"/>
                  <a:pt x="917" y="46"/>
                  <a:pt x="917" y="46"/>
                </a:cubicBezTo>
                <a:cubicBezTo>
                  <a:pt x="914" y="47"/>
                  <a:pt x="914" y="47"/>
                  <a:pt x="914" y="47"/>
                </a:cubicBezTo>
                <a:cubicBezTo>
                  <a:pt x="912" y="49"/>
                  <a:pt x="912" y="49"/>
                  <a:pt x="912" y="49"/>
                </a:cubicBezTo>
                <a:cubicBezTo>
                  <a:pt x="910" y="49"/>
                  <a:pt x="910" y="49"/>
                  <a:pt x="910" y="49"/>
                </a:cubicBezTo>
                <a:cubicBezTo>
                  <a:pt x="908" y="52"/>
                  <a:pt x="908" y="52"/>
                  <a:pt x="908" y="52"/>
                </a:cubicBezTo>
                <a:cubicBezTo>
                  <a:pt x="909" y="53"/>
                  <a:pt x="909" y="53"/>
                  <a:pt x="909" y="53"/>
                </a:cubicBezTo>
                <a:cubicBezTo>
                  <a:pt x="910" y="53"/>
                  <a:pt x="910" y="53"/>
                  <a:pt x="910" y="53"/>
                </a:cubicBezTo>
                <a:cubicBezTo>
                  <a:pt x="914" y="56"/>
                  <a:pt x="914" y="56"/>
                  <a:pt x="914" y="56"/>
                </a:cubicBezTo>
                <a:cubicBezTo>
                  <a:pt x="914" y="57"/>
                  <a:pt x="914" y="57"/>
                  <a:pt x="914" y="57"/>
                </a:cubicBezTo>
                <a:cubicBezTo>
                  <a:pt x="916" y="58"/>
                  <a:pt x="916" y="58"/>
                  <a:pt x="916" y="58"/>
                </a:cubicBezTo>
                <a:cubicBezTo>
                  <a:pt x="916" y="60"/>
                  <a:pt x="916" y="60"/>
                  <a:pt x="916" y="60"/>
                </a:cubicBezTo>
                <a:cubicBezTo>
                  <a:pt x="916" y="60"/>
                  <a:pt x="916" y="60"/>
                  <a:pt x="916" y="60"/>
                </a:cubicBezTo>
                <a:cubicBezTo>
                  <a:pt x="914" y="59"/>
                  <a:pt x="914" y="59"/>
                  <a:pt x="914" y="59"/>
                </a:cubicBezTo>
                <a:cubicBezTo>
                  <a:pt x="912" y="59"/>
                  <a:pt x="912" y="59"/>
                  <a:pt x="912" y="59"/>
                </a:cubicBezTo>
                <a:cubicBezTo>
                  <a:pt x="912" y="58"/>
                  <a:pt x="912" y="58"/>
                  <a:pt x="912" y="58"/>
                </a:cubicBezTo>
                <a:cubicBezTo>
                  <a:pt x="909" y="54"/>
                  <a:pt x="909" y="54"/>
                  <a:pt x="909" y="54"/>
                </a:cubicBezTo>
                <a:cubicBezTo>
                  <a:pt x="907" y="55"/>
                  <a:pt x="907" y="55"/>
                  <a:pt x="907" y="55"/>
                </a:cubicBezTo>
                <a:cubicBezTo>
                  <a:pt x="906" y="55"/>
                  <a:pt x="906" y="55"/>
                  <a:pt x="906" y="55"/>
                </a:cubicBezTo>
                <a:cubicBezTo>
                  <a:pt x="906" y="54"/>
                  <a:pt x="906" y="54"/>
                  <a:pt x="906" y="54"/>
                </a:cubicBezTo>
                <a:cubicBezTo>
                  <a:pt x="907" y="52"/>
                  <a:pt x="907" y="52"/>
                  <a:pt x="907" y="52"/>
                </a:cubicBezTo>
                <a:cubicBezTo>
                  <a:pt x="905" y="51"/>
                  <a:pt x="905" y="51"/>
                  <a:pt x="905" y="51"/>
                </a:cubicBezTo>
                <a:cubicBezTo>
                  <a:pt x="904" y="51"/>
                  <a:pt x="904" y="51"/>
                  <a:pt x="904" y="51"/>
                </a:cubicBezTo>
                <a:cubicBezTo>
                  <a:pt x="904" y="55"/>
                  <a:pt x="904" y="55"/>
                  <a:pt x="904" y="55"/>
                </a:cubicBezTo>
                <a:cubicBezTo>
                  <a:pt x="905" y="57"/>
                  <a:pt x="905" y="57"/>
                  <a:pt x="905" y="57"/>
                </a:cubicBezTo>
                <a:cubicBezTo>
                  <a:pt x="905" y="59"/>
                  <a:pt x="905" y="59"/>
                  <a:pt x="905" y="59"/>
                </a:cubicBezTo>
                <a:cubicBezTo>
                  <a:pt x="905" y="61"/>
                  <a:pt x="905" y="61"/>
                  <a:pt x="905" y="61"/>
                </a:cubicBezTo>
                <a:cubicBezTo>
                  <a:pt x="905" y="59"/>
                  <a:pt x="905" y="59"/>
                  <a:pt x="905" y="59"/>
                </a:cubicBezTo>
                <a:cubicBezTo>
                  <a:pt x="903" y="56"/>
                  <a:pt x="903" y="56"/>
                  <a:pt x="903" y="56"/>
                </a:cubicBezTo>
                <a:cubicBezTo>
                  <a:pt x="902" y="58"/>
                  <a:pt x="902" y="58"/>
                  <a:pt x="902" y="58"/>
                </a:cubicBezTo>
                <a:cubicBezTo>
                  <a:pt x="901" y="60"/>
                  <a:pt x="901" y="60"/>
                  <a:pt x="901" y="60"/>
                </a:cubicBezTo>
                <a:cubicBezTo>
                  <a:pt x="902" y="61"/>
                  <a:pt x="902" y="61"/>
                  <a:pt x="902" y="61"/>
                </a:cubicBezTo>
                <a:cubicBezTo>
                  <a:pt x="901" y="62"/>
                  <a:pt x="901" y="62"/>
                  <a:pt x="901" y="62"/>
                </a:cubicBezTo>
                <a:cubicBezTo>
                  <a:pt x="899" y="61"/>
                  <a:pt x="899" y="61"/>
                  <a:pt x="899" y="61"/>
                </a:cubicBezTo>
                <a:cubicBezTo>
                  <a:pt x="897" y="61"/>
                  <a:pt x="897" y="61"/>
                  <a:pt x="897" y="61"/>
                </a:cubicBezTo>
                <a:cubicBezTo>
                  <a:pt x="898" y="60"/>
                  <a:pt x="898" y="60"/>
                  <a:pt x="898" y="60"/>
                </a:cubicBezTo>
                <a:cubicBezTo>
                  <a:pt x="900" y="58"/>
                  <a:pt x="900" y="58"/>
                  <a:pt x="900" y="58"/>
                </a:cubicBezTo>
                <a:cubicBezTo>
                  <a:pt x="902" y="55"/>
                  <a:pt x="902" y="55"/>
                  <a:pt x="902" y="55"/>
                </a:cubicBezTo>
                <a:cubicBezTo>
                  <a:pt x="903" y="53"/>
                  <a:pt x="903" y="53"/>
                  <a:pt x="903" y="53"/>
                </a:cubicBezTo>
                <a:cubicBezTo>
                  <a:pt x="902" y="52"/>
                  <a:pt x="902" y="52"/>
                  <a:pt x="902" y="52"/>
                </a:cubicBezTo>
                <a:cubicBezTo>
                  <a:pt x="901" y="50"/>
                  <a:pt x="901" y="50"/>
                  <a:pt x="901" y="50"/>
                </a:cubicBezTo>
                <a:cubicBezTo>
                  <a:pt x="899" y="52"/>
                  <a:pt x="899" y="52"/>
                  <a:pt x="899" y="52"/>
                </a:cubicBezTo>
                <a:cubicBezTo>
                  <a:pt x="898" y="53"/>
                  <a:pt x="898" y="53"/>
                  <a:pt x="898" y="53"/>
                </a:cubicBezTo>
                <a:cubicBezTo>
                  <a:pt x="897" y="52"/>
                  <a:pt x="897" y="52"/>
                  <a:pt x="897" y="52"/>
                </a:cubicBezTo>
                <a:cubicBezTo>
                  <a:pt x="898" y="50"/>
                  <a:pt x="898" y="50"/>
                  <a:pt x="898" y="50"/>
                </a:cubicBezTo>
                <a:cubicBezTo>
                  <a:pt x="896" y="49"/>
                  <a:pt x="896" y="49"/>
                  <a:pt x="896" y="49"/>
                </a:cubicBezTo>
                <a:cubicBezTo>
                  <a:pt x="895" y="50"/>
                  <a:pt x="895" y="50"/>
                  <a:pt x="895" y="50"/>
                </a:cubicBezTo>
                <a:cubicBezTo>
                  <a:pt x="894" y="51"/>
                  <a:pt x="894" y="51"/>
                  <a:pt x="894" y="51"/>
                </a:cubicBezTo>
                <a:cubicBezTo>
                  <a:pt x="895" y="53"/>
                  <a:pt x="895" y="53"/>
                  <a:pt x="895" y="53"/>
                </a:cubicBezTo>
                <a:cubicBezTo>
                  <a:pt x="895" y="56"/>
                  <a:pt x="895" y="56"/>
                  <a:pt x="895" y="56"/>
                </a:cubicBezTo>
                <a:cubicBezTo>
                  <a:pt x="894" y="55"/>
                  <a:pt x="894" y="55"/>
                  <a:pt x="894" y="55"/>
                </a:cubicBezTo>
                <a:cubicBezTo>
                  <a:pt x="894" y="52"/>
                  <a:pt x="894" y="52"/>
                  <a:pt x="894" y="52"/>
                </a:cubicBezTo>
                <a:cubicBezTo>
                  <a:pt x="893" y="52"/>
                  <a:pt x="893" y="52"/>
                  <a:pt x="893" y="52"/>
                </a:cubicBezTo>
                <a:cubicBezTo>
                  <a:pt x="893" y="53"/>
                  <a:pt x="893" y="53"/>
                  <a:pt x="893" y="53"/>
                </a:cubicBezTo>
                <a:cubicBezTo>
                  <a:pt x="891" y="54"/>
                  <a:pt x="891" y="54"/>
                  <a:pt x="891" y="54"/>
                </a:cubicBezTo>
                <a:cubicBezTo>
                  <a:pt x="891" y="56"/>
                  <a:pt x="891" y="56"/>
                  <a:pt x="891" y="56"/>
                </a:cubicBezTo>
                <a:cubicBezTo>
                  <a:pt x="889" y="57"/>
                  <a:pt x="889" y="57"/>
                  <a:pt x="889" y="57"/>
                </a:cubicBezTo>
                <a:cubicBezTo>
                  <a:pt x="888" y="58"/>
                  <a:pt x="888" y="58"/>
                  <a:pt x="888" y="58"/>
                </a:cubicBezTo>
                <a:cubicBezTo>
                  <a:pt x="887" y="59"/>
                  <a:pt x="887" y="59"/>
                  <a:pt x="887" y="59"/>
                </a:cubicBezTo>
                <a:cubicBezTo>
                  <a:pt x="885" y="59"/>
                  <a:pt x="885" y="59"/>
                  <a:pt x="885" y="59"/>
                </a:cubicBezTo>
                <a:cubicBezTo>
                  <a:pt x="887" y="58"/>
                  <a:pt x="887" y="58"/>
                  <a:pt x="887" y="58"/>
                </a:cubicBezTo>
                <a:cubicBezTo>
                  <a:pt x="887" y="56"/>
                  <a:pt x="887" y="56"/>
                  <a:pt x="887" y="56"/>
                </a:cubicBezTo>
                <a:cubicBezTo>
                  <a:pt x="886" y="56"/>
                  <a:pt x="886" y="56"/>
                  <a:pt x="886" y="56"/>
                </a:cubicBezTo>
                <a:cubicBezTo>
                  <a:pt x="885" y="55"/>
                  <a:pt x="885" y="55"/>
                  <a:pt x="885" y="55"/>
                </a:cubicBezTo>
                <a:cubicBezTo>
                  <a:pt x="885" y="54"/>
                  <a:pt x="885" y="54"/>
                  <a:pt x="885" y="54"/>
                </a:cubicBezTo>
                <a:cubicBezTo>
                  <a:pt x="887" y="54"/>
                  <a:pt x="887" y="54"/>
                  <a:pt x="887" y="54"/>
                </a:cubicBezTo>
                <a:cubicBezTo>
                  <a:pt x="888" y="55"/>
                  <a:pt x="888" y="55"/>
                  <a:pt x="888" y="55"/>
                </a:cubicBezTo>
                <a:cubicBezTo>
                  <a:pt x="888" y="54"/>
                  <a:pt x="888" y="54"/>
                  <a:pt x="888" y="54"/>
                </a:cubicBezTo>
                <a:cubicBezTo>
                  <a:pt x="888" y="53"/>
                  <a:pt x="888" y="53"/>
                  <a:pt x="888" y="53"/>
                </a:cubicBezTo>
                <a:cubicBezTo>
                  <a:pt x="888" y="52"/>
                  <a:pt x="888" y="52"/>
                  <a:pt x="888" y="52"/>
                </a:cubicBezTo>
                <a:cubicBezTo>
                  <a:pt x="890" y="51"/>
                  <a:pt x="890" y="51"/>
                  <a:pt x="890" y="51"/>
                </a:cubicBezTo>
                <a:cubicBezTo>
                  <a:pt x="893" y="49"/>
                  <a:pt x="893" y="49"/>
                  <a:pt x="893" y="49"/>
                </a:cubicBezTo>
                <a:cubicBezTo>
                  <a:pt x="893" y="47"/>
                  <a:pt x="893" y="47"/>
                  <a:pt x="893" y="47"/>
                </a:cubicBezTo>
                <a:cubicBezTo>
                  <a:pt x="895" y="46"/>
                  <a:pt x="895" y="46"/>
                  <a:pt x="895" y="46"/>
                </a:cubicBezTo>
                <a:cubicBezTo>
                  <a:pt x="894" y="46"/>
                  <a:pt x="894" y="46"/>
                  <a:pt x="894" y="46"/>
                </a:cubicBezTo>
                <a:cubicBezTo>
                  <a:pt x="893" y="46"/>
                  <a:pt x="893" y="46"/>
                  <a:pt x="893" y="46"/>
                </a:cubicBezTo>
                <a:cubicBezTo>
                  <a:pt x="890" y="48"/>
                  <a:pt x="890" y="48"/>
                  <a:pt x="890" y="48"/>
                </a:cubicBezTo>
                <a:cubicBezTo>
                  <a:pt x="888" y="50"/>
                  <a:pt x="888" y="50"/>
                  <a:pt x="888" y="50"/>
                </a:cubicBezTo>
                <a:cubicBezTo>
                  <a:pt x="887" y="50"/>
                  <a:pt x="887" y="50"/>
                  <a:pt x="887" y="50"/>
                </a:cubicBezTo>
                <a:cubicBezTo>
                  <a:pt x="888" y="48"/>
                  <a:pt x="888" y="48"/>
                  <a:pt x="888" y="48"/>
                </a:cubicBezTo>
                <a:cubicBezTo>
                  <a:pt x="889" y="47"/>
                  <a:pt x="889" y="47"/>
                  <a:pt x="889" y="47"/>
                </a:cubicBezTo>
                <a:cubicBezTo>
                  <a:pt x="890" y="45"/>
                  <a:pt x="890" y="45"/>
                  <a:pt x="890" y="45"/>
                </a:cubicBezTo>
                <a:cubicBezTo>
                  <a:pt x="892" y="45"/>
                  <a:pt x="892" y="45"/>
                  <a:pt x="892" y="45"/>
                </a:cubicBezTo>
                <a:cubicBezTo>
                  <a:pt x="894" y="43"/>
                  <a:pt x="894" y="43"/>
                  <a:pt x="894" y="43"/>
                </a:cubicBezTo>
                <a:cubicBezTo>
                  <a:pt x="895" y="43"/>
                  <a:pt x="895" y="43"/>
                  <a:pt x="895" y="43"/>
                </a:cubicBezTo>
                <a:cubicBezTo>
                  <a:pt x="896" y="41"/>
                  <a:pt x="896" y="41"/>
                  <a:pt x="896" y="41"/>
                </a:cubicBezTo>
                <a:cubicBezTo>
                  <a:pt x="897" y="40"/>
                  <a:pt x="897" y="40"/>
                  <a:pt x="897" y="40"/>
                </a:cubicBezTo>
                <a:cubicBezTo>
                  <a:pt x="895" y="39"/>
                  <a:pt x="895" y="39"/>
                  <a:pt x="895" y="39"/>
                </a:cubicBezTo>
                <a:cubicBezTo>
                  <a:pt x="895" y="37"/>
                  <a:pt x="895" y="37"/>
                  <a:pt x="895" y="37"/>
                </a:cubicBezTo>
                <a:cubicBezTo>
                  <a:pt x="896" y="35"/>
                  <a:pt x="896" y="35"/>
                  <a:pt x="896" y="35"/>
                </a:cubicBezTo>
                <a:cubicBezTo>
                  <a:pt x="898" y="32"/>
                  <a:pt x="898" y="32"/>
                  <a:pt x="898" y="32"/>
                </a:cubicBezTo>
                <a:cubicBezTo>
                  <a:pt x="899" y="31"/>
                  <a:pt x="899" y="31"/>
                  <a:pt x="899" y="31"/>
                </a:cubicBezTo>
                <a:cubicBezTo>
                  <a:pt x="898" y="30"/>
                  <a:pt x="898" y="30"/>
                  <a:pt x="898" y="30"/>
                </a:cubicBezTo>
                <a:cubicBezTo>
                  <a:pt x="896" y="29"/>
                  <a:pt x="896" y="29"/>
                  <a:pt x="896" y="29"/>
                </a:cubicBezTo>
                <a:cubicBezTo>
                  <a:pt x="896" y="28"/>
                  <a:pt x="896" y="28"/>
                  <a:pt x="896" y="28"/>
                </a:cubicBezTo>
                <a:cubicBezTo>
                  <a:pt x="897" y="25"/>
                  <a:pt x="897" y="25"/>
                  <a:pt x="897" y="25"/>
                </a:cubicBezTo>
                <a:cubicBezTo>
                  <a:pt x="898" y="24"/>
                  <a:pt x="898" y="24"/>
                  <a:pt x="898" y="24"/>
                </a:cubicBezTo>
                <a:cubicBezTo>
                  <a:pt x="899" y="22"/>
                  <a:pt x="899" y="22"/>
                  <a:pt x="899" y="22"/>
                </a:cubicBezTo>
                <a:cubicBezTo>
                  <a:pt x="899" y="18"/>
                  <a:pt x="899" y="18"/>
                  <a:pt x="899" y="18"/>
                </a:cubicBezTo>
                <a:cubicBezTo>
                  <a:pt x="900" y="17"/>
                  <a:pt x="900" y="17"/>
                  <a:pt x="900" y="17"/>
                </a:cubicBezTo>
                <a:cubicBezTo>
                  <a:pt x="900" y="16"/>
                  <a:pt x="900" y="16"/>
                  <a:pt x="900" y="16"/>
                </a:cubicBezTo>
                <a:cubicBezTo>
                  <a:pt x="897" y="15"/>
                  <a:pt x="897" y="15"/>
                  <a:pt x="897" y="15"/>
                </a:cubicBezTo>
                <a:cubicBezTo>
                  <a:pt x="893" y="15"/>
                  <a:pt x="893" y="15"/>
                  <a:pt x="893" y="15"/>
                </a:cubicBezTo>
                <a:cubicBezTo>
                  <a:pt x="890" y="14"/>
                  <a:pt x="890" y="14"/>
                  <a:pt x="890" y="14"/>
                </a:cubicBezTo>
                <a:cubicBezTo>
                  <a:pt x="888" y="16"/>
                  <a:pt x="888" y="16"/>
                  <a:pt x="888" y="16"/>
                </a:cubicBezTo>
                <a:cubicBezTo>
                  <a:pt x="886" y="16"/>
                  <a:pt x="886" y="16"/>
                  <a:pt x="886" y="16"/>
                </a:cubicBezTo>
                <a:cubicBezTo>
                  <a:pt x="883" y="17"/>
                  <a:pt x="883" y="17"/>
                  <a:pt x="883" y="17"/>
                </a:cubicBezTo>
                <a:cubicBezTo>
                  <a:pt x="878" y="18"/>
                  <a:pt x="878" y="18"/>
                  <a:pt x="878" y="18"/>
                </a:cubicBezTo>
                <a:cubicBezTo>
                  <a:pt x="877" y="20"/>
                  <a:pt x="877" y="20"/>
                  <a:pt x="877" y="20"/>
                </a:cubicBezTo>
                <a:cubicBezTo>
                  <a:pt x="879" y="22"/>
                  <a:pt x="879" y="22"/>
                  <a:pt x="879" y="22"/>
                </a:cubicBezTo>
                <a:cubicBezTo>
                  <a:pt x="879" y="23"/>
                  <a:pt x="879" y="23"/>
                  <a:pt x="879" y="23"/>
                </a:cubicBezTo>
                <a:cubicBezTo>
                  <a:pt x="878" y="25"/>
                  <a:pt x="878" y="25"/>
                  <a:pt x="878" y="25"/>
                </a:cubicBezTo>
                <a:cubicBezTo>
                  <a:pt x="877" y="22"/>
                  <a:pt x="877" y="22"/>
                  <a:pt x="877" y="22"/>
                </a:cubicBezTo>
                <a:cubicBezTo>
                  <a:pt x="876" y="21"/>
                  <a:pt x="876" y="21"/>
                  <a:pt x="876" y="21"/>
                </a:cubicBezTo>
                <a:cubicBezTo>
                  <a:pt x="875" y="19"/>
                  <a:pt x="875" y="19"/>
                  <a:pt x="875" y="19"/>
                </a:cubicBezTo>
                <a:cubicBezTo>
                  <a:pt x="873" y="19"/>
                  <a:pt x="873" y="19"/>
                  <a:pt x="873" y="19"/>
                </a:cubicBezTo>
                <a:cubicBezTo>
                  <a:pt x="872" y="21"/>
                  <a:pt x="872" y="21"/>
                  <a:pt x="872" y="21"/>
                </a:cubicBezTo>
                <a:cubicBezTo>
                  <a:pt x="872" y="22"/>
                  <a:pt x="872" y="22"/>
                  <a:pt x="872" y="22"/>
                </a:cubicBezTo>
                <a:cubicBezTo>
                  <a:pt x="871" y="23"/>
                  <a:pt x="871" y="23"/>
                  <a:pt x="871" y="23"/>
                </a:cubicBezTo>
                <a:cubicBezTo>
                  <a:pt x="871" y="21"/>
                  <a:pt x="871" y="21"/>
                  <a:pt x="871" y="21"/>
                </a:cubicBezTo>
                <a:cubicBezTo>
                  <a:pt x="871" y="20"/>
                  <a:pt x="871" y="20"/>
                  <a:pt x="871" y="20"/>
                </a:cubicBezTo>
                <a:cubicBezTo>
                  <a:pt x="870" y="19"/>
                  <a:pt x="870" y="19"/>
                  <a:pt x="870" y="19"/>
                </a:cubicBezTo>
                <a:cubicBezTo>
                  <a:pt x="867" y="20"/>
                  <a:pt x="867" y="20"/>
                  <a:pt x="867" y="20"/>
                </a:cubicBezTo>
                <a:cubicBezTo>
                  <a:pt x="866" y="22"/>
                  <a:pt x="866" y="22"/>
                  <a:pt x="866" y="22"/>
                </a:cubicBezTo>
                <a:cubicBezTo>
                  <a:pt x="867" y="23"/>
                  <a:pt x="867" y="23"/>
                  <a:pt x="867" y="23"/>
                </a:cubicBezTo>
                <a:cubicBezTo>
                  <a:pt x="869" y="25"/>
                  <a:pt x="869" y="25"/>
                  <a:pt x="869" y="25"/>
                </a:cubicBezTo>
                <a:cubicBezTo>
                  <a:pt x="871" y="27"/>
                  <a:pt x="871" y="27"/>
                  <a:pt x="871" y="27"/>
                </a:cubicBezTo>
                <a:cubicBezTo>
                  <a:pt x="873" y="29"/>
                  <a:pt x="873" y="29"/>
                  <a:pt x="873" y="29"/>
                </a:cubicBezTo>
                <a:cubicBezTo>
                  <a:pt x="872" y="29"/>
                  <a:pt x="872" y="29"/>
                  <a:pt x="872" y="29"/>
                </a:cubicBezTo>
                <a:cubicBezTo>
                  <a:pt x="869" y="27"/>
                  <a:pt x="869" y="27"/>
                  <a:pt x="869" y="27"/>
                </a:cubicBezTo>
                <a:cubicBezTo>
                  <a:pt x="866" y="24"/>
                  <a:pt x="866" y="24"/>
                  <a:pt x="866" y="24"/>
                </a:cubicBezTo>
                <a:cubicBezTo>
                  <a:pt x="865" y="24"/>
                  <a:pt x="865" y="24"/>
                  <a:pt x="865" y="24"/>
                </a:cubicBezTo>
                <a:cubicBezTo>
                  <a:pt x="865" y="25"/>
                  <a:pt x="865" y="25"/>
                  <a:pt x="865" y="25"/>
                </a:cubicBezTo>
                <a:cubicBezTo>
                  <a:pt x="861" y="25"/>
                  <a:pt x="861" y="25"/>
                  <a:pt x="861" y="25"/>
                </a:cubicBezTo>
                <a:cubicBezTo>
                  <a:pt x="861" y="25"/>
                  <a:pt x="861" y="25"/>
                  <a:pt x="861" y="25"/>
                </a:cubicBezTo>
                <a:cubicBezTo>
                  <a:pt x="862" y="26"/>
                  <a:pt x="862" y="26"/>
                  <a:pt x="862" y="26"/>
                </a:cubicBezTo>
                <a:cubicBezTo>
                  <a:pt x="864" y="26"/>
                  <a:pt x="864" y="26"/>
                  <a:pt x="864" y="26"/>
                </a:cubicBezTo>
                <a:cubicBezTo>
                  <a:pt x="864" y="28"/>
                  <a:pt x="864" y="28"/>
                  <a:pt x="864" y="28"/>
                </a:cubicBezTo>
                <a:cubicBezTo>
                  <a:pt x="865" y="30"/>
                  <a:pt x="865" y="30"/>
                  <a:pt x="865" y="30"/>
                </a:cubicBezTo>
                <a:cubicBezTo>
                  <a:pt x="868" y="31"/>
                  <a:pt x="868" y="31"/>
                  <a:pt x="868" y="31"/>
                </a:cubicBezTo>
                <a:cubicBezTo>
                  <a:pt x="868" y="33"/>
                  <a:pt x="868" y="33"/>
                  <a:pt x="868" y="33"/>
                </a:cubicBezTo>
                <a:cubicBezTo>
                  <a:pt x="869" y="34"/>
                  <a:pt x="869" y="34"/>
                  <a:pt x="869" y="34"/>
                </a:cubicBezTo>
                <a:cubicBezTo>
                  <a:pt x="868" y="34"/>
                  <a:pt x="868" y="34"/>
                  <a:pt x="868" y="34"/>
                </a:cubicBezTo>
                <a:cubicBezTo>
                  <a:pt x="866" y="32"/>
                  <a:pt x="866" y="32"/>
                  <a:pt x="866" y="32"/>
                </a:cubicBezTo>
                <a:cubicBezTo>
                  <a:pt x="864" y="31"/>
                  <a:pt x="864" y="31"/>
                  <a:pt x="864" y="31"/>
                </a:cubicBezTo>
                <a:cubicBezTo>
                  <a:pt x="863" y="29"/>
                  <a:pt x="863" y="29"/>
                  <a:pt x="863" y="29"/>
                </a:cubicBezTo>
                <a:cubicBezTo>
                  <a:pt x="862" y="28"/>
                  <a:pt x="862" y="28"/>
                  <a:pt x="862" y="28"/>
                </a:cubicBezTo>
                <a:cubicBezTo>
                  <a:pt x="859" y="27"/>
                  <a:pt x="859" y="27"/>
                  <a:pt x="859" y="27"/>
                </a:cubicBezTo>
                <a:cubicBezTo>
                  <a:pt x="858" y="29"/>
                  <a:pt x="858" y="29"/>
                  <a:pt x="858" y="29"/>
                </a:cubicBezTo>
                <a:cubicBezTo>
                  <a:pt x="858" y="30"/>
                  <a:pt x="858" y="30"/>
                  <a:pt x="858" y="30"/>
                </a:cubicBezTo>
                <a:cubicBezTo>
                  <a:pt x="856" y="33"/>
                  <a:pt x="856" y="33"/>
                  <a:pt x="856" y="33"/>
                </a:cubicBezTo>
                <a:cubicBezTo>
                  <a:pt x="855" y="36"/>
                  <a:pt x="855" y="36"/>
                  <a:pt x="855" y="36"/>
                </a:cubicBezTo>
                <a:cubicBezTo>
                  <a:pt x="857" y="38"/>
                  <a:pt x="857" y="38"/>
                  <a:pt x="857" y="38"/>
                </a:cubicBezTo>
                <a:cubicBezTo>
                  <a:pt x="855" y="38"/>
                  <a:pt x="855" y="38"/>
                  <a:pt x="855" y="38"/>
                </a:cubicBezTo>
                <a:cubicBezTo>
                  <a:pt x="854" y="39"/>
                  <a:pt x="854" y="39"/>
                  <a:pt x="854" y="39"/>
                </a:cubicBezTo>
                <a:cubicBezTo>
                  <a:pt x="855" y="41"/>
                  <a:pt x="855" y="41"/>
                  <a:pt x="855" y="41"/>
                </a:cubicBezTo>
                <a:cubicBezTo>
                  <a:pt x="856" y="43"/>
                  <a:pt x="856" y="43"/>
                  <a:pt x="856" y="43"/>
                </a:cubicBezTo>
                <a:cubicBezTo>
                  <a:pt x="857" y="43"/>
                  <a:pt x="857" y="43"/>
                  <a:pt x="857" y="43"/>
                </a:cubicBezTo>
                <a:cubicBezTo>
                  <a:pt x="861" y="40"/>
                  <a:pt x="861" y="40"/>
                  <a:pt x="861" y="40"/>
                </a:cubicBezTo>
                <a:cubicBezTo>
                  <a:pt x="862" y="41"/>
                  <a:pt x="862" y="41"/>
                  <a:pt x="862" y="41"/>
                </a:cubicBezTo>
                <a:cubicBezTo>
                  <a:pt x="863" y="42"/>
                  <a:pt x="863" y="42"/>
                  <a:pt x="863" y="42"/>
                </a:cubicBezTo>
                <a:cubicBezTo>
                  <a:pt x="861" y="42"/>
                  <a:pt x="861" y="42"/>
                  <a:pt x="861" y="42"/>
                </a:cubicBezTo>
                <a:cubicBezTo>
                  <a:pt x="860" y="43"/>
                  <a:pt x="860" y="43"/>
                  <a:pt x="860" y="43"/>
                </a:cubicBezTo>
                <a:cubicBezTo>
                  <a:pt x="860" y="44"/>
                  <a:pt x="860" y="44"/>
                  <a:pt x="860" y="44"/>
                </a:cubicBezTo>
                <a:cubicBezTo>
                  <a:pt x="859" y="44"/>
                  <a:pt x="859" y="44"/>
                  <a:pt x="859" y="44"/>
                </a:cubicBezTo>
                <a:cubicBezTo>
                  <a:pt x="858" y="46"/>
                  <a:pt x="858" y="46"/>
                  <a:pt x="858" y="46"/>
                </a:cubicBezTo>
                <a:cubicBezTo>
                  <a:pt x="858" y="47"/>
                  <a:pt x="858" y="47"/>
                  <a:pt x="858" y="47"/>
                </a:cubicBezTo>
                <a:cubicBezTo>
                  <a:pt x="856" y="49"/>
                  <a:pt x="856" y="49"/>
                  <a:pt x="856" y="49"/>
                </a:cubicBezTo>
                <a:cubicBezTo>
                  <a:pt x="855" y="48"/>
                  <a:pt x="855" y="48"/>
                  <a:pt x="855" y="48"/>
                </a:cubicBezTo>
                <a:cubicBezTo>
                  <a:pt x="856" y="47"/>
                  <a:pt x="856" y="47"/>
                  <a:pt x="856" y="47"/>
                </a:cubicBezTo>
                <a:cubicBezTo>
                  <a:pt x="855" y="44"/>
                  <a:pt x="855" y="44"/>
                  <a:pt x="855" y="44"/>
                </a:cubicBezTo>
                <a:cubicBezTo>
                  <a:pt x="853" y="44"/>
                  <a:pt x="853" y="44"/>
                  <a:pt x="853" y="44"/>
                </a:cubicBezTo>
                <a:cubicBezTo>
                  <a:pt x="852" y="46"/>
                  <a:pt x="852" y="46"/>
                  <a:pt x="852" y="46"/>
                </a:cubicBezTo>
                <a:cubicBezTo>
                  <a:pt x="853" y="47"/>
                  <a:pt x="853" y="47"/>
                  <a:pt x="853" y="47"/>
                </a:cubicBezTo>
                <a:cubicBezTo>
                  <a:pt x="851" y="48"/>
                  <a:pt x="851" y="48"/>
                  <a:pt x="851" y="48"/>
                </a:cubicBezTo>
                <a:cubicBezTo>
                  <a:pt x="849" y="49"/>
                  <a:pt x="849" y="49"/>
                  <a:pt x="849" y="49"/>
                </a:cubicBezTo>
                <a:cubicBezTo>
                  <a:pt x="848" y="50"/>
                  <a:pt x="848" y="50"/>
                  <a:pt x="848" y="50"/>
                </a:cubicBezTo>
                <a:cubicBezTo>
                  <a:pt x="848" y="48"/>
                  <a:pt x="848" y="48"/>
                  <a:pt x="848" y="48"/>
                </a:cubicBezTo>
                <a:cubicBezTo>
                  <a:pt x="847" y="49"/>
                  <a:pt x="847" y="49"/>
                  <a:pt x="847" y="49"/>
                </a:cubicBezTo>
                <a:cubicBezTo>
                  <a:pt x="847" y="51"/>
                  <a:pt x="847" y="51"/>
                  <a:pt x="847" y="51"/>
                </a:cubicBezTo>
                <a:cubicBezTo>
                  <a:pt x="848" y="53"/>
                  <a:pt x="848" y="53"/>
                  <a:pt x="848" y="53"/>
                </a:cubicBezTo>
                <a:cubicBezTo>
                  <a:pt x="848" y="55"/>
                  <a:pt x="848" y="55"/>
                  <a:pt x="848" y="55"/>
                </a:cubicBezTo>
                <a:cubicBezTo>
                  <a:pt x="849" y="56"/>
                  <a:pt x="849" y="56"/>
                  <a:pt x="849" y="56"/>
                </a:cubicBezTo>
                <a:cubicBezTo>
                  <a:pt x="849" y="59"/>
                  <a:pt x="849" y="59"/>
                  <a:pt x="849" y="59"/>
                </a:cubicBezTo>
                <a:cubicBezTo>
                  <a:pt x="850" y="59"/>
                  <a:pt x="850" y="59"/>
                  <a:pt x="850" y="59"/>
                </a:cubicBezTo>
                <a:cubicBezTo>
                  <a:pt x="851" y="60"/>
                  <a:pt x="851" y="60"/>
                  <a:pt x="851" y="60"/>
                </a:cubicBezTo>
                <a:cubicBezTo>
                  <a:pt x="851" y="61"/>
                  <a:pt x="851" y="61"/>
                  <a:pt x="851" y="61"/>
                </a:cubicBezTo>
                <a:cubicBezTo>
                  <a:pt x="852" y="62"/>
                  <a:pt x="852" y="62"/>
                  <a:pt x="852" y="62"/>
                </a:cubicBezTo>
                <a:cubicBezTo>
                  <a:pt x="852" y="64"/>
                  <a:pt x="852" y="64"/>
                  <a:pt x="852" y="64"/>
                </a:cubicBezTo>
                <a:cubicBezTo>
                  <a:pt x="850" y="65"/>
                  <a:pt x="850" y="65"/>
                  <a:pt x="850" y="65"/>
                </a:cubicBezTo>
                <a:cubicBezTo>
                  <a:pt x="849" y="67"/>
                  <a:pt x="849" y="67"/>
                  <a:pt x="849" y="67"/>
                </a:cubicBezTo>
                <a:cubicBezTo>
                  <a:pt x="848" y="70"/>
                  <a:pt x="848" y="70"/>
                  <a:pt x="848" y="70"/>
                </a:cubicBezTo>
                <a:cubicBezTo>
                  <a:pt x="847" y="71"/>
                  <a:pt x="847" y="71"/>
                  <a:pt x="847" y="71"/>
                </a:cubicBezTo>
                <a:cubicBezTo>
                  <a:pt x="845" y="75"/>
                  <a:pt x="845" y="75"/>
                  <a:pt x="845" y="75"/>
                </a:cubicBezTo>
                <a:cubicBezTo>
                  <a:pt x="845" y="76"/>
                  <a:pt x="845" y="76"/>
                  <a:pt x="845" y="76"/>
                </a:cubicBezTo>
                <a:cubicBezTo>
                  <a:pt x="843" y="79"/>
                  <a:pt x="843" y="79"/>
                  <a:pt x="843" y="79"/>
                </a:cubicBezTo>
                <a:cubicBezTo>
                  <a:pt x="843" y="78"/>
                  <a:pt x="843" y="78"/>
                  <a:pt x="843" y="78"/>
                </a:cubicBezTo>
                <a:cubicBezTo>
                  <a:pt x="843" y="76"/>
                  <a:pt x="843" y="76"/>
                  <a:pt x="843" y="76"/>
                </a:cubicBezTo>
                <a:cubicBezTo>
                  <a:pt x="844" y="73"/>
                  <a:pt x="844" y="73"/>
                  <a:pt x="844" y="73"/>
                </a:cubicBezTo>
                <a:cubicBezTo>
                  <a:pt x="846" y="71"/>
                  <a:pt x="846" y="71"/>
                  <a:pt x="846" y="71"/>
                </a:cubicBezTo>
                <a:cubicBezTo>
                  <a:pt x="845" y="71"/>
                  <a:pt x="845" y="71"/>
                  <a:pt x="845" y="71"/>
                </a:cubicBezTo>
                <a:cubicBezTo>
                  <a:pt x="845" y="71"/>
                  <a:pt x="845" y="71"/>
                  <a:pt x="845" y="71"/>
                </a:cubicBezTo>
                <a:cubicBezTo>
                  <a:pt x="843" y="71"/>
                  <a:pt x="843" y="71"/>
                  <a:pt x="843" y="71"/>
                </a:cubicBezTo>
                <a:cubicBezTo>
                  <a:pt x="842" y="70"/>
                  <a:pt x="842" y="70"/>
                  <a:pt x="842" y="70"/>
                </a:cubicBezTo>
                <a:cubicBezTo>
                  <a:pt x="841" y="69"/>
                  <a:pt x="841" y="69"/>
                  <a:pt x="841" y="69"/>
                </a:cubicBezTo>
                <a:cubicBezTo>
                  <a:pt x="842" y="69"/>
                  <a:pt x="842" y="69"/>
                  <a:pt x="842" y="69"/>
                </a:cubicBezTo>
                <a:cubicBezTo>
                  <a:pt x="844" y="68"/>
                  <a:pt x="844" y="68"/>
                  <a:pt x="844" y="68"/>
                </a:cubicBezTo>
                <a:cubicBezTo>
                  <a:pt x="845" y="68"/>
                  <a:pt x="845" y="68"/>
                  <a:pt x="845" y="68"/>
                </a:cubicBezTo>
                <a:cubicBezTo>
                  <a:pt x="845" y="67"/>
                  <a:pt x="845" y="67"/>
                  <a:pt x="845" y="67"/>
                </a:cubicBezTo>
                <a:cubicBezTo>
                  <a:pt x="846" y="67"/>
                  <a:pt x="846" y="67"/>
                  <a:pt x="846" y="67"/>
                </a:cubicBezTo>
                <a:cubicBezTo>
                  <a:pt x="847" y="69"/>
                  <a:pt x="847" y="69"/>
                  <a:pt x="847" y="69"/>
                </a:cubicBezTo>
                <a:cubicBezTo>
                  <a:pt x="847" y="67"/>
                  <a:pt x="847" y="67"/>
                  <a:pt x="847" y="67"/>
                </a:cubicBezTo>
                <a:cubicBezTo>
                  <a:pt x="847" y="65"/>
                  <a:pt x="847" y="65"/>
                  <a:pt x="847" y="65"/>
                </a:cubicBezTo>
                <a:cubicBezTo>
                  <a:pt x="846" y="64"/>
                  <a:pt x="846" y="64"/>
                  <a:pt x="846" y="64"/>
                </a:cubicBezTo>
                <a:cubicBezTo>
                  <a:pt x="845" y="63"/>
                  <a:pt x="845" y="63"/>
                  <a:pt x="845" y="63"/>
                </a:cubicBezTo>
                <a:cubicBezTo>
                  <a:pt x="843" y="60"/>
                  <a:pt x="843" y="60"/>
                  <a:pt x="843" y="60"/>
                </a:cubicBezTo>
                <a:cubicBezTo>
                  <a:pt x="843" y="58"/>
                  <a:pt x="843" y="58"/>
                  <a:pt x="843" y="58"/>
                </a:cubicBezTo>
                <a:cubicBezTo>
                  <a:pt x="843" y="57"/>
                  <a:pt x="843" y="57"/>
                  <a:pt x="843" y="57"/>
                </a:cubicBezTo>
                <a:cubicBezTo>
                  <a:pt x="842" y="54"/>
                  <a:pt x="842" y="54"/>
                  <a:pt x="842" y="54"/>
                </a:cubicBezTo>
                <a:cubicBezTo>
                  <a:pt x="841" y="52"/>
                  <a:pt x="841" y="52"/>
                  <a:pt x="841" y="52"/>
                </a:cubicBezTo>
                <a:cubicBezTo>
                  <a:pt x="841" y="50"/>
                  <a:pt x="841" y="50"/>
                  <a:pt x="841" y="50"/>
                </a:cubicBezTo>
                <a:cubicBezTo>
                  <a:pt x="842" y="50"/>
                  <a:pt x="842" y="50"/>
                  <a:pt x="842" y="50"/>
                </a:cubicBezTo>
                <a:cubicBezTo>
                  <a:pt x="844" y="47"/>
                  <a:pt x="844" y="47"/>
                  <a:pt x="844" y="47"/>
                </a:cubicBezTo>
                <a:cubicBezTo>
                  <a:pt x="844" y="45"/>
                  <a:pt x="844" y="45"/>
                  <a:pt x="844" y="45"/>
                </a:cubicBezTo>
                <a:cubicBezTo>
                  <a:pt x="846" y="43"/>
                  <a:pt x="846" y="43"/>
                  <a:pt x="846" y="43"/>
                </a:cubicBezTo>
                <a:cubicBezTo>
                  <a:pt x="847" y="41"/>
                  <a:pt x="847" y="41"/>
                  <a:pt x="847" y="41"/>
                </a:cubicBezTo>
                <a:cubicBezTo>
                  <a:pt x="849" y="40"/>
                  <a:pt x="849" y="40"/>
                  <a:pt x="849" y="40"/>
                </a:cubicBezTo>
                <a:cubicBezTo>
                  <a:pt x="849" y="38"/>
                  <a:pt x="849" y="38"/>
                  <a:pt x="849" y="38"/>
                </a:cubicBezTo>
                <a:cubicBezTo>
                  <a:pt x="848" y="37"/>
                  <a:pt x="848" y="37"/>
                  <a:pt x="848" y="37"/>
                </a:cubicBezTo>
                <a:cubicBezTo>
                  <a:pt x="847" y="35"/>
                  <a:pt x="847" y="35"/>
                  <a:pt x="847" y="35"/>
                </a:cubicBezTo>
                <a:cubicBezTo>
                  <a:pt x="847" y="33"/>
                  <a:pt x="847" y="33"/>
                  <a:pt x="847" y="33"/>
                </a:cubicBezTo>
                <a:cubicBezTo>
                  <a:pt x="849" y="29"/>
                  <a:pt x="849" y="29"/>
                  <a:pt x="849" y="29"/>
                </a:cubicBezTo>
                <a:cubicBezTo>
                  <a:pt x="850" y="28"/>
                  <a:pt x="850" y="28"/>
                  <a:pt x="850" y="28"/>
                </a:cubicBezTo>
                <a:cubicBezTo>
                  <a:pt x="853" y="26"/>
                  <a:pt x="853" y="26"/>
                  <a:pt x="853" y="26"/>
                </a:cubicBezTo>
                <a:cubicBezTo>
                  <a:pt x="857" y="22"/>
                  <a:pt x="857" y="22"/>
                  <a:pt x="857" y="22"/>
                </a:cubicBezTo>
                <a:cubicBezTo>
                  <a:pt x="861" y="18"/>
                  <a:pt x="861" y="18"/>
                  <a:pt x="861" y="18"/>
                </a:cubicBezTo>
                <a:cubicBezTo>
                  <a:pt x="863" y="18"/>
                  <a:pt x="863" y="18"/>
                  <a:pt x="863" y="18"/>
                </a:cubicBezTo>
                <a:cubicBezTo>
                  <a:pt x="864" y="16"/>
                  <a:pt x="864" y="16"/>
                  <a:pt x="864" y="16"/>
                </a:cubicBezTo>
                <a:cubicBezTo>
                  <a:pt x="865" y="14"/>
                  <a:pt x="865" y="14"/>
                  <a:pt x="865" y="14"/>
                </a:cubicBezTo>
                <a:cubicBezTo>
                  <a:pt x="867" y="14"/>
                  <a:pt x="867" y="14"/>
                  <a:pt x="867" y="14"/>
                </a:cubicBezTo>
                <a:cubicBezTo>
                  <a:pt x="871" y="13"/>
                  <a:pt x="871" y="13"/>
                  <a:pt x="871" y="13"/>
                </a:cubicBezTo>
                <a:cubicBezTo>
                  <a:pt x="873" y="12"/>
                  <a:pt x="873" y="12"/>
                  <a:pt x="873" y="12"/>
                </a:cubicBezTo>
                <a:cubicBezTo>
                  <a:pt x="874" y="10"/>
                  <a:pt x="874" y="10"/>
                  <a:pt x="874" y="10"/>
                </a:cubicBezTo>
                <a:cubicBezTo>
                  <a:pt x="873" y="9"/>
                  <a:pt x="873" y="9"/>
                  <a:pt x="873" y="9"/>
                </a:cubicBezTo>
                <a:cubicBezTo>
                  <a:pt x="869" y="7"/>
                  <a:pt x="869" y="7"/>
                  <a:pt x="869" y="7"/>
                </a:cubicBezTo>
                <a:cubicBezTo>
                  <a:pt x="867" y="5"/>
                  <a:pt x="867" y="5"/>
                  <a:pt x="867" y="5"/>
                </a:cubicBezTo>
                <a:cubicBezTo>
                  <a:pt x="864" y="5"/>
                  <a:pt x="864" y="5"/>
                  <a:pt x="864" y="5"/>
                </a:cubicBezTo>
                <a:cubicBezTo>
                  <a:pt x="863" y="5"/>
                  <a:pt x="863" y="5"/>
                  <a:pt x="863" y="5"/>
                </a:cubicBezTo>
                <a:cubicBezTo>
                  <a:pt x="861" y="5"/>
                  <a:pt x="861" y="5"/>
                  <a:pt x="861" y="5"/>
                </a:cubicBezTo>
                <a:cubicBezTo>
                  <a:pt x="859" y="5"/>
                  <a:pt x="859" y="5"/>
                  <a:pt x="859" y="5"/>
                </a:cubicBezTo>
                <a:cubicBezTo>
                  <a:pt x="857" y="5"/>
                  <a:pt x="857" y="5"/>
                  <a:pt x="857" y="5"/>
                </a:cubicBezTo>
                <a:cubicBezTo>
                  <a:pt x="853" y="6"/>
                  <a:pt x="853" y="6"/>
                  <a:pt x="853" y="6"/>
                </a:cubicBezTo>
                <a:cubicBezTo>
                  <a:pt x="848" y="7"/>
                  <a:pt x="848" y="7"/>
                  <a:pt x="848" y="7"/>
                </a:cubicBezTo>
                <a:cubicBezTo>
                  <a:pt x="844" y="10"/>
                  <a:pt x="844" y="10"/>
                  <a:pt x="844" y="10"/>
                </a:cubicBezTo>
                <a:cubicBezTo>
                  <a:pt x="841" y="12"/>
                  <a:pt x="841" y="12"/>
                  <a:pt x="841" y="12"/>
                </a:cubicBezTo>
                <a:cubicBezTo>
                  <a:pt x="840" y="14"/>
                  <a:pt x="840" y="14"/>
                  <a:pt x="840" y="14"/>
                </a:cubicBezTo>
                <a:cubicBezTo>
                  <a:pt x="841" y="16"/>
                  <a:pt x="841" y="16"/>
                  <a:pt x="841" y="16"/>
                </a:cubicBezTo>
                <a:cubicBezTo>
                  <a:pt x="840" y="15"/>
                  <a:pt x="840" y="15"/>
                  <a:pt x="840" y="15"/>
                </a:cubicBezTo>
                <a:cubicBezTo>
                  <a:pt x="838" y="15"/>
                  <a:pt x="838" y="15"/>
                  <a:pt x="838" y="15"/>
                </a:cubicBezTo>
                <a:cubicBezTo>
                  <a:pt x="837" y="17"/>
                  <a:pt x="837" y="17"/>
                  <a:pt x="837" y="17"/>
                </a:cubicBezTo>
                <a:cubicBezTo>
                  <a:pt x="835" y="17"/>
                  <a:pt x="835" y="17"/>
                  <a:pt x="835" y="17"/>
                </a:cubicBezTo>
                <a:cubicBezTo>
                  <a:pt x="833" y="19"/>
                  <a:pt x="833" y="19"/>
                  <a:pt x="833" y="19"/>
                </a:cubicBezTo>
                <a:cubicBezTo>
                  <a:pt x="833" y="21"/>
                  <a:pt x="833" y="21"/>
                  <a:pt x="833" y="21"/>
                </a:cubicBezTo>
                <a:lnTo>
                  <a:pt x="832" y="21"/>
                </a:lnTo>
                <a:close/>
                <a:moveTo>
                  <a:pt x="981" y="509"/>
                </a:moveTo>
                <a:cubicBezTo>
                  <a:pt x="982" y="509"/>
                  <a:pt x="982" y="509"/>
                  <a:pt x="982" y="509"/>
                </a:cubicBezTo>
                <a:cubicBezTo>
                  <a:pt x="982" y="507"/>
                  <a:pt x="982" y="507"/>
                  <a:pt x="982" y="507"/>
                </a:cubicBezTo>
                <a:cubicBezTo>
                  <a:pt x="982" y="507"/>
                  <a:pt x="982" y="507"/>
                  <a:pt x="982" y="507"/>
                </a:cubicBezTo>
                <a:cubicBezTo>
                  <a:pt x="981" y="506"/>
                  <a:pt x="981" y="506"/>
                  <a:pt x="981" y="506"/>
                </a:cubicBezTo>
                <a:cubicBezTo>
                  <a:pt x="981" y="505"/>
                  <a:pt x="981" y="505"/>
                  <a:pt x="981" y="505"/>
                </a:cubicBezTo>
                <a:cubicBezTo>
                  <a:pt x="982" y="504"/>
                  <a:pt x="982" y="504"/>
                  <a:pt x="982" y="504"/>
                </a:cubicBezTo>
                <a:cubicBezTo>
                  <a:pt x="982" y="503"/>
                  <a:pt x="982" y="503"/>
                  <a:pt x="982" y="503"/>
                </a:cubicBezTo>
                <a:cubicBezTo>
                  <a:pt x="981" y="502"/>
                  <a:pt x="981" y="502"/>
                  <a:pt x="981" y="502"/>
                </a:cubicBezTo>
                <a:cubicBezTo>
                  <a:pt x="981" y="502"/>
                  <a:pt x="981" y="502"/>
                  <a:pt x="981" y="502"/>
                </a:cubicBezTo>
                <a:cubicBezTo>
                  <a:pt x="981" y="502"/>
                  <a:pt x="981" y="502"/>
                  <a:pt x="981" y="502"/>
                </a:cubicBezTo>
                <a:cubicBezTo>
                  <a:pt x="980" y="503"/>
                  <a:pt x="980" y="503"/>
                  <a:pt x="980" y="503"/>
                </a:cubicBezTo>
                <a:cubicBezTo>
                  <a:pt x="981" y="505"/>
                  <a:pt x="981" y="505"/>
                  <a:pt x="981" y="505"/>
                </a:cubicBezTo>
                <a:cubicBezTo>
                  <a:pt x="981" y="506"/>
                  <a:pt x="981" y="506"/>
                  <a:pt x="981" y="506"/>
                </a:cubicBezTo>
                <a:cubicBezTo>
                  <a:pt x="981" y="508"/>
                  <a:pt x="981" y="508"/>
                  <a:pt x="981" y="508"/>
                </a:cubicBezTo>
                <a:lnTo>
                  <a:pt x="981" y="509"/>
                </a:lnTo>
                <a:close/>
                <a:moveTo>
                  <a:pt x="889" y="144"/>
                </a:moveTo>
                <a:cubicBezTo>
                  <a:pt x="887" y="145"/>
                  <a:pt x="887" y="145"/>
                  <a:pt x="887" y="145"/>
                </a:cubicBezTo>
                <a:cubicBezTo>
                  <a:pt x="884" y="150"/>
                  <a:pt x="884" y="150"/>
                  <a:pt x="884" y="150"/>
                </a:cubicBezTo>
                <a:cubicBezTo>
                  <a:pt x="883" y="151"/>
                  <a:pt x="883" y="151"/>
                  <a:pt x="883" y="151"/>
                </a:cubicBezTo>
                <a:cubicBezTo>
                  <a:pt x="882" y="153"/>
                  <a:pt x="882" y="153"/>
                  <a:pt x="882" y="153"/>
                </a:cubicBezTo>
                <a:cubicBezTo>
                  <a:pt x="879" y="155"/>
                  <a:pt x="879" y="155"/>
                  <a:pt x="879" y="155"/>
                </a:cubicBezTo>
                <a:cubicBezTo>
                  <a:pt x="879" y="158"/>
                  <a:pt x="879" y="158"/>
                  <a:pt x="879" y="158"/>
                </a:cubicBezTo>
                <a:cubicBezTo>
                  <a:pt x="879" y="160"/>
                  <a:pt x="879" y="160"/>
                  <a:pt x="879" y="160"/>
                </a:cubicBezTo>
                <a:cubicBezTo>
                  <a:pt x="879" y="161"/>
                  <a:pt x="879" y="161"/>
                  <a:pt x="879" y="161"/>
                </a:cubicBezTo>
                <a:cubicBezTo>
                  <a:pt x="879" y="163"/>
                  <a:pt x="879" y="163"/>
                  <a:pt x="879" y="163"/>
                </a:cubicBezTo>
                <a:cubicBezTo>
                  <a:pt x="879" y="164"/>
                  <a:pt x="879" y="164"/>
                  <a:pt x="879" y="164"/>
                </a:cubicBezTo>
                <a:cubicBezTo>
                  <a:pt x="880" y="164"/>
                  <a:pt x="880" y="164"/>
                  <a:pt x="880" y="164"/>
                </a:cubicBezTo>
                <a:cubicBezTo>
                  <a:pt x="882" y="164"/>
                  <a:pt x="882" y="164"/>
                  <a:pt x="882" y="164"/>
                </a:cubicBezTo>
                <a:cubicBezTo>
                  <a:pt x="885" y="164"/>
                  <a:pt x="885" y="164"/>
                  <a:pt x="885" y="164"/>
                </a:cubicBezTo>
                <a:cubicBezTo>
                  <a:pt x="886" y="164"/>
                  <a:pt x="886" y="164"/>
                  <a:pt x="886" y="164"/>
                </a:cubicBezTo>
                <a:cubicBezTo>
                  <a:pt x="888" y="164"/>
                  <a:pt x="888" y="164"/>
                  <a:pt x="888" y="164"/>
                </a:cubicBezTo>
                <a:cubicBezTo>
                  <a:pt x="889" y="163"/>
                  <a:pt x="889" y="163"/>
                  <a:pt x="889" y="163"/>
                </a:cubicBezTo>
                <a:cubicBezTo>
                  <a:pt x="890" y="163"/>
                  <a:pt x="890" y="163"/>
                  <a:pt x="890" y="163"/>
                </a:cubicBezTo>
                <a:cubicBezTo>
                  <a:pt x="892" y="161"/>
                  <a:pt x="892" y="161"/>
                  <a:pt x="892" y="161"/>
                </a:cubicBezTo>
                <a:cubicBezTo>
                  <a:pt x="894" y="161"/>
                  <a:pt x="894" y="161"/>
                  <a:pt x="894" y="161"/>
                </a:cubicBezTo>
                <a:cubicBezTo>
                  <a:pt x="895" y="159"/>
                  <a:pt x="895" y="159"/>
                  <a:pt x="895" y="159"/>
                </a:cubicBezTo>
                <a:cubicBezTo>
                  <a:pt x="898" y="155"/>
                  <a:pt x="898" y="155"/>
                  <a:pt x="898" y="155"/>
                </a:cubicBezTo>
                <a:cubicBezTo>
                  <a:pt x="898" y="153"/>
                  <a:pt x="898" y="153"/>
                  <a:pt x="898" y="153"/>
                </a:cubicBezTo>
                <a:cubicBezTo>
                  <a:pt x="899" y="151"/>
                  <a:pt x="899" y="151"/>
                  <a:pt x="899" y="151"/>
                </a:cubicBezTo>
                <a:cubicBezTo>
                  <a:pt x="900" y="150"/>
                  <a:pt x="900" y="150"/>
                  <a:pt x="900" y="150"/>
                </a:cubicBezTo>
                <a:cubicBezTo>
                  <a:pt x="900" y="148"/>
                  <a:pt x="900" y="148"/>
                  <a:pt x="900" y="148"/>
                </a:cubicBezTo>
                <a:cubicBezTo>
                  <a:pt x="900" y="146"/>
                  <a:pt x="900" y="146"/>
                  <a:pt x="900" y="146"/>
                </a:cubicBezTo>
                <a:cubicBezTo>
                  <a:pt x="898" y="145"/>
                  <a:pt x="898" y="145"/>
                  <a:pt x="898" y="145"/>
                </a:cubicBezTo>
                <a:cubicBezTo>
                  <a:pt x="897" y="145"/>
                  <a:pt x="897" y="145"/>
                  <a:pt x="897" y="145"/>
                </a:cubicBezTo>
                <a:cubicBezTo>
                  <a:pt x="896" y="143"/>
                  <a:pt x="896" y="143"/>
                  <a:pt x="896" y="143"/>
                </a:cubicBezTo>
                <a:cubicBezTo>
                  <a:pt x="894" y="143"/>
                  <a:pt x="894" y="143"/>
                  <a:pt x="894" y="143"/>
                </a:cubicBezTo>
                <a:cubicBezTo>
                  <a:pt x="892" y="144"/>
                  <a:pt x="892" y="144"/>
                  <a:pt x="892" y="144"/>
                </a:cubicBezTo>
                <a:cubicBezTo>
                  <a:pt x="891" y="143"/>
                  <a:pt x="891" y="143"/>
                  <a:pt x="891" y="143"/>
                </a:cubicBezTo>
                <a:cubicBezTo>
                  <a:pt x="890" y="144"/>
                  <a:pt x="890" y="144"/>
                  <a:pt x="890" y="144"/>
                </a:cubicBezTo>
                <a:lnTo>
                  <a:pt x="889" y="144"/>
                </a:lnTo>
                <a:close/>
                <a:moveTo>
                  <a:pt x="893" y="128"/>
                </a:moveTo>
                <a:cubicBezTo>
                  <a:pt x="894" y="126"/>
                  <a:pt x="894" y="126"/>
                  <a:pt x="894" y="126"/>
                </a:cubicBezTo>
                <a:cubicBezTo>
                  <a:pt x="896" y="126"/>
                  <a:pt x="896" y="126"/>
                  <a:pt x="896" y="126"/>
                </a:cubicBezTo>
                <a:cubicBezTo>
                  <a:pt x="896" y="125"/>
                  <a:pt x="896" y="125"/>
                  <a:pt x="896" y="125"/>
                </a:cubicBezTo>
                <a:cubicBezTo>
                  <a:pt x="896" y="122"/>
                  <a:pt x="896" y="122"/>
                  <a:pt x="896" y="122"/>
                </a:cubicBezTo>
                <a:cubicBezTo>
                  <a:pt x="894" y="122"/>
                  <a:pt x="894" y="122"/>
                  <a:pt x="894" y="122"/>
                </a:cubicBezTo>
                <a:cubicBezTo>
                  <a:pt x="893" y="122"/>
                  <a:pt x="893" y="122"/>
                  <a:pt x="893" y="122"/>
                </a:cubicBezTo>
                <a:cubicBezTo>
                  <a:pt x="892" y="124"/>
                  <a:pt x="892" y="124"/>
                  <a:pt x="892" y="124"/>
                </a:cubicBezTo>
                <a:cubicBezTo>
                  <a:pt x="891" y="125"/>
                  <a:pt x="891" y="125"/>
                  <a:pt x="891" y="125"/>
                </a:cubicBezTo>
                <a:cubicBezTo>
                  <a:pt x="891" y="128"/>
                  <a:pt x="891" y="128"/>
                  <a:pt x="891" y="128"/>
                </a:cubicBezTo>
                <a:lnTo>
                  <a:pt x="893" y="128"/>
                </a:lnTo>
                <a:close/>
              </a:path>
            </a:pathLst>
          </a:custGeom>
          <a:solidFill>
            <a:srgbClr val="073A65"/>
          </a:solidFill>
          <a:ln>
            <a:noFill/>
          </a:ln>
        </p:spPr>
        <p:txBody>
          <a:bodyPr vert="horz" wrap="square" lIns="121903" tIns="60952" rIns="121903" bIns="60952" numCol="1" anchor="t" anchorCtr="0" compatLnSpc="1">
            <a:prstTxWarp prst="textNoShape">
              <a:avLst/>
            </a:prstTxWarp>
          </a:bodyPr>
          <a:lstStyle/>
          <a:p>
            <a:pPr defTabSz="1218935">
              <a:defRPr/>
            </a:pPr>
            <a:endParaRPr lang="en-US" sz="2400" kern="0">
              <a:solidFill>
                <a:sysClr val="windowText" lastClr="000000"/>
              </a:solidFill>
              <a:latin typeface="Calibri"/>
            </a:endParaRPr>
          </a:p>
        </p:txBody>
      </p:sp>
      <p:sp>
        <p:nvSpPr>
          <p:cNvPr id="31" name="Rectangle 30">
            <a:extLst>
              <a:ext uri="{FF2B5EF4-FFF2-40B4-BE49-F238E27FC236}">
                <a16:creationId xmlns:a16="http://schemas.microsoft.com/office/drawing/2014/main" id="{39DF2E60-AA1E-4E1A-ACB4-18351A360702}"/>
              </a:ext>
            </a:extLst>
          </p:cNvPr>
          <p:cNvSpPr/>
          <p:nvPr/>
        </p:nvSpPr>
        <p:spPr bwMode="auto">
          <a:xfrm rot="16200000">
            <a:off x="5106384" y="-5124226"/>
            <a:ext cx="1979234" cy="1219200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Title 1">
            <a:extLst>
              <a:ext uri="{FF2B5EF4-FFF2-40B4-BE49-F238E27FC236}">
                <a16:creationId xmlns:a16="http://schemas.microsoft.com/office/drawing/2014/main" id="{435E45D8-DD41-4FEF-9443-94FFB8EF4451}"/>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5294" spc="-98" dirty="0">
                <a:gradFill>
                  <a:gsLst>
                    <a:gs pos="0">
                      <a:srgbClr val="FFFFFF"/>
                    </a:gs>
                    <a:gs pos="100000">
                      <a:srgbClr val="FFFFFF"/>
                    </a:gs>
                  </a:gsLst>
                  <a:lin ang="5400000" scaled="0"/>
                </a:gradFill>
                <a:latin typeface="Segoe UI Light"/>
              </a:rPr>
              <a:t>Azure Cosmos DB</a:t>
            </a:r>
          </a:p>
        </p:txBody>
      </p:sp>
      <p:sp>
        <p:nvSpPr>
          <p:cNvPr id="50" name="Title 1">
            <a:extLst>
              <a:ext uri="{FF2B5EF4-FFF2-40B4-BE49-F238E27FC236}">
                <a16:creationId xmlns:a16="http://schemas.microsoft.com/office/drawing/2014/main" id="{9DA7411C-F06C-4E29-93AB-6F731F172E8D}"/>
              </a:ext>
            </a:extLst>
          </p:cNvPr>
          <p:cNvSpPr txBox="1">
            <a:spLocks/>
          </p:cNvSpPr>
          <p:nvPr/>
        </p:nvSpPr>
        <p:spPr>
          <a:xfrm>
            <a:off x="1543960" y="1100393"/>
            <a:ext cx="9119646"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745" spc="0" dirty="0">
                <a:solidFill>
                  <a:srgbClr val="0078D7">
                    <a:lumMod val="20000"/>
                    <a:lumOff val="80000"/>
                  </a:srgbClr>
                </a:solidFill>
                <a:latin typeface="Segoe UI" panose="020B0502040204020203" pitchFamily="34" charset="0"/>
              </a:rPr>
              <a:t>Globally distributed database service</a:t>
            </a:r>
            <a:endParaRPr lang="en-US" sz="3921" spc="0" dirty="0">
              <a:solidFill>
                <a:srgbClr val="0078D7">
                  <a:lumMod val="20000"/>
                  <a:lumOff val="80000"/>
                </a:srgbClr>
              </a:solidFill>
              <a:latin typeface="Segoe UI" panose="020B0502040204020203" pitchFamily="34" charset="0"/>
            </a:endParaRPr>
          </a:p>
        </p:txBody>
      </p:sp>
      <p:sp>
        <p:nvSpPr>
          <p:cNvPr id="25" name="Rectangle 24">
            <a:extLst>
              <a:ext uri="{FF2B5EF4-FFF2-40B4-BE49-F238E27FC236}">
                <a16:creationId xmlns:a16="http://schemas.microsoft.com/office/drawing/2014/main" id="{4ABFAEA4-8AD6-4719-84B0-569801BEF51D}"/>
              </a:ext>
            </a:extLst>
          </p:cNvPr>
          <p:cNvSpPr/>
          <p:nvPr/>
        </p:nvSpPr>
        <p:spPr bwMode="auto">
          <a:xfrm rot="16200000">
            <a:off x="6008868" y="-4047475"/>
            <a:ext cx="174265" cy="12192000"/>
          </a:xfrm>
          <a:prstGeom prst="rect">
            <a:avLst/>
          </a:prstGeom>
          <a:gradFill flip="none" rotWithShape="1">
            <a:gsLst>
              <a:gs pos="0">
                <a:srgbClr val="002050">
                  <a:alpha val="47000"/>
                </a:srgbClr>
              </a:gs>
              <a:gs pos="100000">
                <a:srgbClr val="002050">
                  <a:alpha val="0"/>
                </a:srgbClr>
              </a:gs>
            </a:gsLst>
            <a:lin ang="108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6" name="Straight Connector 5">
            <a:extLst>
              <a:ext uri="{FF2B5EF4-FFF2-40B4-BE49-F238E27FC236}">
                <a16:creationId xmlns:a16="http://schemas.microsoft.com/office/drawing/2014/main" id="{AF9443FC-9B3E-4E97-A837-910D4B6ABDC6}"/>
              </a:ext>
            </a:extLst>
          </p:cNvPr>
          <p:cNvCxnSpPr/>
          <p:nvPr/>
        </p:nvCxnSpPr>
        <p:spPr>
          <a:xfrm flipV="1">
            <a:off x="2288418" y="3114376"/>
            <a:ext cx="3851964" cy="389326"/>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9468BFD-7207-4ECE-8A37-EB63637F1CF8}"/>
              </a:ext>
            </a:extLst>
          </p:cNvPr>
          <p:cNvCxnSpPr/>
          <p:nvPr/>
        </p:nvCxnSpPr>
        <p:spPr>
          <a:xfrm flipH="1" flipV="1">
            <a:off x="6140383" y="3114024"/>
            <a:ext cx="3310559" cy="449903"/>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21C268A-1759-4162-9611-6D4C2DE3498C}"/>
              </a:ext>
            </a:extLst>
          </p:cNvPr>
          <p:cNvCxnSpPr/>
          <p:nvPr/>
        </p:nvCxnSpPr>
        <p:spPr>
          <a:xfrm>
            <a:off x="9450941" y="3578404"/>
            <a:ext cx="967429" cy="2091658"/>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088AF51-FCFC-401C-B234-DD9206A99C34}"/>
              </a:ext>
            </a:extLst>
          </p:cNvPr>
          <p:cNvCxnSpPr>
            <a:cxnSpLocks/>
          </p:cNvCxnSpPr>
          <p:nvPr/>
        </p:nvCxnSpPr>
        <p:spPr>
          <a:xfrm flipH="1" flipV="1">
            <a:off x="4498416" y="5087980"/>
            <a:ext cx="5785569" cy="608540"/>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4798C0B-5805-4BB2-AED1-DD79D088ED8A}"/>
              </a:ext>
            </a:extLst>
          </p:cNvPr>
          <p:cNvCxnSpPr/>
          <p:nvPr/>
        </p:nvCxnSpPr>
        <p:spPr>
          <a:xfrm flipH="1" flipV="1">
            <a:off x="2288418" y="3518180"/>
            <a:ext cx="2209998" cy="1569798"/>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22F23DF-315B-4A6C-9340-EB6718E802AB}"/>
              </a:ext>
            </a:extLst>
          </p:cNvPr>
          <p:cNvCxnSpPr/>
          <p:nvPr/>
        </p:nvCxnSpPr>
        <p:spPr>
          <a:xfrm flipV="1">
            <a:off x="4498416" y="3539204"/>
            <a:ext cx="4952526" cy="1548775"/>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1CB5F8E-847F-4548-A2AE-8AFD2E3D73B0}"/>
              </a:ext>
            </a:extLst>
          </p:cNvPr>
          <p:cNvCxnSpPr/>
          <p:nvPr/>
        </p:nvCxnSpPr>
        <p:spPr>
          <a:xfrm flipH="1">
            <a:off x="4498416" y="3134370"/>
            <a:ext cx="1641479" cy="1968086"/>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98292F2-7355-4162-A735-202AAA325902}"/>
              </a:ext>
            </a:extLst>
          </p:cNvPr>
          <p:cNvCxnSpPr/>
          <p:nvPr/>
        </p:nvCxnSpPr>
        <p:spPr>
          <a:xfrm>
            <a:off x="2288418" y="3539203"/>
            <a:ext cx="8129953" cy="2128005"/>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BC30D1C-3E66-43AE-8107-E4EA8BDBE9FA}"/>
              </a:ext>
            </a:extLst>
          </p:cNvPr>
          <p:cNvCxnSpPr>
            <a:cxnSpLocks/>
          </p:cNvCxnSpPr>
          <p:nvPr/>
        </p:nvCxnSpPr>
        <p:spPr>
          <a:xfrm>
            <a:off x="6139896" y="3134371"/>
            <a:ext cx="4278475" cy="2532838"/>
          </a:xfrm>
          <a:prstGeom prst="line">
            <a:avLst/>
          </a:prstGeom>
          <a:ln w="28575" cap="rnd">
            <a:solidFill>
              <a:srgbClr val="81C6FF"/>
            </a:solidFill>
            <a:prstDash val="sysDot"/>
          </a:ln>
        </p:spPr>
        <p:style>
          <a:lnRef idx="1">
            <a:schemeClr val="accent1"/>
          </a:lnRef>
          <a:fillRef idx="0">
            <a:schemeClr val="accent1"/>
          </a:fillRef>
          <a:effectRef idx="0">
            <a:schemeClr val="accent1"/>
          </a:effectRef>
          <a:fontRef idx="minor">
            <a:schemeClr val="tx1"/>
          </a:fontRef>
        </p:style>
      </p:cxnSp>
      <p:pic>
        <p:nvPicPr>
          <p:cNvPr id="3" name="Graphic 2">
            <a:extLst>
              <a:ext uri="{FF2B5EF4-FFF2-40B4-BE49-F238E27FC236}">
                <a16:creationId xmlns:a16="http://schemas.microsoft.com/office/drawing/2014/main" id="{0CF4575C-1569-48BE-9A94-B5ABB9DC1C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7821" y="3078875"/>
            <a:ext cx="441193" cy="669064"/>
          </a:xfrm>
          <a:prstGeom prst="rect">
            <a:avLst/>
          </a:prstGeom>
        </p:spPr>
      </p:pic>
      <p:pic>
        <p:nvPicPr>
          <p:cNvPr id="41" name="Graphic 40">
            <a:extLst>
              <a:ext uri="{FF2B5EF4-FFF2-40B4-BE49-F238E27FC236}">
                <a16:creationId xmlns:a16="http://schemas.microsoft.com/office/drawing/2014/main" id="{79CE8489-78D0-492D-9CE0-8CACFA91E00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19786" y="2688352"/>
            <a:ext cx="441193" cy="669064"/>
          </a:xfrm>
          <a:prstGeom prst="rect">
            <a:avLst/>
          </a:prstGeom>
        </p:spPr>
      </p:pic>
      <p:pic>
        <p:nvPicPr>
          <p:cNvPr id="42" name="Graphic 41">
            <a:extLst>
              <a:ext uri="{FF2B5EF4-FFF2-40B4-BE49-F238E27FC236}">
                <a16:creationId xmlns:a16="http://schemas.microsoft.com/office/drawing/2014/main" id="{FCDCB8F7-A526-4750-BA2C-85E1C02296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30345" y="3114376"/>
            <a:ext cx="441193" cy="669064"/>
          </a:xfrm>
          <a:prstGeom prst="rect">
            <a:avLst/>
          </a:prstGeom>
        </p:spPr>
      </p:pic>
      <p:pic>
        <p:nvPicPr>
          <p:cNvPr id="43" name="Graphic 42">
            <a:extLst>
              <a:ext uri="{FF2B5EF4-FFF2-40B4-BE49-F238E27FC236}">
                <a16:creationId xmlns:a16="http://schemas.microsoft.com/office/drawing/2014/main" id="{BD634715-1E82-4CD4-AFB7-407AD23D2C2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7774" y="5262246"/>
            <a:ext cx="441193" cy="669064"/>
          </a:xfrm>
          <a:prstGeom prst="rect">
            <a:avLst/>
          </a:prstGeom>
        </p:spPr>
      </p:pic>
      <p:pic>
        <p:nvPicPr>
          <p:cNvPr id="44" name="Graphic 43">
            <a:extLst>
              <a:ext uri="{FF2B5EF4-FFF2-40B4-BE49-F238E27FC236}">
                <a16:creationId xmlns:a16="http://schemas.microsoft.com/office/drawing/2014/main" id="{B8DD600A-F89D-4240-946C-0FF22D80CAE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77819" y="4614335"/>
            <a:ext cx="441193" cy="669064"/>
          </a:xfrm>
          <a:prstGeom prst="rect">
            <a:avLst/>
          </a:prstGeom>
        </p:spPr>
      </p:pic>
    </p:spTree>
    <p:extLst>
      <p:ext uri="{BB962C8B-B14F-4D97-AF65-F5344CB8AC3E}">
        <p14:creationId xmlns:p14="http://schemas.microsoft.com/office/powerpoint/2010/main" val="251062361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anim calcmode="lin" valueType="num">
                                      <p:cBhvr>
                                        <p:cTn id="8" dur="1000" fill="hold"/>
                                        <p:tgtEl>
                                          <p:spTgt spid="210"/>
                                        </p:tgtEl>
                                        <p:attrNameLst>
                                          <p:attrName>ppt_x</p:attrName>
                                        </p:attrNameLst>
                                      </p:cBhvr>
                                      <p:tavLst>
                                        <p:tav tm="0">
                                          <p:val>
                                            <p:strVal val="#ppt_x"/>
                                          </p:val>
                                        </p:tav>
                                        <p:tav tm="100000">
                                          <p:val>
                                            <p:strVal val="#ppt_x"/>
                                          </p:val>
                                        </p:tav>
                                      </p:tavLst>
                                    </p:anim>
                                    <p:anim calcmode="lin" valueType="num">
                                      <p:cBhvr>
                                        <p:cTn id="9" dur="1000" fill="hold"/>
                                        <p:tgtEl>
                                          <p:spTgt spid="2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par>
                                <p:cTn id="18" presetID="22" presetClass="entr" presetSubtype="8"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par>
                                <p:cTn id="21" presetID="22" presetClass="entr" presetSubtype="8"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500"/>
                                        <p:tgtEl>
                                          <p:spTgt spid="44"/>
                                        </p:tgtEl>
                                      </p:cBhvr>
                                    </p:animEffect>
                                  </p:childTnLst>
                                </p:cTn>
                              </p:par>
                              <p:par>
                                <p:cTn id="27" presetID="10"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500"/>
                                        <p:tgtEl>
                                          <p:spTgt spid="41"/>
                                        </p:tgtEl>
                                      </p:cBhvr>
                                    </p:animEffect>
                                  </p:childTnLst>
                                </p:cTn>
                              </p:par>
                            </p:childTnLst>
                          </p:cTn>
                        </p:par>
                        <p:par>
                          <p:cTn id="30" fill="hold">
                            <p:stCondLst>
                              <p:cond delay="2000"/>
                            </p:stCondLst>
                            <p:childTnLst>
                              <p:par>
                                <p:cTn id="31" presetID="22" presetClass="entr" presetSubtype="8" fill="hold" nodeType="after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left)">
                                      <p:cBhvr>
                                        <p:cTn id="33" dur="500"/>
                                        <p:tgtEl>
                                          <p:spTgt spid="48"/>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childTnLst>
                          </p:cTn>
                        </p:par>
                        <p:par>
                          <p:cTn id="37" fill="hold">
                            <p:stCondLst>
                              <p:cond delay="2500"/>
                            </p:stCondLst>
                            <p:childTnLst>
                              <p:par>
                                <p:cTn id="38" presetID="22" presetClass="entr" presetSubtype="4" fill="hold"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down)">
                                      <p:cBhvr>
                                        <p:cTn id="40" dur="500"/>
                                        <p:tgtEl>
                                          <p:spTgt spid="18"/>
                                        </p:tgtEl>
                                      </p:cBhvr>
                                    </p:animEffect>
                                  </p:childTnLst>
                                </p:cTn>
                              </p:par>
                              <p:par>
                                <p:cTn id="41" presetID="22" presetClass="entr" presetSubtype="8"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500"/>
                                        <p:tgtEl>
                                          <p:spTgt spid="8"/>
                                        </p:tgtEl>
                                      </p:cBhvr>
                                    </p:animEffect>
                                  </p:childTnLst>
                                </p:cTn>
                              </p:par>
                              <p:par>
                                <p:cTn id="44" presetID="22" presetClass="entr" presetSubtype="4"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down)">
                                      <p:cBhvr>
                                        <p:cTn id="49" dur="500"/>
                                        <p:tgtEl>
                                          <p:spTgt spid="12"/>
                                        </p:tgtEl>
                                      </p:cBhvr>
                                    </p:animEffect>
                                  </p:childTnLst>
                                </p:cTn>
                              </p:par>
                              <p:par>
                                <p:cTn id="50" presetID="22" presetClass="entr" presetSubtype="4"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down)">
                                      <p:cBhvr>
                                        <p:cTn id="52" dur="500"/>
                                        <p:tgtEl>
                                          <p:spTgt spid="10"/>
                                        </p:tgtEl>
                                      </p:cBhvr>
                                    </p:animEffect>
                                  </p:childTnLst>
                                </p:cTn>
                              </p:par>
                              <p:par>
                                <p:cTn id="53" presetID="10"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fade">
                                      <p:cBhvr>
                                        <p:cTn id="5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4DB79B-EE45-443A-95BE-C625ED3E0C71}"/>
              </a:ext>
            </a:extLst>
          </p:cNvPr>
          <p:cNvGrpSpPr/>
          <p:nvPr/>
        </p:nvGrpSpPr>
        <p:grpSpPr>
          <a:xfrm>
            <a:off x="4621241" y="2038295"/>
            <a:ext cx="2994648" cy="3992863"/>
            <a:chOff x="4713905" y="6164262"/>
            <a:chExt cx="3054697" cy="4072928"/>
          </a:xfrm>
        </p:grpSpPr>
        <p:pic>
          <p:nvPicPr>
            <p:cNvPr id="19" name="Graphic 18">
              <a:extLst>
                <a:ext uri="{FF2B5EF4-FFF2-40B4-BE49-F238E27FC236}">
                  <a16:creationId xmlns:a16="http://schemas.microsoft.com/office/drawing/2014/main" id="{3D24CF47-6019-481C-8AA7-815A7232C4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 name="Graphic 1">
              <a:extLst>
                <a:ext uri="{FF2B5EF4-FFF2-40B4-BE49-F238E27FC236}">
                  <a16:creationId xmlns:a16="http://schemas.microsoft.com/office/drawing/2014/main" id="{BBCDCF21-AEF8-4ED0-ACD7-8F1B199DA6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38" name="Title 1">
            <a:extLst>
              <a:ext uri="{FF2B5EF4-FFF2-40B4-BE49-F238E27FC236}">
                <a16:creationId xmlns:a16="http://schemas.microsoft.com/office/drawing/2014/main" id="{C161B42A-0CAD-4A59-B730-DE2613D946B1}"/>
              </a:ext>
            </a:extLst>
          </p:cNvPr>
          <p:cNvSpPr txBox="1">
            <a:spLocks/>
          </p:cNvSpPr>
          <p:nvPr/>
        </p:nvSpPr>
        <p:spPr>
          <a:xfrm>
            <a:off x="194537" y="1100393"/>
            <a:ext cx="11818491"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745" spc="0" dirty="0">
                <a:solidFill>
                  <a:srgbClr val="0078D7">
                    <a:lumMod val="20000"/>
                    <a:lumOff val="80000"/>
                  </a:srgbClr>
                </a:solidFill>
                <a:latin typeface="Segoe UI" panose="020B0502040204020203" pitchFamily="34" charset="0"/>
              </a:rPr>
              <a:t>Scale to any need</a:t>
            </a:r>
            <a:endParaRPr lang="en-US" sz="3921" spc="0" dirty="0">
              <a:solidFill>
                <a:srgbClr val="0078D7">
                  <a:lumMod val="20000"/>
                  <a:lumOff val="80000"/>
                </a:srgbClr>
              </a:solidFill>
              <a:latin typeface="Segoe UI" panose="020B0502040204020203" pitchFamily="34" charset="0"/>
            </a:endParaRPr>
          </a:p>
        </p:txBody>
      </p:sp>
      <p:sp>
        <p:nvSpPr>
          <p:cNvPr id="16" name="Title 1">
            <a:extLst>
              <a:ext uri="{FF2B5EF4-FFF2-40B4-BE49-F238E27FC236}">
                <a16:creationId xmlns:a16="http://schemas.microsoft.com/office/drawing/2014/main" id="{5A45B429-A684-4206-A42B-63833482762E}"/>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5294" spc="-98" dirty="0">
                <a:gradFill>
                  <a:gsLst>
                    <a:gs pos="0">
                      <a:srgbClr val="FFFFFF"/>
                    </a:gs>
                    <a:gs pos="100000">
                      <a:srgbClr val="FFFFFF"/>
                    </a:gs>
                  </a:gsLst>
                  <a:lin ang="5400000" scaled="0"/>
                </a:gradFill>
                <a:latin typeface="Segoe UI Light"/>
              </a:rPr>
              <a:t>Azure Cosmos DB</a:t>
            </a:r>
          </a:p>
        </p:txBody>
      </p:sp>
      <p:sp>
        <p:nvSpPr>
          <p:cNvPr id="42" name="Freeform: Shape 41">
            <a:extLst>
              <a:ext uri="{FF2B5EF4-FFF2-40B4-BE49-F238E27FC236}">
                <a16:creationId xmlns:a16="http://schemas.microsoft.com/office/drawing/2014/main" id="{5AAB53AB-E2C9-4739-8DE6-998404FF4332}"/>
              </a:ext>
            </a:extLst>
          </p:cNvPr>
          <p:cNvSpPr/>
          <p:nvPr/>
        </p:nvSpPr>
        <p:spPr bwMode="auto">
          <a:xfrm>
            <a:off x="1240366" y="2180645"/>
            <a:ext cx="9550731" cy="2591783"/>
          </a:xfrm>
          <a:custGeom>
            <a:avLst/>
            <a:gdLst>
              <a:gd name="connsiteX0" fmla="*/ 0 w 9742243"/>
              <a:gd name="connsiteY0" fmla="*/ 0 h 3100954"/>
              <a:gd name="connsiteX1" fmla="*/ 9742243 w 9742243"/>
              <a:gd name="connsiteY1" fmla="*/ 0 h 3100954"/>
              <a:gd name="connsiteX2" fmla="*/ 9742243 w 9742243"/>
              <a:gd name="connsiteY2" fmla="*/ 2620864 h 3100954"/>
              <a:gd name="connsiteX3" fmla="*/ 5381496 w 9742243"/>
              <a:gd name="connsiteY3" fmla="*/ 2620864 h 3100954"/>
              <a:gd name="connsiteX4" fmla="*/ 5002885 w 9742243"/>
              <a:gd name="connsiteY4" fmla="*/ 3100954 h 3100954"/>
              <a:gd name="connsiteX5" fmla="*/ 4624274 w 9742243"/>
              <a:gd name="connsiteY5" fmla="*/ 2620864 h 3100954"/>
              <a:gd name="connsiteX6" fmla="*/ 0 w 9742243"/>
              <a:gd name="connsiteY6" fmla="*/ 2620864 h 310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42243" h="3100954">
                <a:moveTo>
                  <a:pt x="0" y="0"/>
                </a:moveTo>
                <a:lnTo>
                  <a:pt x="9742243" y="0"/>
                </a:lnTo>
                <a:lnTo>
                  <a:pt x="9742243" y="2620864"/>
                </a:lnTo>
                <a:lnTo>
                  <a:pt x="5381496" y="2620864"/>
                </a:lnTo>
                <a:lnTo>
                  <a:pt x="5002885" y="3100954"/>
                </a:lnTo>
                <a:lnTo>
                  <a:pt x="4624274" y="2620864"/>
                </a:lnTo>
                <a:lnTo>
                  <a:pt x="0" y="2620864"/>
                </a:lnTo>
                <a:close/>
              </a:path>
            </a:pathLst>
          </a:cu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31F79B97-C981-4981-B001-A62696C064D1}"/>
              </a:ext>
            </a:extLst>
          </p:cNvPr>
          <p:cNvGrpSpPr/>
          <p:nvPr/>
        </p:nvGrpSpPr>
        <p:grpSpPr>
          <a:xfrm>
            <a:off x="1539174" y="2599299"/>
            <a:ext cx="8949192" cy="1378058"/>
            <a:chOff x="1570037" y="-1187387"/>
            <a:chExt cx="9128642" cy="1405691"/>
          </a:xfrm>
        </p:grpSpPr>
        <p:sp>
          <p:nvSpPr>
            <p:cNvPr id="30" name="TextBox 29">
              <a:extLst>
                <a:ext uri="{FF2B5EF4-FFF2-40B4-BE49-F238E27FC236}">
                  <a16:creationId xmlns:a16="http://schemas.microsoft.com/office/drawing/2014/main" id="{745CD4B7-4F0A-4753-904E-A73BF05E6301}"/>
                </a:ext>
              </a:extLst>
            </p:cNvPr>
            <p:cNvSpPr txBox="1"/>
            <p:nvPr/>
          </p:nvSpPr>
          <p:spPr>
            <a:xfrm>
              <a:off x="6507678" y="-354160"/>
              <a:ext cx="4191001" cy="572464"/>
            </a:xfrm>
            <a:prstGeom prst="rect">
              <a:avLst/>
            </a:prstGeom>
            <a:noFill/>
          </p:spPr>
          <p:txBody>
            <a:bodyPr wrap="square" lIns="179285" tIns="143428" rIns="179285" bIns="143428" rtlCol="0">
              <a:spAutoFit/>
            </a:bodyPr>
            <a:lstStyle/>
            <a:p>
              <a:pPr algn="r">
                <a:lnSpc>
                  <a:spcPct val="90000"/>
                </a:lnSpc>
                <a:spcAft>
                  <a:spcPts val="588"/>
                </a:spcAft>
                <a:defRPr/>
              </a:pPr>
              <a:r>
                <a:rPr lang="en-US" sz="196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Millions of transactions / second</a:t>
              </a:r>
            </a:p>
          </p:txBody>
        </p:sp>
        <p:sp>
          <p:nvSpPr>
            <p:cNvPr id="31" name="TextBox 30">
              <a:extLst>
                <a:ext uri="{FF2B5EF4-FFF2-40B4-BE49-F238E27FC236}">
                  <a16:creationId xmlns:a16="http://schemas.microsoft.com/office/drawing/2014/main" id="{2F54F876-EDB5-49F2-9EFE-B695EE9861A7}"/>
                </a:ext>
              </a:extLst>
            </p:cNvPr>
            <p:cNvSpPr txBox="1"/>
            <p:nvPr/>
          </p:nvSpPr>
          <p:spPr>
            <a:xfrm>
              <a:off x="7512382" y="-1187387"/>
              <a:ext cx="3186297" cy="572464"/>
            </a:xfrm>
            <a:prstGeom prst="rect">
              <a:avLst/>
            </a:prstGeom>
            <a:noFill/>
          </p:spPr>
          <p:txBody>
            <a:bodyPr wrap="square" lIns="179285" tIns="143428" rIns="179285" bIns="143428" rtlCol="0">
              <a:spAutoFit/>
            </a:bodyPr>
            <a:lstStyle/>
            <a:p>
              <a:pPr algn="r">
                <a:lnSpc>
                  <a:spcPct val="90000"/>
                </a:lnSpc>
                <a:spcAft>
                  <a:spcPts val="588"/>
                </a:spcAft>
                <a:defRPr/>
              </a:pPr>
              <a:r>
                <a:rPr lang="en-US" sz="196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Petabytes of data</a:t>
              </a:r>
            </a:p>
          </p:txBody>
        </p:sp>
        <p:sp>
          <p:nvSpPr>
            <p:cNvPr id="32" name="TextBox 31">
              <a:extLst>
                <a:ext uri="{FF2B5EF4-FFF2-40B4-BE49-F238E27FC236}">
                  <a16:creationId xmlns:a16="http://schemas.microsoft.com/office/drawing/2014/main" id="{172A87BB-FAD8-43CC-AF1F-C7ED81F51798}"/>
                </a:ext>
              </a:extLst>
            </p:cNvPr>
            <p:cNvSpPr txBox="1"/>
            <p:nvPr/>
          </p:nvSpPr>
          <p:spPr>
            <a:xfrm>
              <a:off x="1572752" y="-375559"/>
              <a:ext cx="4310330" cy="572464"/>
            </a:xfrm>
            <a:prstGeom prst="rect">
              <a:avLst/>
            </a:prstGeom>
            <a:noFill/>
          </p:spPr>
          <p:txBody>
            <a:bodyPr wrap="square" lIns="179285" tIns="143428" rIns="179285" bIns="143428" rtlCol="0">
              <a:spAutoFit/>
            </a:bodyPr>
            <a:lstStyle/>
            <a:p>
              <a:pPr>
                <a:lnSpc>
                  <a:spcPct val="90000"/>
                </a:lnSpc>
                <a:spcAft>
                  <a:spcPts val="588"/>
                </a:spcAft>
                <a:defRPr/>
              </a:pPr>
              <a:r>
                <a:rPr lang="en-US" sz="196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Hundreds transactions / second</a:t>
              </a:r>
            </a:p>
          </p:txBody>
        </p:sp>
        <p:sp>
          <p:nvSpPr>
            <p:cNvPr id="33" name="TextBox 32">
              <a:extLst>
                <a:ext uri="{FF2B5EF4-FFF2-40B4-BE49-F238E27FC236}">
                  <a16:creationId xmlns:a16="http://schemas.microsoft.com/office/drawing/2014/main" id="{6DF3107D-295F-4C6A-99EE-B49FF4698CCE}"/>
                </a:ext>
              </a:extLst>
            </p:cNvPr>
            <p:cNvSpPr txBox="1"/>
            <p:nvPr/>
          </p:nvSpPr>
          <p:spPr>
            <a:xfrm>
              <a:off x="1570037" y="-1187385"/>
              <a:ext cx="4153152" cy="572464"/>
            </a:xfrm>
            <a:prstGeom prst="rect">
              <a:avLst/>
            </a:prstGeom>
            <a:noFill/>
          </p:spPr>
          <p:txBody>
            <a:bodyPr wrap="square" lIns="179285" tIns="143428" rIns="179285" bIns="143428" rtlCol="0">
              <a:spAutoFit/>
            </a:bodyPr>
            <a:lstStyle/>
            <a:p>
              <a:pPr>
                <a:lnSpc>
                  <a:spcPct val="90000"/>
                </a:lnSpc>
                <a:spcAft>
                  <a:spcPts val="588"/>
                </a:spcAft>
                <a:defRPr/>
              </a:pPr>
              <a:r>
                <a:rPr lang="en-US" sz="196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Gigabytes of data</a:t>
              </a:r>
            </a:p>
          </p:txBody>
        </p:sp>
        <p:cxnSp>
          <p:nvCxnSpPr>
            <p:cNvPr id="35" name="Straight Arrow Connector 34">
              <a:extLst>
                <a:ext uri="{FF2B5EF4-FFF2-40B4-BE49-F238E27FC236}">
                  <a16:creationId xmlns:a16="http://schemas.microsoft.com/office/drawing/2014/main" id="{0073C044-B391-48CE-A778-8BEDB678DE57}"/>
                </a:ext>
              </a:extLst>
            </p:cNvPr>
            <p:cNvCxnSpPr>
              <a:cxnSpLocks/>
            </p:cNvCxnSpPr>
            <p:nvPr/>
          </p:nvCxnSpPr>
          <p:spPr>
            <a:xfrm>
              <a:off x="4313237" y="-922338"/>
              <a:ext cx="3886200" cy="0"/>
            </a:xfrm>
            <a:prstGeom prst="straightConnector1">
              <a:avLst/>
            </a:prstGeom>
            <a:ln w="25400">
              <a:solidFill>
                <a:srgbClr val="81C6F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ED68D188-C1B7-4478-B26B-026D08472AAB}"/>
                </a:ext>
              </a:extLst>
            </p:cNvPr>
            <p:cNvCxnSpPr>
              <a:cxnSpLocks/>
            </p:cNvCxnSpPr>
            <p:nvPr/>
          </p:nvCxnSpPr>
          <p:spPr>
            <a:xfrm>
              <a:off x="5608637" y="-77606"/>
              <a:ext cx="990600" cy="0"/>
            </a:xfrm>
            <a:prstGeom prst="straightConnector1">
              <a:avLst/>
            </a:prstGeom>
            <a:ln w="25400">
              <a:solidFill>
                <a:srgbClr val="81C6FF"/>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95249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childTnLst>
                          </p:cTn>
                        </p:par>
                        <p:par>
                          <p:cTn id="8" fill="hold">
                            <p:stCondLst>
                              <p:cond delay="1600"/>
                            </p:stCondLst>
                            <p:childTnLst>
                              <p:par>
                                <p:cTn id="9" presetID="42" presetClass="path" presetSubtype="0" accel="50000" decel="50000" fill="hold" nodeType="afterEffect">
                                  <p:stCondLst>
                                    <p:cond delay="0"/>
                                  </p:stCondLst>
                                  <p:childTnLst>
                                    <p:animMotion origin="layout" path="M 2.91805E-6 1.30277E-6 L 2.91805E-6 0.44961 " pathEditMode="relative" rAng="0" ptsTypes="AA">
                                      <p:cBhvr>
                                        <p:cTn id="10" dur="1250" fill="hold"/>
                                        <p:tgtEl>
                                          <p:spTgt spid="3"/>
                                        </p:tgtEl>
                                        <p:attrNameLst>
                                          <p:attrName>ppt_x</p:attrName>
                                          <p:attrName>ppt_y</p:attrName>
                                        </p:attrNameLst>
                                      </p:cBhvr>
                                      <p:rCtr x="0" y="22469"/>
                                    </p:animMotion>
                                  </p:childTnLst>
                                </p:cTn>
                              </p:par>
                            </p:childTnLst>
                          </p:cTn>
                        </p:par>
                        <p:par>
                          <p:cTn id="11" fill="hold">
                            <p:stCondLst>
                              <p:cond delay="2850"/>
                            </p:stCondLst>
                            <p:childTnLst>
                              <p:par>
                                <p:cTn id="12" presetID="42"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anim calcmode="lin" valueType="num">
                                      <p:cBhvr>
                                        <p:cTn id="15" dur="500" fill="hold"/>
                                        <p:tgtEl>
                                          <p:spTgt spid="42"/>
                                        </p:tgtEl>
                                        <p:attrNameLst>
                                          <p:attrName>ppt_x</p:attrName>
                                        </p:attrNameLst>
                                      </p:cBhvr>
                                      <p:tavLst>
                                        <p:tav tm="0">
                                          <p:val>
                                            <p:strVal val="#ppt_x"/>
                                          </p:val>
                                        </p:tav>
                                        <p:tav tm="100000">
                                          <p:val>
                                            <p:strVal val="#ppt_x"/>
                                          </p:val>
                                        </p:tav>
                                      </p:tavLst>
                                    </p:anim>
                                    <p:anim calcmode="lin" valueType="num">
                                      <p:cBhvr>
                                        <p:cTn id="16" dur="500" fill="hold"/>
                                        <p:tgtEl>
                                          <p:spTgt spid="42"/>
                                        </p:tgtEl>
                                        <p:attrNameLst>
                                          <p:attrName>ppt_y</p:attrName>
                                        </p:attrNameLst>
                                      </p:cBhvr>
                                      <p:tavLst>
                                        <p:tav tm="0">
                                          <p:val>
                                            <p:strVal val="#ppt_y+.1"/>
                                          </p:val>
                                        </p:tav>
                                        <p:tav tm="100000">
                                          <p:val>
                                            <p:strVal val="#ppt_y"/>
                                          </p:val>
                                        </p:tav>
                                      </p:tavLst>
                                    </p:anim>
                                  </p:childTnLst>
                                </p:cTn>
                              </p:par>
                            </p:childTnLst>
                          </p:cTn>
                        </p:par>
                        <p:par>
                          <p:cTn id="17" fill="hold">
                            <p:stCondLst>
                              <p:cond delay="335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8D1CC9B-C810-4CCE-8F36-F7EC751C5718}"/>
              </a:ext>
            </a:extLst>
          </p:cNvPr>
          <p:cNvSpPr txBox="1"/>
          <p:nvPr/>
        </p:nvSpPr>
        <p:spPr>
          <a:xfrm>
            <a:off x="616628" y="2681979"/>
            <a:ext cx="3702666" cy="2854331"/>
          </a:xfrm>
          <a:prstGeom prst="rect">
            <a:avLst/>
          </a:prstGeom>
          <a:noFill/>
        </p:spPr>
        <p:txBody>
          <a:bodyPr wrap="square" lIns="179285" tIns="143428" rIns="179285" bIns="143428" rtlCol="0">
            <a:spAutoFit/>
          </a:bodyPr>
          <a:lstStyle/>
          <a:p>
            <a:pPr defTabSz="913837">
              <a:spcAft>
                <a:spcPts val="1765"/>
              </a:spcAft>
              <a:defRPr/>
            </a:pPr>
            <a:r>
              <a:rPr lang="en-US" sz="2157" kern="0" dirty="0">
                <a:solidFill>
                  <a:srgbClr val="FFFFFF"/>
                </a:solidFill>
                <a:latin typeface="Segoe UI Semilight"/>
                <a:cs typeface="Segoe UI Semibold" panose="020B0702040204020203" pitchFamily="34" charset="0"/>
              </a:rPr>
              <a:t>High Availability</a:t>
            </a:r>
          </a:p>
          <a:p>
            <a:pPr defTabSz="913837">
              <a:spcAft>
                <a:spcPts val="1765"/>
              </a:spcAft>
              <a:defRPr/>
            </a:pPr>
            <a:r>
              <a:rPr lang="en-US" sz="2157" kern="0" dirty="0">
                <a:solidFill>
                  <a:srgbClr val="FFFFFF"/>
                </a:solidFill>
                <a:latin typeface="Segoe UI Semilight"/>
                <a:cs typeface="Segoe UI Semibold" panose="020B0702040204020203" pitchFamily="34" charset="0"/>
              </a:rPr>
              <a:t>Performance Latency</a:t>
            </a:r>
          </a:p>
          <a:p>
            <a:pPr defTabSz="913837">
              <a:spcAft>
                <a:spcPts val="1765"/>
              </a:spcAft>
              <a:defRPr/>
            </a:pPr>
            <a:r>
              <a:rPr lang="en-US" sz="2157" kern="0" dirty="0">
                <a:solidFill>
                  <a:srgbClr val="FFFFFF"/>
                </a:solidFill>
                <a:latin typeface="Segoe UI Semilight"/>
                <a:cs typeface="Segoe UI Semibold" panose="020B0702040204020203" pitchFamily="34" charset="0"/>
              </a:rPr>
              <a:t>Performance Throughput</a:t>
            </a:r>
          </a:p>
          <a:p>
            <a:pPr defTabSz="913837">
              <a:spcAft>
                <a:spcPts val="1765"/>
              </a:spcAft>
              <a:defRPr/>
            </a:pPr>
            <a:r>
              <a:rPr lang="en-US" sz="2157" kern="0" dirty="0">
                <a:solidFill>
                  <a:srgbClr val="FFFFFF"/>
                </a:solidFill>
                <a:latin typeface="Segoe UI Semilight"/>
                <a:cs typeface="Segoe UI Semibold" panose="020B0702040204020203" pitchFamily="34" charset="0"/>
              </a:rPr>
              <a:t>Data Consistency</a:t>
            </a:r>
          </a:p>
          <a:p>
            <a:pPr defTabSz="913837">
              <a:spcAft>
                <a:spcPts val="1765"/>
              </a:spcAft>
              <a:defRPr/>
            </a:pPr>
            <a:endParaRPr lang="en-US" sz="2157" kern="0" dirty="0">
              <a:solidFill>
                <a:srgbClr val="FFFFFF"/>
              </a:solidFill>
              <a:latin typeface="Segoe UI Semilight"/>
              <a:cs typeface="Segoe UI Semibold" panose="020B0702040204020203" pitchFamily="34" charset="0"/>
            </a:endParaRPr>
          </a:p>
        </p:txBody>
      </p:sp>
      <p:sp>
        <p:nvSpPr>
          <p:cNvPr id="28" name="Title 1">
            <a:extLst>
              <a:ext uri="{FF2B5EF4-FFF2-40B4-BE49-F238E27FC236}">
                <a16:creationId xmlns:a16="http://schemas.microsoft.com/office/drawing/2014/main" id="{0EB7F75B-04EE-4901-B2E5-8CA1F5B12564}"/>
              </a:ext>
            </a:extLst>
          </p:cNvPr>
          <p:cNvSpPr txBox="1">
            <a:spLocks/>
          </p:cNvSpPr>
          <p:nvPr/>
        </p:nvSpPr>
        <p:spPr>
          <a:xfrm>
            <a:off x="194537" y="1064759"/>
            <a:ext cx="11818491" cy="56121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2745" spc="0" dirty="0">
                <a:solidFill>
                  <a:srgbClr val="0078D7">
                    <a:lumMod val="20000"/>
                    <a:lumOff val="80000"/>
                  </a:srgbClr>
                </a:solidFill>
                <a:latin typeface="Segoe UI" panose="020B0502040204020203" pitchFamily="34" charset="0"/>
              </a:rPr>
              <a:t>Only database with comprehensive SLAs across 4 dimensions</a:t>
            </a:r>
            <a:endParaRPr lang="en-US" sz="3921" spc="0" dirty="0">
              <a:solidFill>
                <a:srgbClr val="0078D7">
                  <a:lumMod val="20000"/>
                  <a:lumOff val="80000"/>
                </a:srgbClr>
              </a:solidFill>
              <a:latin typeface="Segoe UI" panose="020B0502040204020203" pitchFamily="34" charset="0"/>
            </a:endParaRPr>
          </a:p>
        </p:txBody>
      </p:sp>
      <p:sp>
        <p:nvSpPr>
          <p:cNvPr id="12" name="Title 1">
            <a:extLst>
              <a:ext uri="{FF2B5EF4-FFF2-40B4-BE49-F238E27FC236}">
                <a16:creationId xmlns:a16="http://schemas.microsoft.com/office/drawing/2014/main" id="{389752E4-7F8C-4672-A206-96D0D995BB63}"/>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5294" spc="-98" dirty="0">
                <a:gradFill>
                  <a:gsLst>
                    <a:gs pos="0">
                      <a:srgbClr val="FFFFFF"/>
                    </a:gs>
                    <a:gs pos="100000">
                      <a:srgbClr val="FFFFFF"/>
                    </a:gs>
                  </a:gsLst>
                  <a:lin ang="5400000" scaled="0"/>
                </a:gradFill>
                <a:latin typeface="Segoe UI Light"/>
              </a:rPr>
              <a:t>Azure Cosmos DB</a:t>
            </a:r>
          </a:p>
        </p:txBody>
      </p:sp>
      <p:grpSp>
        <p:nvGrpSpPr>
          <p:cNvPr id="7" name="Group 6">
            <a:extLst>
              <a:ext uri="{FF2B5EF4-FFF2-40B4-BE49-F238E27FC236}">
                <a16:creationId xmlns:a16="http://schemas.microsoft.com/office/drawing/2014/main" id="{F41B8B12-5662-45CA-9701-E531CDA80AB2}"/>
              </a:ext>
            </a:extLst>
          </p:cNvPr>
          <p:cNvGrpSpPr/>
          <p:nvPr/>
        </p:nvGrpSpPr>
        <p:grpSpPr>
          <a:xfrm>
            <a:off x="4071074" y="1934959"/>
            <a:ext cx="8109306" cy="4926970"/>
            <a:chOff x="4152707" y="1973262"/>
            <a:chExt cx="8271914" cy="5025766"/>
          </a:xfrm>
        </p:grpSpPr>
        <p:grpSp>
          <p:nvGrpSpPr>
            <p:cNvPr id="4" name="Group 3">
              <a:extLst>
                <a:ext uri="{FF2B5EF4-FFF2-40B4-BE49-F238E27FC236}">
                  <a16:creationId xmlns:a16="http://schemas.microsoft.com/office/drawing/2014/main" id="{0142D1F4-85F4-4D85-A93C-FC1A58922E17}"/>
                </a:ext>
              </a:extLst>
            </p:cNvPr>
            <p:cNvGrpSpPr/>
            <p:nvPr/>
          </p:nvGrpSpPr>
          <p:grpSpPr>
            <a:xfrm>
              <a:off x="4152707" y="1973262"/>
              <a:ext cx="8270430" cy="5002651"/>
              <a:chOff x="4152707" y="1973262"/>
              <a:chExt cx="8270430" cy="5002651"/>
            </a:xfrm>
          </p:grpSpPr>
          <p:sp>
            <p:nvSpPr>
              <p:cNvPr id="16" name="Rectangle 15">
                <a:extLst>
                  <a:ext uri="{FF2B5EF4-FFF2-40B4-BE49-F238E27FC236}">
                    <a16:creationId xmlns:a16="http://schemas.microsoft.com/office/drawing/2014/main" id="{8EC58171-5D50-4E74-92B2-AB563F2402A8}"/>
                  </a:ext>
                </a:extLst>
              </p:cNvPr>
              <p:cNvSpPr/>
              <p:nvPr/>
            </p:nvSpPr>
            <p:spPr bwMode="auto">
              <a:xfrm>
                <a:off x="4391835" y="1973262"/>
                <a:ext cx="8031302" cy="359812"/>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defTabSz="914102" fontAlgn="base">
                  <a:lnSpc>
                    <a:spcPct val="90000"/>
                  </a:lnSpc>
                  <a:spcBef>
                    <a:spcPct val="0"/>
                  </a:spcBef>
                  <a:spcAft>
                    <a:spcPct val="0"/>
                  </a:spcAft>
                  <a:defRPr/>
                </a:pPr>
                <a:r>
                  <a:rPr lang="en-US" sz="1568" dirty="0">
                    <a:solidFill>
                      <a:srgbClr val="0078D7">
                        <a:lumMod val="60000"/>
                        <a:lumOff val="40000"/>
                      </a:srgbClr>
                    </a:solidFill>
                    <a:latin typeface="Segoe UI Semilight" panose="020B0402040204020203" pitchFamily="34" charset="0"/>
                    <a:ea typeface="Segoe UI" pitchFamily="34" charset="0"/>
                    <a:cs typeface="Segoe UI Semilight" panose="020B0402040204020203" pitchFamily="34" charset="0"/>
                  </a:rPr>
                  <a:t>Microsoft Azure</a:t>
                </a:r>
              </a:p>
            </p:txBody>
          </p:sp>
          <p:sp>
            <p:nvSpPr>
              <p:cNvPr id="18" name="Rectangle 17">
                <a:extLst>
                  <a:ext uri="{FF2B5EF4-FFF2-40B4-BE49-F238E27FC236}">
                    <a16:creationId xmlns:a16="http://schemas.microsoft.com/office/drawing/2014/main" id="{611780EB-57E8-4994-9B08-CE59613C37E7}"/>
                  </a:ext>
                </a:extLst>
              </p:cNvPr>
              <p:cNvSpPr/>
              <p:nvPr/>
            </p:nvSpPr>
            <p:spPr bwMode="auto">
              <a:xfrm>
                <a:off x="4152707" y="1973262"/>
                <a:ext cx="254884" cy="5002651"/>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aphicFrame>
          <p:nvGraphicFramePr>
            <p:cNvPr id="27" name="Object 26">
              <a:extLst>
                <a:ext uri="{FF2B5EF4-FFF2-40B4-BE49-F238E27FC236}">
                  <a16:creationId xmlns:a16="http://schemas.microsoft.com/office/drawing/2014/main" id="{AFD6CB71-1428-4484-90B3-1353C444FF85}"/>
                </a:ext>
              </a:extLst>
            </p:cNvPr>
            <p:cNvGraphicFramePr>
              <a:graphicFrameLocks noChangeAspect="1"/>
            </p:cNvGraphicFramePr>
            <p:nvPr>
              <p:extLst/>
            </p:nvPr>
          </p:nvGraphicFramePr>
          <p:xfrm>
            <a:off x="4407388" y="2333207"/>
            <a:ext cx="8017233" cy="4665821"/>
          </p:xfrm>
          <a:graphic>
            <a:graphicData uri="http://schemas.openxmlformats.org/presentationml/2006/ole">
              <mc:AlternateContent xmlns:mc="http://schemas.openxmlformats.org/markup-compatibility/2006">
                <mc:Choice xmlns:v="urn:schemas-microsoft-com:vml" Requires="v">
                  <p:oleObj spid="_x0000_s1069" name="Image" r:id="rId4" imgW="11484000" imgH="6683040" progId="Photoshop.Image.18">
                    <p:embed/>
                  </p:oleObj>
                </mc:Choice>
                <mc:Fallback>
                  <p:oleObj name="Image" r:id="rId4" imgW="11484000" imgH="6683040" progId="Photoshop.Image.18">
                    <p:embed/>
                    <p:pic>
                      <p:nvPicPr>
                        <p:cNvPr id="27" name="Object 26">
                          <a:extLst>
                            <a:ext uri="{FF2B5EF4-FFF2-40B4-BE49-F238E27FC236}">
                              <a16:creationId xmlns:a16="http://schemas.microsoft.com/office/drawing/2014/main" id="{AFD6CB71-1428-4484-90B3-1353C444FF85}"/>
                            </a:ext>
                          </a:extLst>
                        </p:cNvPr>
                        <p:cNvPicPr/>
                        <p:nvPr/>
                      </p:nvPicPr>
                      <p:blipFill>
                        <a:blip r:embed="rId5"/>
                        <a:stretch>
                          <a:fillRect/>
                        </a:stretch>
                      </p:blipFill>
                      <p:spPr>
                        <a:xfrm>
                          <a:off x="4407388" y="2333207"/>
                          <a:ext cx="8017233" cy="4665821"/>
                        </a:xfrm>
                        <a:prstGeom prst="rect">
                          <a:avLst/>
                        </a:prstGeom>
                      </p:spPr>
                    </p:pic>
                  </p:oleObj>
                </mc:Fallback>
              </mc:AlternateContent>
            </a:graphicData>
          </a:graphic>
        </p:graphicFrame>
      </p:grpSp>
    </p:spTree>
    <p:extLst>
      <p:ext uri="{BB962C8B-B14F-4D97-AF65-F5344CB8AC3E}">
        <p14:creationId xmlns:p14="http://schemas.microsoft.com/office/powerpoint/2010/main" val="2967245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1+#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980689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B4DB79B-EE45-443A-95BE-C625ED3E0C71}"/>
              </a:ext>
            </a:extLst>
          </p:cNvPr>
          <p:cNvGrpSpPr/>
          <p:nvPr/>
        </p:nvGrpSpPr>
        <p:grpSpPr>
          <a:xfrm>
            <a:off x="2435599" y="1970073"/>
            <a:ext cx="2994648" cy="3992863"/>
            <a:chOff x="4713905" y="6164262"/>
            <a:chExt cx="3054697" cy="4072928"/>
          </a:xfrm>
        </p:grpSpPr>
        <p:pic>
          <p:nvPicPr>
            <p:cNvPr id="19" name="Graphic 18">
              <a:extLst>
                <a:ext uri="{FF2B5EF4-FFF2-40B4-BE49-F238E27FC236}">
                  <a16:creationId xmlns:a16="http://schemas.microsoft.com/office/drawing/2014/main" id="{3D24CF47-6019-481C-8AA7-815A7232C48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13905" y="6164262"/>
              <a:ext cx="3054697" cy="4072928"/>
            </a:xfrm>
            <a:prstGeom prst="rect">
              <a:avLst/>
            </a:prstGeom>
          </p:spPr>
        </p:pic>
        <p:pic>
          <p:nvPicPr>
            <p:cNvPr id="2" name="Graphic 1">
              <a:extLst>
                <a:ext uri="{FF2B5EF4-FFF2-40B4-BE49-F238E27FC236}">
                  <a16:creationId xmlns:a16="http://schemas.microsoft.com/office/drawing/2014/main" id="{BBCDCF21-AEF8-4ED0-ACD7-8F1B199DA6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08637" y="8069262"/>
              <a:ext cx="1408445" cy="1408445"/>
            </a:xfrm>
            <a:prstGeom prst="rect">
              <a:avLst/>
            </a:prstGeom>
          </p:spPr>
        </p:pic>
      </p:grpSp>
      <p:sp>
        <p:nvSpPr>
          <p:cNvPr id="16" name="Title 1">
            <a:extLst>
              <a:ext uri="{FF2B5EF4-FFF2-40B4-BE49-F238E27FC236}">
                <a16:creationId xmlns:a16="http://schemas.microsoft.com/office/drawing/2014/main" id="{5A45B429-A684-4206-A42B-63833482762E}"/>
              </a:ext>
            </a:extLst>
          </p:cNvPr>
          <p:cNvSpPr txBox="1">
            <a:spLocks/>
          </p:cNvSpPr>
          <p:nvPr/>
        </p:nvSpPr>
        <p:spPr>
          <a:xfrm>
            <a:off x="194537" y="310332"/>
            <a:ext cx="11818491" cy="914231"/>
          </a:xfrm>
          <a:prstGeom prst="rect">
            <a:avLst/>
          </a:prstGeom>
          <a:noFill/>
        </p:spPr>
        <p:txBody>
          <a:bodyPr wrap="square" tIns="89642" bIns="89642"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algn="ctr" defTabSz="914367">
              <a:defRPr/>
            </a:pPr>
            <a:r>
              <a:rPr lang="en-US" sz="5294" spc="-98" dirty="0">
                <a:gradFill>
                  <a:gsLst>
                    <a:gs pos="0">
                      <a:srgbClr val="FFFFFF"/>
                    </a:gs>
                    <a:gs pos="100000">
                      <a:srgbClr val="FFFFFF"/>
                    </a:gs>
                  </a:gsLst>
                  <a:lin ang="5400000" scaled="0"/>
                </a:gradFill>
                <a:latin typeface="Segoe UI Light"/>
              </a:rPr>
              <a:t>Azure Cosmos DB APIs</a:t>
            </a:r>
          </a:p>
        </p:txBody>
      </p:sp>
      <p:grpSp>
        <p:nvGrpSpPr>
          <p:cNvPr id="4" name="Group 3">
            <a:extLst>
              <a:ext uri="{FF2B5EF4-FFF2-40B4-BE49-F238E27FC236}">
                <a16:creationId xmlns:a16="http://schemas.microsoft.com/office/drawing/2014/main" id="{51E2AA0B-6E93-4378-97B2-BCAE339F6218}"/>
              </a:ext>
            </a:extLst>
          </p:cNvPr>
          <p:cNvGrpSpPr/>
          <p:nvPr/>
        </p:nvGrpSpPr>
        <p:grpSpPr>
          <a:xfrm>
            <a:off x="5946596" y="1825643"/>
            <a:ext cx="4332720" cy="3689093"/>
            <a:chOff x="6068328" y="1973262"/>
            <a:chExt cx="4419600" cy="3763067"/>
          </a:xfrm>
        </p:grpSpPr>
        <p:sp>
          <p:nvSpPr>
            <p:cNvPr id="15" name="Rectangle: Rounded Corners 14">
              <a:extLst>
                <a:ext uri="{FF2B5EF4-FFF2-40B4-BE49-F238E27FC236}">
                  <a16:creationId xmlns:a16="http://schemas.microsoft.com/office/drawing/2014/main" id="{FFE700EF-115E-4022-BCB4-FB4ACB051A45}"/>
                </a:ext>
              </a:extLst>
            </p:cNvPr>
            <p:cNvSpPr/>
            <p:nvPr/>
          </p:nvSpPr>
          <p:spPr bwMode="auto">
            <a:xfrm>
              <a:off x="6294437" y="1973262"/>
              <a:ext cx="4193491" cy="3763067"/>
            </a:xfrm>
            <a:prstGeom prst="roundRect">
              <a:avLst>
                <a:gd name="adj" fmla="val 4983"/>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0746BD9E-674D-4AD4-B1F9-3135E58AD82F}"/>
                </a:ext>
              </a:extLst>
            </p:cNvPr>
            <p:cNvSpPr/>
            <p:nvPr/>
          </p:nvSpPr>
          <p:spPr bwMode="auto">
            <a:xfrm rot="2766992">
              <a:off x="6068328" y="3644599"/>
              <a:ext cx="685800" cy="685800"/>
            </a:xfrm>
            <a:prstGeom prst="rect">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8" name="TextBox 17">
            <a:extLst>
              <a:ext uri="{FF2B5EF4-FFF2-40B4-BE49-F238E27FC236}">
                <a16:creationId xmlns:a16="http://schemas.microsoft.com/office/drawing/2014/main" id="{957CB9A6-F969-47DF-84AD-DA3C6D2AA8C6}"/>
              </a:ext>
            </a:extLst>
          </p:cNvPr>
          <p:cNvSpPr txBox="1"/>
          <p:nvPr/>
        </p:nvSpPr>
        <p:spPr>
          <a:xfrm>
            <a:off x="6752086" y="2079400"/>
            <a:ext cx="3361593" cy="2938075"/>
          </a:xfrm>
          <a:prstGeom prst="rect">
            <a:avLst/>
          </a:prstGeom>
          <a:noFill/>
        </p:spPr>
        <p:txBody>
          <a:bodyPr wrap="square" lIns="179285" tIns="143428" rIns="179285" bIns="143428" rtlCol="0">
            <a:spAutoFit/>
          </a:bodyPr>
          <a:lstStyle/>
          <a:p>
            <a:pPr defTabSz="913837">
              <a:lnSpc>
                <a:spcPct val="150000"/>
              </a:lnSpc>
              <a:defRPr/>
            </a:pPr>
            <a:r>
              <a:rPr lang="en-US" sz="2353" kern="0" dirty="0">
                <a:solidFill>
                  <a:srgbClr val="FFFFFF"/>
                </a:solidFill>
                <a:latin typeface="Segoe UI Semilight" panose="020B0402040204020203" pitchFamily="34" charset="0"/>
                <a:cs typeface="Segoe UI Semilight" panose="020B0402040204020203" pitchFamily="34" charset="0"/>
              </a:rPr>
              <a:t>MongoDB</a:t>
            </a:r>
          </a:p>
          <a:p>
            <a:pPr defTabSz="913837">
              <a:lnSpc>
                <a:spcPct val="150000"/>
              </a:lnSpc>
              <a:defRPr/>
            </a:pPr>
            <a:r>
              <a:rPr lang="en-US" sz="2353" kern="0" dirty="0" err="1">
                <a:solidFill>
                  <a:srgbClr val="FFFFFF"/>
                </a:solidFill>
                <a:latin typeface="Segoe UI Semilight" panose="020B0402040204020203" pitchFamily="34" charset="0"/>
                <a:cs typeface="Segoe UI Semilight" panose="020B0402040204020203" pitchFamily="34" charset="0"/>
              </a:rPr>
              <a:t>DocumentDB</a:t>
            </a:r>
            <a:endParaRPr lang="en-US" sz="2353" kern="0" dirty="0">
              <a:solidFill>
                <a:srgbClr val="FFFFFF"/>
              </a:solidFill>
              <a:latin typeface="Segoe UI Semilight" panose="020B0402040204020203" pitchFamily="34" charset="0"/>
              <a:cs typeface="Segoe UI Semilight" panose="020B0402040204020203" pitchFamily="34" charset="0"/>
            </a:endParaRPr>
          </a:p>
          <a:p>
            <a:pPr defTabSz="913837">
              <a:lnSpc>
                <a:spcPct val="150000"/>
              </a:lnSpc>
              <a:defRPr/>
            </a:pPr>
            <a:r>
              <a:rPr lang="en-US" sz="2353" kern="0" dirty="0">
                <a:solidFill>
                  <a:srgbClr val="FFFFFF"/>
                </a:solidFill>
                <a:latin typeface="Segoe UI Semilight" panose="020B0402040204020203" pitchFamily="34" charset="0"/>
                <a:cs typeface="Segoe UI Semilight" panose="020B0402040204020203" pitchFamily="34" charset="0"/>
              </a:rPr>
              <a:t>Table storage</a:t>
            </a:r>
          </a:p>
          <a:p>
            <a:pPr defTabSz="913837">
              <a:lnSpc>
                <a:spcPct val="150000"/>
              </a:lnSpc>
              <a:defRPr/>
            </a:pPr>
            <a:r>
              <a:rPr lang="en-US" sz="2353" kern="0" dirty="0">
                <a:solidFill>
                  <a:srgbClr val="FFFFFF"/>
                </a:solidFill>
                <a:latin typeface="Segoe UI Semilight" panose="020B0402040204020203" pitchFamily="34" charset="0"/>
                <a:cs typeface="Segoe UI Semilight" panose="020B0402040204020203" pitchFamily="34" charset="0"/>
              </a:rPr>
              <a:t>Gremlin Graph</a:t>
            </a:r>
          </a:p>
          <a:p>
            <a:pPr defTabSz="913837">
              <a:lnSpc>
                <a:spcPct val="150000"/>
              </a:lnSpc>
              <a:defRPr/>
            </a:pPr>
            <a:r>
              <a:rPr lang="en-US" sz="2353" kern="0" dirty="0">
                <a:solidFill>
                  <a:srgbClr val="FFFFFF"/>
                </a:solidFill>
                <a:latin typeface="Segoe UI Semilight" panose="020B0402040204020203" pitchFamily="34" charset="0"/>
                <a:cs typeface="Segoe UI Semilight" panose="020B0402040204020203" pitchFamily="34" charset="0"/>
              </a:rPr>
              <a:t>Spark</a:t>
            </a:r>
          </a:p>
        </p:txBody>
      </p:sp>
      <p:sp>
        <p:nvSpPr>
          <p:cNvPr id="21" name="Rectangle: Rounded Corners 20">
            <a:extLst>
              <a:ext uri="{FF2B5EF4-FFF2-40B4-BE49-F238E27FC236}">
                <a16:creationId xmlns:a16="http://schemas.microsoft.com/office/drawing/2014/main" id="{2BC10376-D77E-4CF1-91A6-BCD081C6A553}"/>
              </a:ext>
            </a:extLst>
          </p:cNvPr>
          <p:cNvSpPr/>
          <p:nvPr/>
        </p:nvSpPr>
        <p:spPr bwMode="auto">
          <a:xfrm>
            <a:off x="6168260" y="4965431"/>
            <a:ext cx="4111056" cy="950621"/>
          </a:xfrm>
          <a:prstGeom prst="roundRect">
            <a:avLst>
              <a:gd name="adj" fmla="val 27342"/>
            </a:avLst>
          </a:prstGeom>
          <a:solidFill>
            <a:srgbClr val="003C6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0DDE0FE5-03F3-44DB-B405-5415CDADAEAD}"/>
              </a:ext>
            </a:extLst>
          </p:cNvPr>
          <p:cNvSpPr/>
          <p:nvPr/>
        </p:nvSpPr>
        <p:spPr>
          <a:xfrm>
            <a:off x="6843021" y="4881110"/>
            <a:ext cx="1510350" cy="568104"/>
          </a:xfrm>
          <a:prstGeom prst="rect">
            <a:avLst/>
          </a:prstGeom>
        </p:spPr>
        <p:txBody>
          <a:bodyPr wrap="none">
            <a:spAutoFit/>
          </a:bodyPr>
          <a:lstStyle/>
          <a:p>
            <a:pPr defTabSz="913837">
              <a:lnSpc>
                <a:spcPct val="150000"/>
              </a:lnSpc>
              <a:defRPr/>
            </a:pPr>
            <a:r>
              <a:rPr lang="en-US" sz="2353" kern="0" dirty="0">
                <a:solidFill>
                  <a:srgbClr val="FFFFFF"/>
                </a:solidFill>
                <a:latin typeface="Segoe UI Semilight" panose="020B0402040204020203" pitchFamily="34" charset="0"/>
                <a:cs typeface="Segoe UI Semilight" panose="020B0402040204020203" pitchFamily="34" charset="0"/>
              </a:rPr>
              <a:t>Cassandra</a:t>
            </a:r>
            <a:endParaRPr lang="en-US" sz="2353" kern="0" dirty="0">
              <a:solidFill>
                <a:srgbClr val="92D050"/>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205036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childTnLst>
                                </p:cTn>
                              </p:par>
                              <p:par>
                                <p:cTn id="8" presetID="22" presetClass="entr" presetSubtype="8" fill="hold"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childTnLst>
                          </p:cTn>
                        </p:par>
                        <p:par>
                          <p:cTn id="14" fill="hold">
                            <p:stCondLst>
                              <p:cond delay="1000"/>
                            </p:stCondLst>
                            <p:childTnLst>
                              <p:par>
                                <p:cTn id="15" presetID="12" presetClass="entr" presetSubtype="1"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p:tgtEl>
                                          <p:spTgt spid="21"/>
                                        </p:tgtEl>
                                        <p:attrNameLst>
                                          <p:attrName>ppt_y</p:attrName>
                                        </p:attrNameLst>
                                      </p:cBhvr>
                                      <p:tavLst>
                                        <p:tav tm="0">
                                          <p:val>
                                            <p:strVal val="#ppt_y-#ppt_h*1.125000"/>
                                          </p:val>
                                        </p:tav>
                                        <p:tav tm="100000">
                                          <p:val>
                                            <p:strVal val="#ppt_y"/>
                                          </p:val>
                                        </p:tav>
                                      </p:tavLst>
                                    </p:anim>
                                    <p:animEffect transition="in" filter="wipe(down)">
                                      <p:cBhvr>
                                        <p:cTn id="18" dur="500"/>
                                        <p:tgtEl>
                                          <p:spTgt spid="21"/>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animBg="1"/>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D683-A6AE-4357-936D-59BB86E09A58}"/>
              </a:ext>
            </a:extLst>
          </p:cNvPr>
          <p:cNvSpPr>
            <a:spLocks noGrp="1"/>
          </p:cNvSpPr>
          <p:nvPr>
            <p:ph type="title"/>
          </p:nvPr>
        </p:nvSpPr>
        <p:spPr/>
        <p:txBody>
          <a:bodyPr/>
          <a:lstStyle/>
          <a:p>
            <a:r>
              <a:rPr lang="en-US" dirty="0"/>
              <a:t>Intelligent Apps</a:t>
            </a:r>
          </a:p>
        </p:txBody>
      </p:sp>
      <p:pic>
        <p:nvPicPr>
          <p:cNvPr id="3" name="Graphic 2">
            <a:extLst>
              <a:ext uri="{FF2B5EF4-FFF2-40B4-BE49-F238E27FC236}">
                <a16:creationId xmlns:a16="http://schemas.microsoft.com/office/drawing/2014/main" id="{424964A2-A56A-4AA7-8585-933A96EE3E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24353" y="2731977"/>
            <a:ext cx="1106260" cy="1106260"/>
          </a:xfrm>
          <a:prstGeom prst="rect">
            <a:avLst/>
          </a:prstGeom>
        </p:spPr>
      </p:pic>
    </p:spTree>
    <p:extLst>
      <p:ext uri="{BB962C8B-B14F-4D97-AF65-F5344CB8AC3E}">
        <p14:creationId xmlns:p14="http://schemas.microsoft.com/office/powerpoint/2010/main" val="252696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78D4"/>
        </a:solidFill>
        <a:effectLst/>
      </p:bgPr>
    </p:bg>
    <p:spTree>
      <p:nvGrpSpPr>
        <p:cNvPr id="1" name=""/>
        <p:cNvGrpSpPr/>
        <p:nvPr/>
      </p:nvGrpSpPr>
      <p:grpSpPr>
        <a:xfrm>
          <a:off x="0" y="0"/>
          <a:ext cx="0" cy="0"/>
          <a:chOff x="0" y="0"/>
          <a:chExt cx="0" cy="0"/>
        </a:xfrm>
      </p:grpSpPr>
      <p:sp>
        <p:nvSpPr>
          <p:cNvPr id="314" name="Rectangle 313">
            <a:extLst>
              <a:ext uri="{FF2B5EF4-FFF2-40B4-BE49-F238E27FC236}">
                <a16:creationId xmlns:a16="http://schemas.microsoft.com/office/drawing/2014/main" id="{3096C259-C620-4D7B-A502-3C867B5885A8}"/>
              </a:ext>
            </a:extLst>
          </p:cNvPr>
          <p:cNvSpPr/>
          <p:nvPr/>
        </p:nvSpPr>
        <p:spPr bwMode="auto">
          <a:xfrm>
            <a:off x="3260893" y="4767897"/>
            <a:ext cx="1665496" cy="2486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Machine Learning</a:t>
            </a:r>
          </a:p>
        </p:txBody>
      </p:sp>
      <p:cxnSp>
        <p:nvCxnSpPr>
          <p:cNvPr id="248" name="Straight Connector 247">
            <a:extLst>
              <a:ext uri="{FF2B5EF4-FFF2-40B4-BE49-F238E27FC236}">
                <a16:creationId xmlns:a16="http://schemas.microsoft.com/office/drawing/2014/main" id="{69A29850-6261-4D0D-B27D-D2CE65BA3D03}"/>
              </a:ext>
            </a:extLst>
          </p:cNvPr>
          <p:cNvCxnSpPr>
            <a:cxnSpLocks/>
          </p:cNvCxnSpPr>
          <p:nvPr/>
        </p:nvCxnSpPr>
        <p:spPr>
          <a:xfrm flipH="1" flipV="1">
            <a:off x="5674202" y="-405335"/>
            <a:ext cx="202621" cy="1706894"/>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49" name="Straight Connector 248">
            <a:extLst>
              <a:ext uri="{FF2B5EF4-FFF2-40B4-BE49-F238E27FC236}">
                <a16:creationId xmlns:a16="http://schemas.microsoft.com/office/drawing/2014/main" id="{A5928457-67B3-43E2-A8F9-8210F7B77E0D}"/>
              </a:ext>
            </a:extLst>
          </p:cNvPr>
          <p:cNvCxnSpPr>
            <a:cxnSpLocks/>
          </p:cNvCxnSpPr>
          <p:nvPr/>
        </p:nvCxnSpPr>
        <p:spPr>
          <a:xfrm>
            <a:off x="8320791" y="2369313"/>
            <a:ext cx="1778620" cy="116677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0" name="Straight Connector 249">
            <a:extLst>
              <a:ext uri="{FF2B5EF4-FFF2-40B4-BE49-F238E27FC236}">
                <a16:creationId xmlns:a16="http://schemas.microsoft.com/office/drawing/2014/main" id="{F4F8A8E8-B748-48F4-AE20-37E57996CCE8}"/>
              </a:ext>
            </a:extLst>
          </p:cNvPr>
          <p:cNvCxnSpPr>
            <a:cxnSpLocks/>
          </p:cNvCxnSpPr>
          <p:nvPr/>
        </p:nvCxnSpPr>
        <p:spPr>
          <a:xfrm>
            <a:off x="2708368" y="2156250"/>
            <a:ext cx="541844" cy="65540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6" name="Straight Connector 275">
            <a:extLst>
              <a:ext uri="{FF2B5EF4-FFF2-40B4-BE49-F238E27FC236}">
                <a16:creationId xmlns:a16="http://schemas.microsoft.com/office/drawing/2014/main" id="{A5BF6C24-357B-4B4B-A782-A25B80DC9450}"/>
              </a:ext>
            </a:extLst>
          </p:cNvPr>
          <p:cNvCxnSpPr>
            <a:cxnSpLocks/>
          </p:cNvCxnSpPr>
          <p:nvPr/>
        </p:nvCxnSpPr>
        <p:spPr>
          <a:xfrm flipH="1" flipV="1">
            <a:off x="-104272" y="5219869"/>
            <a:ext cx="2279470" cy="455619"/>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7" name="Straight Connector 276">
            <a:extLst>
              <a:ext uri="{FF2B5EF4-FFF2-40B4-BE49-F238E27FC236}">
                <a16:creationId xmlns:a16="http://schemas.microsoft.com/office/drawing/2014/main" id="{35B1AA9B-3053-469A-BE76-711D93651688}"/>
              </a:ext>
            </a:extLst>
          </p:cNvPr>
          <p:cNvCxnSpPr>
            <a:cxnSpLocks/>
          </p:cNvCxnSpPr>
          <p:nvPr/>
        </p:nvCxnSpPr>
        <p:spPr>
          <a:xfrm>
            <a:off x="10188107" y="1861927"/>
            <a:ext cx="2012531" cy="729708"/>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8" name="Straight Connector 277">
            <a:extLst>
              <a:ext uri="{FF2B5EF4-FFF2-40B4-BE49-F238E27FC236}">
                <a16:creationId xmlns:a16="http://schemas.microsoft.com/office/drawing/2014/main" id="{1B3B99FF-AE98-46C6-97CB-FB39EE945FFE}"/>
              </a:ext>
            </a:extLst>
          </p:cNvPr>
          <p:cNvCxnSpPr>
            <a:cxnSpLocks/>
          </p:cNvCxnSpPr>
          <p:nvPr/>
        </p:nvCxnSpPr>
        <p:spPr>
          <a:xfrm>
            <a:off x="9870888" y="928432"/>
            <a:ext cx="317968" cy="921458"/>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9" name="Straight Connector 278">
            <a:extLst>
              <a:ext uri="{FF2B5EF4-FFF2-40B4-BE49-F238E27FC236}">
                <a16:creationId xmlns:a16="http://schemas.microsoft.com/office/drawing/2014/main" id="{992D2410-9319-424D-85D0-CA9F7B908C29}"/>
              </a:ext>
            </a:extLst>
          </p:cNvPr>
          <p:cNvCxnSpPr>
            <a:cxnSpLocks/>
          </p:cNvCxnSpPr>
          <p:nvPr/>
        </p:nvCxnSpPr>
        <p:spPr>
          <a:xfrm flipH="1" flipV="1">
            <a:off x="1426762" y="1964819"/>
            <a:ext cx="1314052" cy="220632"/>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0" name="Straight Connector 279">
            <a:extLst>
              <a:ext uri="{FF2B5EF4-FFF2-40B4-BE49-F238E27FC236}">
                <a16:creationId xmlns:a16="http://schemas.microsoft.com/office/drawing/2014/main" id="{D6B812CD-8ADA-4FA6-9F8E-9BB2E0B21180}"/>
              </a:ext>
            </a:extLst>
          </p:cNvPr>
          <p:cNvCxnSpPr>
            <a:cxnSpLocks/>
          </p:cNvCxnSpPr>
          <p:nvPr/>
        </p:nvCxnSpPr>
        <p:spPr>
          <a:xfrm flipV="1">
            <a:off x="1426762" y="1079052"/>
            <a:ext cx="1349741" cy="88252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1" name="Straight Connector 280">
            <a:extLst>
              <a:ext uri="{FF2B5EF4-FFF2-40B4-BE49-F238E27FC236}">
                <a16:creationId xmlns:a16="http://schemas.microsoft.com/office/drawing/2014/main" id="{EB859D37-F115-48C0-A41F-35976F245644}"/>
              </a:ext>
            </a:extLst>
          </p:cNvPr>
          <p:cNvCxnSpPr>
            <a:cxnSpLocks/>
          </p:cNvCxnSpPr>
          <p:nvPr/>
        </p:nvCxnSpPr>
        <p:spPr>
          <a:xfrm flipV="1">
            <a:off x="2767751" y="1079052"/>
            <a:ext cx="1470431" cy="637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2" name="Straight Connector 281">
            <a:extLst>
              <a:ext uri="{FF2B5EF4-FFF2-40B4-BE49-F238E27FC236}">
                <a16:creationId xmlns:a16="http://schemas.microsoft.com/office/drawing/2014/main" id="{91378466-45F6-4E4B-8072-6983C18DDDBD}"/>
              </a:ext>
            </a:extLst>
          </p:cNvPr>
          <p:cNvCxnSpPr>
            <a:cxnSpLocks/>
          </p:cNvCxnSpPr>
          <p:nvPr/>
        </p:nvCxnSpPr>
        <p:spPr>
          <a:xfrm flipV="1">
            <a:off x="4228449" y="-284389"/>
            <a:ext cx="577787" cy="136344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3" name="Straight Connector 282">
            <a:extLst>
              <a:ext uri="{FF2B5EF4-FFF2-40B4-BE49-F238E27FC236}">
                <a16:creationId xmlns:a16="http://schemas.microsoft.com/office/drawing/2014/main" id="{680710C2-4368-4D83-AE1A-3F622F232562}"/>
              </a:ext>
            </a:extLst>
          </p:cNvPr>
          <p:cNvCxnSpPr>
            <a:cxnSpLocks/>
          </p:cNvCxnSpPr>
          <p:nvPr/>
        </p:nvCxnSpPr>
        <p:spPr>
          <a:xfrm flipV="1">
            <a:off x="8868315" y="932975"/>
            <a:ext cx="1000625" cy="40881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4" name="Straight Connector 283">
            <a:extLst>
              <a:ext uri="{FF2B5EF4-FFF2-40B4-BE49-F238E27FC236}">
                <a16:creationId xmlns:a16="http://schemas.microsoft.com/office/drawing/2014/main" id="{EBA3E0FE-3E21-41A5-8306-0B97C22BC36B}"/>
              </a:ext>
            </a:extLst>
          </p:cNvPr>
          <p:cNvCxnSpPr>
            <a:cxnSpLocks/>
          </p:cNvCxnSpPr>
          <p:nvPr/>
        </p:nvCxnSpPr>
        <p:spPr>
          <a:xfrm flipH="1" flipV="1">
            <a:off x="7996370" y="1070209"/>
            <a:ext cx="856373" cy="28326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5" name="Straight Connector 284">
            <a:extLst>
              <a:ext uri="{FF2B5EF4-FFF2-40B4-BE49-F238E27FC236}">
                <a16:creationId xmlns:a16="http://schemas.microsoft.com/office/drawing/2014/main" id="{BF6EAC73-190F-4AFA-BCA7-1E1406D3E461}"/>
              </a:ext>
            </a:extLst>
          </p:cNvPr>
          <p:cNvCxnSpPr>
            <a:cxnSpLocks/>
          </p:cNvCxnSpPr>
          <p:nvPr/>
        </p:nvCxnSpPr>
        <p:spPr>
          <a:xfrm flipV="1">
            <a:off x="9872835" y="-312847"/>
            <a:ext cx="461354" cy="1261396"/>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6" name="Straight Connector 285">
            <a:extLst>
              <a:ext uri="{FF2B5EF4-FFF2-40B4-BE49-F238E27FC236}">
                <a16:creationId xmlns:a16="http://schemas.microsoft.com/office/drawing/2014/main" id="{B9933E74-2E10-4B2E-9B5A-284F5875FF6E}"/>
              </a:ext>
            </a:extLst>
          </p:cNvPr>
          <p:cNvCxnSpPr>
            <a:cxnSpLocks/>
          </p:cNvCxnSpPr>
          <p:nvPr/>
        </p:nvCxnSpPr>
        <p:spPr>
          <a:xfrm flipH="1">
            <a:off x="7376779" y="1085146"/>
            <a:ext cx="619064" cy="103956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7" name="Straight Connector 286">
            <a:extLst>
              <a:ext uri="{FF2B5EF4-FFF2-40B4-BE49-F238E27FC236}">
                <a16:creationId xmlns:a16="http://schemas.microsoft.com/office/drawing/2014/main" id="{C8EE2429-B37C-4303-971F-50F082E5F27E}"/>
              </a:ext>
            </a:extLst>
          </p:cNvPr>
          <p:cNvCxnSpPr>
            <a:cxnSpLocks/>
          </p:cNvCxnSpPr>
          <p:nvPr/>
        </p:nvCxnSpPr>
        <p:spPr>
          <a:xfrm flipV="1">
            <a:off x="5347957" y="1365138"/>
            <a:ext cx="545373" cy="87410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8" name="Straight Connector 287">
            <a:extLst>
              <a:ext uri="{FF2B5EF4-FFF2-40B4-BE49-F238E27FC236}">
                <a16:creationId xmlns:a16="http://schemas.microsoft.com/office/drawing/2014/main" id="{1DDE171A-6960-42C1-BD87-3872A32740C6}"/>
              </a:ext>
            </a:extLst>
          </p:cNvPr>
          <p:cNvCxnSpPr>
            <a:cxnSpLocks/>
          </p:cNvCxnSpPr>
          <p:nvPr/>
        </p:nvCxnSpPr>
        <p:spPr>
          <a:xfrm>
            <a:off x="8492377" y="4794939"/>
            <a:ext cx="407193" cy="1122622"/>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9" name="Straight Connector 288">
            <a:extLst>
              <a:ext uri="{FF2B5EF4-FFF2-40B4-BE49-F238E27FC236}">
                <a16:creationId xmlns:a16="http://schemas.microsoft.com/office/drawing/2014/main" id="{053A8A91-A9CC-4828-B77E-9EB54BDF6484}"/>
              </a:ext>
            </a:extLst>
          </p:cNvPr>
          <p:cNvCxnSpPr>
            <a:cxnSpLocks/>
          </p:cNvCxnSpPr>
          <p:nvPr/>
        </p:nvCxnSpPr>
        <p:spPr>
          <a:xfrm flipV="1">
            <a:off x="8901193" y="5442770"/>
            <a:ext cx="1297821" cy="479659"/>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0" name="Straight Connector 289">
            <a:extLst>
              <a:ext uri="{FF2B5EF4-FFF2-40B4-BE49-F238E27FC236}">
                <a16:creationId xmlns:a16="http://schemas.microsoft.com/office/drawing/2014/main" id="{D9EDB5EA-2AF8-4026-B718-643685FC7094}"/>
              </a:ext>
            </a:extLst>
          </p:cNvPr>
          <p:cNvCxnSpPr>
            <a:cxnSpLocks/>
          </p:cNvCxnSpPr>
          <p:nvPr/>
        </p:nvCxnSpPr>
        <p:spPr>
          <a:xfrm flipV="1">
            <a:off x="7247273" y="4780714"/>
            <a:ext cx="1266110" cy="9629"/>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1" name="Straight Connector 290">
            <a:extLst>
              <a:ext uri="{FF2B5EF4-FFF2-40B4-BE49-F238E27FC236}">
                <a16:creationId xmlns:a16="http://schemas.microsoft.com/office/drawing/2014/main" id="{FC63F150-5092-419E-B4A9-FB9A8E978B9A}"/>
              </a:ext>
            </a:extLst>
          </p:cNvPr>
          <p:cNvCxnSpPr>
            <a:cxnSpLocks/>
          </p:cNvCxnSpPr>
          <p:nvPr/>
        </p:nvCxnSpPr>
        <p:spPr>
          <a:xfrm>
            <a:off x="10229250" y="5442770"/>
            <a:ext cx="1962751" cy="161114"/>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2" name="Straight Connector 291">
            <a:extLst>
              <a:ext uri="{FF2B5EF4-FFF2-40B4-BE49-F238E27FC236}">
                <a16:creationId xmlns:a16="http://schemas.microsoft.com/office/drawing/2014/main" id="{AF4B0242-F145-4D93-B056-692E1E0A28E1}"/>
              </a:ext>
            </a:extLst>
          </p:cNvPr>
          <p:cNvCxnSpPr>
            <a:cxnSpLocks/>
          </p:cNvCxnSpPr>
          <p:nvPr/>
        </p:nvCxnSpPr>
        <p:spPr>
          <a:xfrm flipV="1">
            <a:off x="1831922" y="3783901"/>
            <a:ext cx="1171939" cy="467218"/>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3" name="Straight Connector 292">
            <a:extLst>
              <a:ext uri="{FF2B5EF4-FFF2-40B4-BE49-F238E27FC236}">
                <a16:creationId xmlns:a16="http://schemas.microsoft.com/office/drawing/2014/main" id="{96EE2FFA-D5AB-41E7-B27C-FCB5DF0AE7D3}"/>
              </a:ext>
            </a:extLst>
          </p:cNvPr>
          <p:cNvCxnSpPr>
            <a:cxnSpLocks/>
          </p:cNvCxnSpPr>
          <p:nvPr/>
        </p:nvCxnSpPr>
        <p:spPr>
          <a:xfrm flipH="1">
            <a:off x="2957140" y="3760540"/>
            <a:ext cx="50614" cy="1121323"/>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4" name="Straight Connector 293">
            <a:extLst>
              <a:ext uri="{FF2B5EF4-FFF2-40B4-BE49-F238E27FC236}">
                <a16:creationId xmlns:a16="http://schemas.microsoft.com/office/drawing/2014/main" id="{D3603773-3F70-43A7-ABA7-290FF9B9E577}"/>
              </a:ext>
            </a:extLst>
          </p:cNvPr>
          <p:cNvCxnSpPr>
            <a:cxnSpLocks/>
          </p:cNvCxnSpPr>
          <p:nvPr/>
        </p:nvCxnSpPr>
        <p:spPr>
          <a:xfrm flipH="1">
            <a:off x="8327904" y="1353471"/>
            <a:ext cx="543657" cy="978491"/>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5" name="Straight Connector 294">
            <a:extLst>
              <a:ext uri="{FF2B5EF4-FFF2-40B4-BE49-F238E27FC236}">
                <a16:creationId xmlns:a16="http://schemas.microsoft.com/office/drawing/2014/main" id="{6164DFD3-B6B4-4480-87BC-AA0F2B3EBDB4}"/>
              </a:ext>
            </a:extLst>
          </p:cNvPr>
          <p:cNvCxnSpPr>
            <a:cxnSpLocks/>
          </p:cNvCxnSpPr>
          <p:nvPr/>
        </p:nvCxnSpPr>
        <p:spPr>
          <a:xfrm>
            <a:off x="5893330" y="1365138"/>
            <a:ext cx="1484079" cy="759437"/>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6" name="Straight Connector 295">
            <a:extLst>
              <a:ext uri="{FF2B5EF4-FFF2-40B4-BE49-F238E27FC236}">
                <a16:creationId xmlns:a16="http://schemas.microsoft.com/office/drawing/2014/main" id="{1F05EA8F-643E-462C-B599-5B30C221E298}"/>
              </a:ext>
            </a:extLst>
          </p:cNvPr>
          <p:cNvCxnSpPr>
            <a:cxnSpLocks/>
          </p:cNvCxnSpPr>
          <p:nvPr/>
        </p:nvCxnSpPr>
        <p:spPr>
          <a:xfrm flipH="1" flipV="1">
            <a:off x="7371717" y="172361"/>
            <a:ext cx="631429" cy="911327"/>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7" name="Straight Connector 296">
            <a:extLst>
              <a:ext uri="{FF2B5EF4-FFF2-40B4-BE49-F238E27FC236}">
                <a16:creationId xmlns:a16="http://schemas.microsoft.com/office/drawing/2014/main" id="{7A2AFCD4-3975-4CF5-9A04-0C4C3BB7D305}"/>
              </a:ext>
            </a:extLst>
          </p:cNvPr>
          <p:cNvCxnSpPr>
            <a:cxnSpLocks/>
          </p:cNvCxnSpPr>
          <p:nvPr/>
        </p:nvCxnSpPr>
        <p:spPr>
          <a:xfrm flipH="1">
            <a:off x="10092297" y="1168594"/>
            <a:ext cx="2101132" cy="2353265"/>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8" name="Straight Connector 297">
            <a:extLst>
              <a:ext uri="{FF2B5EF4-FFF2-40B4-BE49-F238E27FC236}">
                <a16:creationId xmlns:a16="http://schemas.microsoft.com/office/drawing/2014/main" id="{AA503B7B-7589-4648-B273-5952F362EF73}"/>
              </a:ext>
            </a:extLst>
          </p:cNvPr>
          <p:cNvCxnSpPr>
            <a:cxnSpLocks/>
          </p:cNvCxnSpPr>
          <p:nvPr/>
        </p:nvCxnSpPr>
        <p:spPr>
          <a:xfrm flipV="1">
            <a:off x="8690295" y="3521858"/>
            <a:ext cx="1423345" cy="583646"/>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0" name="Straight Connector 299">
            <a:extLst>
              <a:ext uri="{FF2B5EF4-FFF2-40B4-BE49-F238E27FC236}">
                <a16:creationId xmlns:a16="http://schemas.microsoft.com/office/drawing/2014/main" id="{F6FCAC69-FEB2-40A8-A2EC-F03E9343F87F}"/>
              </a:ext>
            </a:extLst>
          </p:cNvPr>
          <p:cNvCxnSpPr>
            <a:cxnSpLocks/>
          </p:cNvCxnSpPr>
          <p:nvPr/>
        </p:nvCxnSpPr>
        <p:spPr>
          <a:xfrm flipH="1">
            <a:off x="2178442" y="4992017"/>
            <a:ext cx="686038" cy="680224"/>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1" name="Straight Connector 300">
            <a:extLst>
              <a:ext uri="{FF2B5EF4-FFF2-40B4-BE49-F238E27FC236}">
                <a16:creationId xmlns:a16="http://schemas.microsoft.com/office/drawing/2014/main" id="{68947A17-B899-4D5A-B05D-28166BB9816E}"/>
              </a:ext>
            </a:extLst>
          </p:cNvPr>
          <p:cNvCxnSpPr>
            <a:cxnSpLocks/>
          </p:cNvCxnSpPr>
          <p:nvPr/>
        </p:nvCxnSpPr>
        <p:spPr>
          <a:xfrm>
            <a:off x="2957139" y="4905224"/>
            <a:ext cx="1004519" cy="77091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3" name="Straight Connector 302">
            <a:extLst>
              <a:ext uri="{FF2B5EF4-FFF2-40B4-BE49-F238E27FC236}">
                <a16:creationId xmlns:a16="http://schemas.microsoft.com/office/drawing/2014/main" id="{11D12DB0-8BDD-42D8-B0A7-892C0F2202AD}"/>
              </a:ext>
            </a:extLst>
          </p:cNvPr>
          <p:cNvCxnSpPr>
            <a:cxnSpLocks/>
          </p:cNvCxnSpPr>
          <p:nvPr/>
        </p:nvCxnSpPr>
        <p:spPr>
          <a:xfrm flipH="1">
            <a:off x="3938297" y="4901330"/>
            <a:ext cx="1027881" cy="774804"/>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4" name="Straight Connector 303">
            <a:extLst>
              <a:ext uri="{FF2B5EF4-FFF2-40B4-BE49-F238E27FC236}">
                <a16:creationId xmlns:a16="http://schemas.microsoft.com/office/drawing/2014/main" id="{2BE9F79E-A741-4C16-A7DE-01DB5115E965}"/>
              </a:ext>
            </a:extLst>
          </p:cNvPr>
          <p:cNvCxnSpPr>
            <a:cxnSpLocks/>
          </p:cNvCxnSpPr>
          <p:nvPr/>
        </p:nvCxnSpPr>
        <p:spPr>
          <a:xfrm>
            <a:off x="4973964" y="4909118"/>
            <a:ext cx="914149" cy="843862"/>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5" name="Straight Connector 304">
            <a:extLst>
              <a:ext uri="{FF2B5EF4-FFF2-40B4-BE49-F238E27FC236}">
                <a16:creationId xmlns:a16="http://schemas.microsoft.com/office/drawing/2014/main" id="{76E0AD83-380E-4DD4-B1AC-6E88B29A97EB}"/>
              </a:ext>
            </a:extLst>
          </p:cNvPr>
          <p:cNvCxnSpPr>
            <a:cxnSpLocks/>
          </p:cNvCxnSpPr>
          <p:nvPr/>
        </p:nvCxnSpPr>
        <p:spPr>
          <a:xfrm flipH="1" flipV="1">
            <a:off x="-104271" y="2573339"/>
            <a:ext cx="1927434" cy="167778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8" name="Straight Connector 307">
            <a:extLst>
              <a:ext uri="{FF2B5EF4-FFF2-40B4-BE49-F238E27FC236}">
                <a16:creationId xmlns:a16="http://schemas.microsoft.com/office/drawing/2014/main" id="{390A30F9-6F46-4471-A4AB-3F823E4D49AE}"/>
              </a:ext>
            </a:extLst>
          </p:cNvPr>
          <p:cNvCxnSpPr>
            <a:cxnSpLocks/>
          </p:cNvCxnSpPr>
          <p:nvPr/>
        </p:nvCxnSpPr>
        <p:spPr>
          <a:xfrm flipH="1" flipV="1">
            <a:off x="2358357" y="147167"/>
            <a:ext cx="407603" cy="941620"/>
          </a:xfrm>
          <a:prstGeom prst="line">
            <a:avLst/>
          </a:prstGeom>
          <a:noFill/>
          <a:ln w="28575" cap="rnd">
            <a:solidFill>
              <a:schemeClr val="bg1">
                <a:alpha val="40000"/>
              </a:schemeClr>
            </a:solidFill>
            <a:prstDash val="sysDot"/>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309" name="Rectangle 308">
            <a:extLst>
              <a:ext uri="{FF2B5EF4-FFF2-40B4-BE49-F238E27FC236}">
                <a16:creationId xmlns:a16="http://schemas.microsoft.com/office/drawing/2014/main" id="{6BBCB851-E6EE-4C48-9545-DDAB86416409}"/>
              </a:ext>
            </a:extLst>
          </p:cNvPr>
          <p:cNvSpPr/>
          <p:nvPr/>
        </p:nvSpPr>
        <p:spPr bwMode="auto">
          <a:xfrm>
            <a:off x="4129081" y="3127848"/>
            <a:ext cx="3747369" cy="62344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fontAlgn="base">
              <a:lnSpc>
                <a:spcPct val="90000"/>
              </a:lnSpc>
              <a:spcBef>
                <a:spcPct val="0"/>
              </a:spcBef>
              <a:spcAft>
                <a:spcPct val="0"/>
              </a:spcAft>
              <a:defRPr/>
            </a:pPr>
            <a:r>
              <a:rPr lang="en-US" sz="4313" kern="0" spc="49" dirty="0">
                <a:ln w="3175">
                  <a:noFill/>
                </a:ln>
                <a:solidFill>
                  <a:srgbClr val="FFFFFF"/>
                </a:solidFill>
                <a:latin typeface="Segoe UI Semilight"/>
                <a:cs typeface="Nirmala UI Semilight" panose="020B0402040204020203" pitchFamily="34" charset="0"/>
              </a:rPr>
              <a:t>Data-driven Intelligence</a:t>
            </a:r>
          </a:p>
        </p:txBody>
      </p:sp>
      <p:sp>
        <p:nvSpPr>
          <p:cNvPr id="310" name="Rectangle 309">
            <a:extLst>
              <a:ext uri="{FF2B5EF4-FFF2-40B4-BE49-F238E27FC236}">
                <a16:creationId xmlns:a16="http://schemas.microsoft.com/office/drawing/2014/main" id="{4DFD79B8-5E30-4B9A-A109-9000A347CB8C}"/>
              </a:ext>
            </a:extLst>
          </p:cNvPr>
          <p:cNvSpPr/>
          <p:nvPr/>
        </p:nvSpPr>
        <p:spPr bwMode="auto">
          <a:xfrm>
            <a:off x="3015935" y="2118536"/>
            <a:ext cx="1927524" cy="23708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Cosmos DB</a:t>
            </a:r>
          </a:p>
        </p:txBody>
      </p:sp>
      <p:sp>
        <p:nvSpPr>
          <p:cNvPr id="311" name="Rectangle 310">
            <a:extLst>
              <a:ext uri="{FF2B5EF4-FFF2-40B4-BE49-F238E27FC236}">
                <a16:creationId xmlns:a16="http://schemas.microsoft.com/office/drawing/2014/main" id="{E4FB5653-CF94-4BA6-860A-DE4DA312692F}"/>
              </a:ext>
            </a:extLst>
          </p:cNvPr>
          <p:cNvSpPr/>
          <p:nvPr/>
        </p:nvSpPr>
        <p:spPr bwMode="auto">
          <a:xfrm>
            <a:off x="6199150" y="1190722"/>
            <a:ext cx="1747245" cy="2486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SQL Data Warehouse</a:t>
            </a:r>
          </a:p>
        </p:txBody>
      </p:sp>
      <p:sp>
        <p:nvSpPr>
          <p:cNvPr id="312" name="Rectangle 311">
            <a:extLst>
              <a:ext uri="{FF2B5EF4-FFF2-40B4-BE49-F238E27FC236}">
                <a16:creationId xmlns:a16="http://schemas.microsoft.com/office/drawing/2014/main" id="{4BAE5B5A-7588-4834-A162-6D8F82233F8F}"/>
              </a:ext>
            </a:extLst>
          </p:cNvPr>
          <p:cNvSpPr/>
          <p:nvPr/>
        </p:nvSpPr>
        <p:spPr bwMode="auto">
          <a:xfrm>
            <a:off x="6171029" y="5540242"/>
            <a:ext cx="1665496" cy="2486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Bot </a:t>
            </a:r>
            <a:br>
              <a:rPr lang="en-US" sz="1568" kern="0" dirty="0">
                <a:solidFill>
                  <a:srgbClr val="FFFFFF"/>
                </a:solidFill>
                <a:latin typeface="Segoe UI" panose="020B0502040204020203" pitchFamily="34" charset="0"/>
                <a:cs typeface="Segoe UI" panose="020B0502040204020203" pitchFamily="34" charset="0"/>
              </a:rPr>
            </a:br>
            <a:r>
              <a:rPr lang="en-US" sz="1568" kern="0" dirty="0">
                <a:solidFill>
                  <a:srgbClr val="FFFFFF"/>
                </a:solidFill>
                <a:latin typeface="Segoe UI" panose="020B0502040204020203" pitchFamily="34" charset="0"/>
                <a:cs typeface="Segoe UI" panose="020B0502040204020203" pitchFamily="34" charset="0"/>
              </a:rPr>
              <a:t>Service</a:t>
            </a:r>
          </a:p>
        </p:txBody>
      </p:sp>
      <p:sp>
        <p:nvSpPr>
          <p:cNvPr id="313" name="Rectangle 312">
            <a:extLst>
              <a:ext uri="{FF2B5EF4-FFF2-40B4-BE49-F238E27FC236}">
                <a16:creationId xmlns:a16="http://schemas.microsoft.com/office/drawing/2014/main" id="{15A7EC1F-33B7-4A9A-9743-C98D391447BA}"/>
              </a:ext>
            </a:extLst>
          </p:cNvPr>
          <p:cNvSpPr/>
          <p:nvPr/>
        </p:nvSpPr>
        <p:spPr bwMode="auto">
          <a:xfrm>
            <a:off x="8614691" y="2238146"/>
            <a:ext cx="1665496" cy="2486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SQL DB</a:t>
            </a:r>
          </a:p>
        </p:txBody>
      </p:sp>
      <p:sp>
        <p:nvSpPr>
          <p:cNvPr id="315" name="Rectangle 314">
            <a:extLst>
              <a:ext uri="{FF2B5EF4-FFF2-40B4-BE49-F238E27FC236}">
                <a16:creationId xmlns:a16="http://schemas.microsoft.com/office/drawing/2014/main" id="{5AD2C4CA-6F8C-45B6-929C-1F86605DE043}"/>
              </a:ext>
            </a:extLst>
          </p:cNvPr>
          <p:cNvSpPr/>
          <p:nvPr/>
        </p:nvSpPr>
        <p:spPr bwMode="auto">
          <a:xfrm>
            <a:off x="8783948" y="4661180"/>
            <a:ext cx="1665496" cy="24869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79285" tIns="45720" rIns="0" bIns="45720" numCol="1" rtlCol="0" anchor="ctr" anchorCtr="0" compatLnSpc="1">
            <a:prstTxWarp prst="textNoShape">
              <a:avLst/>
            </a:prstTxWarp>
          </a:bodyPr>
          <a:lstStyle/>
          <a:p>
            <a:pPr defTabSz="914102" fontAlgn="base">
              <a:lnSpc>
                <a:spcPct val="90000"/>
              </a:lnSpc>
              <a:spcBef>
                <a:spcPts val="294"/>
              </a:spcBef>
              <a:spcAft>
                <a:spcPts val="588"/>
              </a:spcAft>
              <a:defRPr/>
            </a:pPr>
            <a:r>
              <a:rPr lang="en-US" sz="1568" kern="0" dirty="0">
                <a:solidFill>
                  <a:srgbClr val="FFFFFF"/>
                </a:solidFill>
                <a:latin typeface="Segoe UI" panose="020B0502040204020203" pitchFamily="34" charset="0"/>
                <a:cs typeface="Segoe UI" panose="020B0502040204020203" pitchFamily="34" charset="0"/>
              </a:rPr>
              <a:t>Azure Cognitive Services</a:t>
            </a:r>
          </a:p>
        </p:txBody>
      </p:sp>
      <p:sp>
        <p:nvSpPr>
          <p:cNvPr id="337" name="Oval 336">
            <a:extLst>
              <a:ext uri="{FF2B5EF4-FFF2-40B4-BE49-F238E27FC236}">
                <a16:creationId xmlns:a16="http://schemas.microsoft.com/office/drawing/2014/main" id="{EAB920A8-7852-4DA5-8120-CFBBE9B86EAC}"/>
              </a:ext>
            </a:extLst>
          </p:cNvPr>
          <p:cNvSpPr/>
          <p:nvPr/>
        </p:nvSpPr>
        <p:spPr bwMode="auto">
          <a:xfrm>
            <a:off x="4139389" y="992176"/>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38" name="Oval 337">
            <a:extLst>
              <a:ext uri="{FF2B5EF4-FFF2-40B4-BE49-F238E27FC236}">
                <a16:creationId xmlns:a16="http://schemas.microsoft.com/office/drawing/2014/main" id="{F93FB01C-4442-4911-98F4-8C7C2BC608D0}"/>
              </a:ext>
            </a:extLst>
          </p:cNvPr>
          <p:cNvSpPr/>
          <p:nvPr/>
        </p:nvSpPr>
        <p:spPr bwMode="auto">
          <a:xfrm>
            <a:off x="2679149" y="1004160"/>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39" name="Oval 338">
            <a:extLst>
              <a:ext uri="{FF2B5EF4-FFF2-40B4-BE49-F238E27FC236}">
                <a16:creationId xmlns:a16="http://schemas.microsoft.com/office/drawing/2014/main" id="{8A7DF072-E22B-4707-AEE8-F15B5F804F92}"/>
              </a:ext>
            </a:extLst>
          </p:cNvPr>
          <p:cNvSpPr/>
          <p:nvPr/>
        </p:nvSpPr>
        <p:spPr bwMode="auto">
          <a:xfrm>
            <a:off x="1332969" y="1868852"/>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1" name="Oval 340">
            <a:extLst>
              <a:ext uri="{FF2B5EF4-FFF2-40B4-BE49-F238E27FC236}">
                <a16:creationId xmlns:a16="http://schemas.microsoft.com/office/drawing/2014/main" id="{97C1CF48-B70C-4084-9691-FD4D29D9C252}"/>
              </a:ext>
            </a:extLst>
          </p:cNvPr>
          <p:cNvSpPr/>
          <p:nvPr/>
        </p:nvSpPr>
        <p:spPr bwMode="auto">
          <a:xfrm>
            <a:off x="2918483" y="3682974"/>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2" name="Oval 341">
            <a:extLst>
              <a:ext uri="{FF2B5EF4-FFF2-40B4-BE49-F238E27FC236}">
                <a16:creationId xmlns:a16="http://schemas.microsoft.com/office/drawing/2014/main" id="{F1435DF1-2486-4849-9E10-06F32328C4E4}"/>
              </a:ext>
            </a:extLst>
          </p:cNvPr>
          <p:cNvSpPr/>
          <p:nvPr/>
        </p:nvSpPr>
        <p:spPr bwMode="auto">
          <a:xfrm>
            <a:off x="1741724" y="4162594"/>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3" name="Oval 342">
            <a:extLst>
              <a:ext uri="{FF2B5EF4-FFF2-40B4-BE49-F238E27FC236}">
                <a16:creationId xmlns:a16="http://schemas.microsoft.com/office/drawing/2014/main" id="{0D93F79E-B4ED-4747-9CC9-EC5367B6D9FD}"/>
              </a:ext>
            </a:extLst>
          </p:cNvPr>
          <p:cNvSpPr/>
          <p:nvPr/>
        </p:nvSpPr>
        <p:spPr bwMode="auto">
          <a:xfrm>
            <a:off x="2091643" y="5575989"/>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4" name="Oval 343">
            <a:extLst>
              <a:ext uri="{FF2B5EF4-FFF2-40B4-BE49-F238E27FC236}">
                <a16:creationId xmlns:a16="http://schemas.microsoft.com/office/drawing/2014/main" id="{49F6F503-EF2E-4056-BED3-03B64630B1A5}"/>
              </a:ext>
            </a:extLst>
          </p:cNvPr>
          <p:cNvSpPr/>
          <p:nvPr/>
        </p:nvSpPr>
        <p:spPr bwMode="auto">
          <a:xfrm>
            <a:off x="3849732" y="5575989"/>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5" name="Oval 344">
            <a:extLst>
              <a:ext uri="{FF2B5EF4-FFF2-40B4-BE49-F238E27FC236}">
                <a16:creationId xmlns:a16="http://schemas.microsoft.com/office/drawing/2014/main" id="{51AF311B-B5FE-4B00-AD1E-CA3E4D730DEF}"/>
              </a:ext>
            </a:extLst>
          </p:cNvPr>
          <p:cNvSpPr/>
          <p:nvPr/>
        </p:nvSpPr>
        <p:spPr bwMode="auto">
          <a:xfrm>
            <a:off x="4864285" y="4819511"/>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7" name="Oval 346">
            <a:extLst>
              <a:ext uri="{FF2B5EF4-FFF2-40B4-BE49-F238E27FC236}">
                <a16:creationId xmlns:a16="http://schemas.microsoft.com/office/drawing/2014/main" id="{D04E57A9-2B37-48B8-9B6A-98512BABC1AA}"/>
              </a:ext>
            </a:extLst>
          </p:cNvPr>
          <p:cNvSpPr/>
          <p:nvPr/>
        </p:nvSpPr>
        <p:spPr bwMode="auto">
          <a:xfrm>
            <a:off x="8813149" y="5823680"/>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8" name="Oval 347">
            <a:extLst>
              <a:ext uri="{FF2B5EF4-FFF2-40B4-BE49-F238E27FC236}">
                <a16:creationId xmlns:a16="http://schemas.microsoft.com/office/drawing/2014/main" id="{63C773EE-B210-49D0-9654-E0BFF48C8393}"/>
              </a:ext>
            </a:extLst>
          </p:cNvPr>
          <p:cNvSpPr/>
          <p:nvPr/>
        </p:nvSpPr>
        <p:spPr bwMode="auto">
          <a:xfrm>
            <a:off x="10128259" y="5361313"/>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49" name="Oval 348">
            <a:extLst>
              <a:ext uri="{FF2B5EF4-FFF2-40B4-BE49-F238E27FC236}">
                <a16:creationId xmlns:a16="http://schemas.microsoft.com/office/drawing/2014/main" id="{2D043D74-B456-4891-A0C4-561ED377B692}"/>
              </a:ext>
            </a:extLst>
          </p:cNvPr>
          <p:cNvSpPr/>
          <p:nvPr/>
        </p:nvSpPr>
        <p:spPr bwMode="auto">
          <a:xfrm>
            <a:off x="8612625" y="4014593"/>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0" name="Oval 349">
            <a:extLst>
              <a:ext uri="{FF2B5EF4-FFF2-40B4-BE49-F238E27FC236}">
                <a16:creationId xmlns:a16="http://schemas.microsoft.com/office/drawing/2014/main" id="{06C56956-F446-4759-A378-945FA46ABB23}"/>
              </a:ext>
            </a:extLst>
          </p:cNvPr>
          <p:cNvSpPr/>
          <p:nvPr/>
        </p:nvSpPr>
        <p:spPr bwMode="auto">
          <a:xfrm>
            <a:off x="10017128" y="3441457"/>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1" name="Oval 350">
            <a:extLst>
              <a:ext uri="{FF2B5EF4-FFF2-40B4-BE49-F238E27FC236}">
                <a16:creationId xmlns:a16="http://schemas.microsoft.com/office/drawing/2014/main" id="{B4B6A5DF-871D-4287-8CD1-B963E8F43411}"/>
              </a:ext>
            </a:extLst>
          </p:cNvPr>
          <p:cNvSpPr/>
          <p:nvPr/>
        </p:nvSpPr>
        <p:spPr bwMode="auto">
          <a:xfrm>
            <a:off x="8756406" y="1262216"/>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2" name="Oval 351">
            <a:extLst>
              <a:ext uri="{FF2B5EF4-FFF2-40B4-BE49-F238E27FC236}">
                <a16:creationId xmlns:a16="http://schemas.microsoft.com/office/drawing/2014/main" id="{EA836D92-A19F-49DA-ADCA-69DF257D5539}"/>
              </a:ext>
            </a:extLst>
          </p:cNvPr>
          <p:cNvSpPr/>
          <p:nvPr/>
        </p:nvSpPr>
        <p:spPr bwMode="auto">
          <a:xfrm>
            <a:off x="9760917" y="853202"/>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3" name="Oval 352">
            <a:extLst>
              <a:ext uri="{FF2B5EF4-FFF2-40B4-BE49-F238E27FC236}">
                <a16:creationId xmlns:a16="http://schemas.microsoft.com/office/drawing/2014/main" id="{8AFDC006-065A-421E-B3D4-8301C05C49F2}"/>
              </a:ext>
            </a:extLst>
          </p:cNvPr>
          <p:cNvSpPr/>
          <p:nvPr/>
        </p:nvSpPr>
        <p:spPr bwMode="auto">
          <a:xfrm>
            <a:off x="7909886" y="989800"/>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4" name="Oval 353">
            <a:extLst>
              <a:ext uri="{FF2B5EF4-FFF2-40B4-BE49-F238E27FC236}">
                <a16:creationId xmlns:a16="http://schemas.microsoft.com/office/drawing/2014/main" id="{1CF4CBCC-62A1-4532-A3DF-3CCC488044EF}"/>
              </a:ext>
            </a:extLst>
          </p:cNvPr>
          <p:cNvSpPr/>
          <p:nvPr/>
        </p:nvSpPr>
        <p:spPr bwMode="auto">
          <a:xfrm>
            <a:off x="7282959" y="2037465"/>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5" name="Oval 354">
            <a:extLst>
              <a:ext uri="{FF2B5EF4-FFF2-40B4-BE49-F238E27FC236}">
                <a16:creationId xmlns:a16="http://schemas.microsoft.com/office/drawing/2014/main" id="{C90EEB26-8712-453C-9553-F87F556BE15C}"/>
              </a:ext>
            </a:extLst>
          </p:cNvPr>
          <p:cNvSpPr/>
          <p:nvPr/>
        </p:nvSpPr>
        <p:spPr bwMode="auto">
          <a:xfrm>
            <a:off x="5247744" y="2154461"/>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6" name="Oval 355">
            <a:extLst>
              <a:ext uri="{FF2B5EF4-FFF2-40B4-BE49-F238E27FC236}">
                <a16:creationId xmlns:a16="http://schemas.microsoft.com/office/drawing/2014/main" id="{8D557CAB-8AC7-40ED-897F-104780503736}"/>
              </a:ext>
            </a:extLst>
          </p:cNvPr>
          <p:cNvSpPr/>
          <p:nvPr/>
        </p:nvSpPr>
        <p:spPr bwMode="auto">
          <a:xfrm>
            <a:off x="7167624" y="4696927"/>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7" name="Oval 356">
            <a:extLst>
              <a:ext uri="{FF2B5EF4-FFF2-40B4-BE49-F238E27FC236}">
                <a16:creationId xmlns:a16="http://schemas.microsoft.com/office/drawing/2014/main" id="{31A2B650-0507-4540-9830-1F7DB3BCC4B5}"/>
              </a:ext>
            </a:extLst>
          </p:cNvPr>
          <p:cNvSpPr/>
          <p:nvPr/>
        </p:nvSpPr>
        <p:spPr bwMode="auto">
          <a:xfrm>
            <a:off x="10099507" y="1773325"/>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358" name="Oval 357">
            <a:extLst>
              <a:ext uri="{FF2B5EF4-FFF2-40B4-BE49-F238E27FC236}">
                <a16:creationId xmlns:a16="http://schemas.microsoft.com/office/drawing/2014/main" id="{E0A7A4B2-329B-45DA-907B-4BE14BAAAF1F}"/>
              </a:ext>
            </a:extLst>
          </p:cNvPr>
          <p:cNvSpPr/>
          <p:nvPr/>
        </p:nvSpPr>
        <p:spPr bwMode="auto">
          <a:xfrm>
            <a:off x="3195421" y="2769055"/>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120" name="Oval 119">
            <a:extLst>
              <a:ext uri="{FF2B5EF4-FFF2-40B4-BE49-F238E27FC236}">
                <a16:creationId xmlns:a16="http://schemas.microsoft.com/office/drawing/2014/main" id="{FD9DCF15-5F7B-4DFF-A0AA-861751AF3AC7}"/>
              </a:ext>
            </a:extLst>
          </p:cNvPr>
          <p:cNvSpPr/>
          <p:nvPr/>
        </p:nvSpPr>
        <p:spPr bwMode="auto">
          <a:xfrm>
            <a:off x="2285605" y="54589"/>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121" name="Oval 120">
            <a:extLst>
              <a:ext uri="{FF2B5EF4-FFF2-40B4-BE49-F238E27FC236}">
                <a16:creationId xmlns:a16="http://schemas.microsoft.com/office/drawing/2014/main" id="{332E5D2F-25A0-40CC-8235-60FABA9627D6}"/>
              </a:ext>
            </a:extLst>
          </p:cNvPr>
          <p:cNvSpPr/>
          <p:nvPr/>
        </p:nvSpPr>
        <p:spPr bwMode="auto">
          <a:xfrm>
            <a:off x="7296724" y="118278"/>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sp>
        <p:nvSpPr>
          <p:cNvPr id="143" name="Oval 142">
            <a:extLst>
              <a:ext uri="{FF2B5EF4-FFF2-40B4-BE49-F238E27FC236}">
                <a16:creationId xmlns:a16="http://schemas.microsoft.com/office/drawing/2014/main" id="{86E6C728-1B2B-4F4E-8076-9E58740D43D9}"/>
              </a:ext>
            </a:extLst>
          </p:cNvPr>
          <p:cNvSpPr/>
          <p:nvPr/>
        </p:nvSpPr>
        <p:spPr bwMode="auto">
          <a:xfrm>
            <a:off x="11151379" y="2160849"/>
            <a:ext cx="177204" cy="177204"/>
          </a:xfrm>
          <a:prstGeom prst="ellipse">
            <a:avLst/>
          </a:prstGeom>
          <a:solidFill>
            <a:srgbClr val="4EB1FF"/>
          </a:solidFill>
          <a:ln w="158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kern="0">
              <a:gradFill>
                <a:gsLst>
                  <a:gs pos="0">
                    <a:srgbClr val="353535"/>
                  </a:gs>
                  <a:gs pos="100000">
                    <a:srgbClr val="353535"/>
                  </a:gs>
                </a:gsLst>
                <a:lin ang="5400000" scaled="0"/>
              </a:gradFill>
              <a:latin typeface="Segoe UI Semilight"/>
            </a:endParaRPr>
          </a:p>
        </p:txBody>
      </p:sp>
      <p:grpSp>
        <p:nvGrpSpPr>
          <p:cNvPr id="19" name="Group 18">
            <a:extLst>
              <a:ext uri="{FF2B5EF4-FFF2-40B4-BE49-F238E27FC236}">
                <a16:creationId xmlns:a16="http://schemas.microsoft.com/office/drawing/2014/main" id="{234A81AF-D397-4C13-ACF6-68C5A1880C21}"/>
              </a:ext>
            </a:extLst>
          </p:cNvPr>
          <p:cNvGrpSpPr/>
          <p:nvPr/>
        </p:nvGrpSpPr>
        <p:grpSpPr>
          <a:xfrm>
            <a:off x="2431942" y="1950889"/>
            <a:ext cx="581687" cy="581687"/>
            <a:chOff x="2480707" y="1989511"/>
            <a:chExt cx="593351" cy="593351"/>
          </a:xfrm>
        </p:grpSpPr>
        <p:sp>
          <p:nvSpPr>
            <p:cNvPr id="367" name="Oval 366">
              <a:extLst>
                <a:ext uri="{FF2B5EF4-FFF2-40B4-BE49-F238E27FC236}">
                  <a16:creationId xmlns:a16="http://schemas.microsoft.com/office/drawing/2014/main" id="{320BEBA8-B3B6-4832-884A-CDE003AD799B}"/>
                </a:ext>
              </a:extLst>
            </p:cNvPr>
            <p:cNvSpPr/>
            <p:nvPr/>
          </p:nvSpPr>
          <p:spPr bwMode="auto">
            <a:xfrm>
              <a:off x="2480707" y="1989511"/>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5" name="Graphic 4">
              <a:extLst>
                <a:ext uri="{FF2B5EF4-FFF2-40B4-BE49-F238E27FC236}">
                  <a16:creationId xmlns:a16="http://schemas.microsoft.com/office/drawing/2014/main" id="{D3AA7929-423F-428A-A77D-C2C7D6C90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1112" y="2141503"/>
              <a:ext cx="282052" cy="282052"/>
            </a:xfrm>
            <a:prstGeom prst="rect">
              <a:avLst/>
            </a:prstGeom>
          </p:spPr>
        </p:pic>
      </p:grpSp>
      <p:grpSp>
        <p:nvGrpSpPr>
          <p:cNvPr id="20" name="Group 19">
            <a:extLst>
              <a:ext uri="{FF2B5EF4-FFF2-40B4-BE49-F238E27FC236}">
                <a16:creationId xmlns:a16="http://schemas.microsoft.com/office/drawing/2014/main" id="{1AC62FCE-A32D-4CBE-A525-9557D7D8CDDA}"/>
              </a:ext>
            </a:extLst>
          </p:cNvPr>
          <p:cNvGrpSpPr/>
          <p:nvPr/>
        </p:nvGrpSpPr>
        <p:grpSpPr>
          <a:xfrm>
            <a:off x="2671037" y="4600250"/>
            <a:ext cx="581687" cy="581687"/>
            <a:chOff x="2724596" y="4691998"/>
            <a:chExt cx="593351" cy="593351"/>
          </a:xfrm>
        </p:grpSpPr>
        <p:sp>
          <p:nvSpPr>
            <p:cNvPr id="360" name="Oval 359">
              <a:extLst>
                <a:ext uri="{FF2B5EF4-FFF2-40B4-BE49-F238E27FC236}">
                  <a16:creationId xmlns:a16="http://schemas.microsoft.com/office/drawing/2014/main" id="{5A32FFBD-B132-426A-9535-BCDE9A880763}"/>
                </a:ext>
              </a:extLst>
            </p:cNvPr>
            <p:cNvSpPr/>
            <p:nvPr/>
          </p:nvSpPr>
          <p:spPr bwMode="auto">
            <a:xfrm>
              <a:off x="2724596" y="4691998"/>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7" name="Graphic 6">
              <a:extLst>
                <a:ext uri="{FF2B5EF4-FFF2-40B4-BE49-F238E27FC236}">
                  <a16:creationId xmlns:a16="http://schemas.microsoft.com/office/drawing/2014/main" id="{8CF6053D-BF33-42B9-BBE4-E9318ABE318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60794" y="4825878"/>
              <a:ext cx="300587" cy="300587"/>
            </a:xfrm>
            <a:prstGeom prst="rect">
              <a:avLst/>
            </a:prstGeom>
          </p:spPr>
        </p:pic>
      </p:grpSp>
      <p:grpSp>
        <p:nvGrpSpPr>
          <p:cNvPr id="2" name="Group 1">
            <a:extLst>
              <a:ext uri="{FF2B5EF4-FFF2-40B4-BE49-F238E27FC236}">
                <a16:creationId xmlns:a16="http://schemas.microsoft.com/office/drawing/2014/main" id="{8D2DB89A-63F6-48C1-8EF4-511FB402438D}"/>
              </a:ext>
            </a:extLst>
          </p:cNvPr>
          <p:cNvGrpSpPr/>
          <p:nvPr/>
        </p:nvGrpSpPr>
        <p:grpSpPr>
          <a:xfrm>
            <a:off x="5581606" y="5372594"/>
            <a:ext cx="581687" cy="581687"/>
            <a:chOff x="5693528" y="5479829"/>
            <a:chExt cx="593351" cy="593351"/>
          </a:xfrm>
        </p:grpSpPr>
        <p:sp>
          <p:nvSpPr>
            <p:cNvPr id="332" name="Oval 331">
              <a:extLst>
                <a:ext uri="{FF2B5EF4-FFF2-40B4-BE49-F238E27FC236}">
                  <a16:creationId xmlns:a16="http://schemas.microsoft.com/office/drawing/2014/main" id="{9EF9D1C0-8935-44D5-A69F-29870BBC89A2}"/>
                </a:ext>
              </a:extLst>
            </p:cNvPr>
            <p:cNvSpPr/>
            <p:nvPr/>
          </p:nvSpPr>
          <p:spPr bwMode="auto">
            <a:xfrm>
              <a:off x="5693528" y="5479829"/>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9" name="Graphic 8">
              <a:extLst>
                <a:ext uri="{FF2B5EF4-FFF2-40B4-BE49-F238E27FC236}">
                  <a16:creationId xmlns:a16="http://schemas.microsoft.com/office/drawing/2014/main" id="{71B0CD82-6EB0-4518-975E-278C340C89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2730" y="5593550"/>
              <a:ext cx="383869" cy="383869"/>
            </a:xfrm>
            <a:prstGeom prst="rect">
              <a:avLst/>
            </a:prstGeom>
          </p:spPr>
        </p:pic>
      </p:grpSp>
      <p:grpSp>
        <p:nvGrpSpPr>
          <p:cNvPr id="18" name="Group 17">
            <a:extLst>
              <a:ext uri="{FF2B5EF4-FFF2-40B4-BE49-F238E27FC236}">
                <a16:creationId xmlns:a16="http://schemas.microsoft.com/office/drawing/2014/main" id="{A12305F9-6ACD-47DB-924E-0B0A5B7B5FEC}"/>
              </a:ext>
            </a:extLst>
          </p:cNvPr>
          <p:cNvGrpSpPr/>
          <p:nvPr/>
        </p:nvGrpSpPr>
        <p:grpSpPr>
          <a:xfrm>
            <a:off x="5615928" y="1023075"/>
            <a:ext cx="581687" cy="581687"/>
            <a:chOff x="5728538" y="1043093"/>
            <a:chExt cx="593351" cy="593351"/>
          </a:xfrm>
        </p:grpSpPr>
        <p:sp>
          <p:nvSpPr>
            <p:cNvPr id="317" name="Oval 316">
              <a:extLst>
                <a:ext uri="{FF2B5EF4-FFF2-40B4-BE49-F238E27FC236}">
                  <a16:creationId xmlns:a16="http://schemas.microsoft.com/office/drawing/2014/main" id="{778C2DAB-8D53-4BC1-B1D3-E214B696B9BB}"/>
                </a:ext>
              </a:extLst>
            </p:cNvPr>
            <p:cNvSpPr/>
            <p:nvPr/>
          </p:nvSpPr>
          <p:spPr bwMode="auto">
            <a:xfrm>
              <a:off x="5728538" y="1043093"/>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1" name="Graphic 10">
              <a:extLst>
                <a:ext uri="{FF2B5EF4-FFF2-40B4-BE49-F238E27FC236}">
                  <a16:creationId xmlns:a16="http://schemas.microsoft.com/office/drawing/2014/main" id="{7E32E91E-98E2-485A-81FE-1BEE4A8B02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52724" y="1170780"/>
              <a:ext cx="346922" cy="346922"/>
            </a:xfrm>
            <a:prstGeom prst="rect">
              <a:avLst/>
            </a:prstGeom>
          </p:spPr>
        </p:pic>
      </p:grpSp>
      <p:grpSp>
        <p:nvGrpSpPr>
          <p:cNvPr id="22" name="Group 21">
            <a:extLst>
              <a:ext uri="{FF2B5EF4-FFF2-40B4-BE49-F238E27FC236}">
                <a16:creationId xmlns:a16="http://schemas.microsoft.com/office/drawing/2014/main" id="{BF28DE39-D14A-4EC2-B1B7-DEBBA7696F26}"/>
              </a:ext>
            </a:extLst>
          </p:cNvPr>
          <p:cNvGrpSpPr/>
          <p:nvPr/>
        </p:nvGrpSpPr>
        <p:grpSpPr>
          <a:xfrm>
            <a:off x="8029849" y="2070499"/>
            <a:ext cx="581687" cy="581687"/>
            <a:chOff x="8190863" y="2111520"/>
            <a:chExt cx="593351" cy="593351"/>
          </a:xfrm>
        </p:grpSpPr>
        <p:sp>
          <p:nvSpPr>
            <p:cNvPr id="329" name="Oval 328">
              <a:extLst>
                <a:ext uri="{FF2B5EF4-FFF2-40B4-BE49-F238E27FC236}">
                  <a16:creationId xmlns:a16="http://schemas.microsoft.com/office/drawing/2014/main" id="{A62B6485-B159-47C1-8A9E-8C5A6D70FBF0}"/>
                </a:ext>
              </a:extLst>
            </p:cNvPr>
            <p:cNvSpPr/>
            <p:nvPr/>
          </p:nvSpPr>
          <p:spPr bwMode="auto">
            <a:xfrm>
              <a:off x="8190863" y="2111520"/>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3" name="Graphic 12">
              <a:extLst>
                <a:ext uri="{FF2B5EF4-FFF2-40B4-BE49-F238E27FC236}">
                  <a16:creationId xmlns:a16="http://schemas.microsoft.com/office/drawing/2014/main" id="{533E072D-3401-4B1E-97BA-55F7562B713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313032" y="2215551"/>
              <a:ext cx="363727" cy="363727"/>
            </a:xfrm>
            <a:prstGeom prst="rect">
              <a:avLst/>
            </a:prstGeom>
          </p:spPr>
        </p:pic>
      </p:grpSp>
      <p:grpSp>
        <p:nvGrpSpPr>
          <p:cNvPr id="21" name="Group 20">
            <a:extLst>
              <a:ext uri="{FF2B5EF4-FFF2-40B4-BE49-F238E27FC236}">
                <a16:creationId xmlns:a16="http://schemas.microsoft.com/office/drawing/2014/main" id="{1F70C5DF-CDF7-470F-9CD1-4857F08F3E05}"/>
              </a:ext>
            </a:extLst>
          </p:cNvPr>
          <p:cNvGrpSpPr/>
          <p:nvPr/>
        </p:nvGrpSpPr>
        <p:grpSpPr>
          <a:xfrm>
            <a:off x="8197019" y="4493533"/>
            <a:ext cx="581687" cy="581687"/>
            <a:chOff x="8361385" y="4583141"/>
            <a:chExt cx="593351" cy="593351"/>
          </a:xfrm>
        </p:grpSpPr>
        <p:sp>
          <p:nvSpPr>
            <p:cNvPr id="335" name="Oval 334">
              <a:extLst>
                <a:ext uri="{FF2B5EF4-FFF2-40B4-BE49-F238E27FC236}">
                  <a16:creationId xmlns:a16="http://schemas.microsoft.com/office/drawing/2014/main" id="{17E5B98D-F92C-4670-936A-518C9746B73F}"/>
                </a:ext>
              </a:extLst>
            </p:cNvPr>
            <p:cNvSpPr/>
            <p:nvPr/>
          </p:nvSpPr>
          <p:spPr bwMode="auto">
            <a:xfrm>
              <a:off x="8361385" y="4583141"/>
              <a:ext cx="593351" cy="593351"/>
            </a:xfrm>
            <a:prstGeom prst="ellipse">
              <a:avLst/>
            </a:prstGeom>
            <a:solidFill>
              <a:srgbClr val="4EB1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7" name="Graphic 16">
              <a:extLst>
                <a:ext uri="{FF2B5EF4-FFF2-40B4-BE49-F238E27FC236}">
                  <a16:creationId xmlns:a16="http://schemas.microsoft.com/office/drawing/2014/main" id="{3CD21262-A8FA-496A-91C0-58834EF4F22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447642" y="4662266"/>
              <a:ext cx="420836" cy="420836"/>
            </a:xfrm>
            <a:prstGeom prst="rect">
              <a:avLst/>
            </a:prstGeom>
          </p:spPr>
        </p:pic>
      </p:grpSp>
    </p:spTree>
    <p:extLst>
      <p:ext uri="{BB962C8B-B14F-4D97-AF65-F5344CB8AC3E}">
        <p14:creationId xmlns:p14="http://schemas.microsoft.com/office/powerpoint/2010/main" val="1753755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50"/>
                                  </p:stCondLst>
                                  <p:childTnLst>
                                    <p:set>
                                      <p:cBhvr>
                                        <p:cTn id="6" dur="1" fill="hold">
                                          <p:stCondLst>
                                            <p:cond delay="0"/>
                                          </p:stCondLst>
                                        </p:cTn>
                                        <p:tgtEl>
                                          <p:spTgt spid="309"/>
                                        </p:tgtEl>
                                        <p:attrNameLst>
                                          <p:attrName>style.visibility</p:attrName>
                                        </p:attrNameLst>
                                      </p:cBhvr>
                                      <p:to>
                                        <p:strVal val="visible"/>
                                      </p:to>
                                    </p:set>
                                    <p:animEffect transition="in" filter="fade">
                                      <p:cBhvr>
                                        <p:cTn id="7" dur="400"/>
                                        <p:tgtEl>
                                          <p:spTgt spid="309"/>
                                        </p:tgtEl>
                                      </p:cBhvr>
                                    </p:animEffect>
                                  </p:childTnLst>
                                </p:cTn>
                              </p:par>
                              <p:par>
                                <p:cTn id="8" presetID="42" presetClass="path" presetSubtype="0" decel="100000" fill="hold" grpId="1" nodeType="withEffect">
                                  <p:stCondLst>
                                    <p:cond delay="0"/>
                                  </p:stCondLst>
                                  <p:childTnLst>
                                    <p:animMotion origin="layout" path="M -1.07736E-6 -1.77939E-6 L -1.07736E-6 0.09623 " pathEditMode="relative" rAng="0" ptsTypes="AA">
                                      <p:cBhvr>
                                        <p:cTn id="9" dur="700" spd="-100000" fill="hold"/>
                                        <p:tgtEl>
                                          <p:spTgt spid="309"/>
                                        </p:tgtEl>
                                        <p:attrNameLst>
                                          <p:attrName>ppt_x</p:attrName>
                                          <p:attrName>ppt_y</p:attrName>
                                        </p:attrNameLst>
                                      </p:cBhvr>
                                      <p:rCtr x="0" y="4812"/>
                                    </p:animMotion>
                                  </p:childTnLst>
                                </p:cTn>
                              </p:par>
                              <p:par>
                                <p:cTn id="10" presetID="1" presetClass="entr" presetSubtype="0" fill="hold" grpId="0" nodeType="withEffect">
                                  <p:stCondLst>
                                    <p:cond delay="50"/>
                                  </p:stCondLst>
                                  <p:childTnLst>
                                    <p:set>
                                      <p:cBhvr>
                                        <p:cTn id="11" dur="1" fill="hold">
                                          <p:stCondLst>
                                            <p:cond delay="499"/>
                                          </p:stCondLst>
                                        </p:cTn>
                                        <p:tgtEl>
                                          <p:spTgt spid="120"/>
                                        </p:tgtEl>
                                        <p:attrNameLst>
                                          <p:attrName>style.visibility</p:attrName>
                                        </p:attrNameLst>
                                      </p:cBhvr>
                                      <p:to>
                                        <p:strVal val="visible"/>
                                      </p:to>
                                    </p:set>
                                  </p:childTnLst>
                                </p:cTn>
                              </p:par>
                              <p:par>
                                <p:cTn id="12" presetID="6" presetClass="emph" presetSubtype="0" accel="100000" autoRev="1" fill="hold" grpId="1" nodeType="withEffect">
                                  <p:stCondLst>
                                    <p:cond delay="50"/>
                                  </p:stCondLst>
                                  <p:childTnLst>
                                    <p:animScale>
                                      <p:cBhvr>
                                        <p:cTn id="13" dur="500" fill="hold"/>
                                        <p:tgtEl>
                                          <p:spTgt spid="120"/>
                                        </p:tgtEl>
                                      </p:cBhvr>
                                      <p:by x="0" y="0"/>
                                    </p:animScale>
                                  </p:childTnLst>
                                </p:cTn>
                              </p:par>
                              <p:par>
                                <p:cTn id="14" presetID="1" presetClass="entr" presetSubtype="0" fill="hold" grpId="0" nodeType="withEffect">
                                  <p:stCondLst>
                                    <p:cond delay="50"/>
                                  </p:stCondLst>
                                  <p:childTnLst>
                                    <p:set>
                                      <p:cBhvr>
                                        <p:cTn id="15" dur="1" fill="hold">
                                          <p:stCondLst>
                                            <p:cond delay="499"/>
                                          </p:stCondLst>
                                        </p:cTn>
                                        <p:tgtEl>
                                          <p:spTgt spid="338"/>
                                        </p:tgtEl>
                                        <p:attrNameLst>
                                          <p:attrName>style.visibility</p:attrName>
                                        </p:attrNameLst>
                                      </p:cBhvr>
                                      <p:to>
                                        <p:strVal val="visible"/>
                                      </p:to>
                                    </p:set>
                                  </p:childTnLst>
                                </p:cTn>
                              </p:par>
                              <p:par>
                                <p:cTn id="16" presetID="6" presetClass="emph" presetSubtype="0" accel="100000" autoRev="1" fill="hold" grpId="1" nodeType="withEffect">
                                  <p:stCondLst>
                                    <p:cond delay="50"/>
                                  </p:stCondLst>
                                  <p:childTnLst>
                                    <p:animScale>
                                      <p:cBhvr>
                                        <p:cTn id="17" dur="500" fill="hold"/>
                                        <p:tgtEl>
                                          <p:spTgt spid="338"/>
                                        </p:tgtEl>
                                      </p:cBhvr>
                                      <p:by x="0" y="0"/>
                                    </p:animScale>
                                  </p:childTnLst>
                                </p:cTn>
                              </p:par>
                              <p:par>
                                <p:cTn id="18" presetID="1" presetClass="entr" presetSubtype="0" fill="hold" grpId="0" nodeType="withEffect">
                                  <p:stCondLst>
                                    <p:cond delay="50"/>
                                  </p:stCondLst>
                                  <p:childTnLst>
                                    <p:set>
                                      <p:cBhvr>
                                        <p:cTn id="19" dur="1" fill="hold">
                                          <p:stCondLst>
                                            <p:cond delay="499"/>
                                          </p:stCondLst>
                                        </p:cTn>
                                        <p:tgtEl>
                                          <p:spTgt spid="337"/>
                                        </p:tgtEl>
                                        <p:attrNameLst>
                                          <p:attrName>style.visibility</p:attrName>
                                        </p:attrNameLst>
                                      </p:cBhvr>
                                      <p:to>
                                        <p:strVal val="visible"/>
                                      </p:to>
                                    </p:set>
                                  </p:childTnLst>
                                </p:cTn>
                              </p:par>
                              <p:par>
                                <p:cTn id="20" presetID="6" presetClass="emph" presetSubtype="0" accel="100000" autoRev="1" fill="hold" grpId="1" nodeType="withEffect">
                                  <p:stCondLst>
                                    <p:cond delay="50"/>
                                  </p:stCondLst>
                                  <p:childTnLst>
                                    <p:animScale>
                                      <p:cBhvr>
                                        <p:cTn id="21" dur="500" fill="hold"/>
                                        <p:tgtEl>
                                          <p:spTgt spid="337"/>
                                        </p:tgtEl>
                                      </p:cBhvr>
                                      <p:by x="0" y="0"/>
                                    </p:animScale>
                                  </p:childTnLst>
                                </p:cTn>
                              </p:par>
                              <p:par>
                                <p:cTn id="22" presetID="1" presetClass="entr" presetSubtype="0" fill="hold" grpId="0" nodeType="withEffect">
                                  <p:stCondLst>
                                    <p:cond delay="50"/>
                                  </p:stCondLst>
                                  <p:childTnLst>
                                    <p:set>
                                      <p:cBhvr>
                                        <p:cTn id="23" dur="1" fill="hold">
                                          <p:stCondLst>
                                            <p:cond delay="499"/>
                                          </p:stCondLst>
                                        </p:cTn>
                                        <p:tgtEl>
                                          <p:spTgt spid="339"/>
                                        </p:tgtEl>
                                        <p:attrNameLst>
                                          <p:attrName>style.visibility</p:attrName>
                                        </p:attrNameLst>
                                      </p:cBhvr>
                                      <p:to>
                                        <p:strVal val="visible"/>
                                      </p:to>
                                    </p:set>
                                  </p:childTnLst>
                                </p:cTn>
                              </p:par>
                              <p:par>
                                <p:cTn id="24" presetID="6" presetClass="emph" presetSubtype="0" accel="100000" autoRev="1" fill="hold" grpId="1" nodeType="withEffect">
                                  <p:stCondLst>
                                    <p:cond delay="50"/>
                                  </p:stCondLst>
                                  <p:childTnLst>
                                    <p:animScale>
                                      <p:cBhvr>
                                        <p:cTn id="25" dur="500" fill="hold"/>
                                        <p:tgtEl>
                                          <p:spTgt spid="339"/>
                                        </p:tgtEl>
                                      </p:cBhvr>
                                      <p:by x="0" y="0"/>
                                    </p:animScale>
                                  </p:childTnLst>
                                </p:cTn>
                              </p:par>
                              <p:par>
                                <p:cTn id="26" presetID="1" presetClass="entr" presetSubtype="0" fill="hold" grpId="0" nodeType="withEffect">
                                  <p:stCondLst>
                                    <p:cond delay="50"/>
                                  </p:stCondLst>
                                  <p:childTnLst>
                                    <p:set>
                                      <p:cBhvr>
                                        <p:cTn id="27" dur="1" fill="hold">
                                          <p:stCondLst>
                                            <p:cond delay="499"/>
                                          </p:stCondLst>
                                        </p:cTn>
                                        <p:tgtEl>
                                          <p:spTgt spid="358"/>
                                        </p:tgtEl>
                                        <p:attrNameLst>
                                          <p:attrName>style.visibility</p:attrName>
                                        </p:attrNameLst>
                                      </p:cBhvr>
                                      <p:to>
                                        <p:strVal val="visible"/>
                                      </p:to>
                                    </p:set>
                                  </p:childTnLst>
                                </p:cTn>
                              </p:par>
                              <p:par>
                                <p:cTn id="28" presetID="6" presetClass="emph" presetSubtype="0" accel="100000" autoRev="1" fill="hold" grpId="1" nodeType="withEffect">
                                  <p:stCondLst>
                                    <p:cond delay="50"/>
                                  </p:stCondLst>
                                  <p:childTnLst>
                                    <p:animScale>
                                      <p:cBhvr>
                                        <p:cTn id="29" dur="500" fill="hold"/>
                                        <p:tgtEl>
                                          <p:spTgt spid="358"/>
                                        </p:tgtEl>
                                      </p:cBhvr>
                                      <p:by x="0" y="0"/>
                                    </p:animScale>
                                  </p:childTnLst>
                                </p:cTn>
                              </p:par>
                              <p:par>
                                <p:cTn id="30" presetID="1" presetClass="entr" presetSubtype="0" fill="hold" grpId="0" nodeType="withEffect">
                                  <p:stCondLst>
                                    <p:cond delay="50"/>
                                  </p:stCondLst>
                                  <p:childTnLst>
                                    <p:set>
                                      <p:cBhvr>
                                        <p:cTn id="31" dur="1" fill="hold">
                                          <p:stCondLst>
                                            <p:cond delay="499"/>
                                          </p:stCondLst>
                                        </p:cTn>
                                        <p:tgtEl>
                                          <p:spTgt spid="355"/>
                                        </p:tgtEl>
                                        <p:attrNameLst>
                                          <p:attrName>style.visibility</p:attrName>
                                        </p:attrNameLst>
                                      </p:cBhvr>
                                      <p:to>
                                        <p:strVal val="visible"/>
                                      </p:to>
                                    </p:set>
                                  </p:childTnLst>
                                </p:cTn>
                              </p:par>
                              <p:par>
                                <p:cTn id="32" presetID="6" presetClass="emph" presetSubtype="0" accel="100000" autoRev="1" fill="hold" grpId="1" nodeType="withEffect">
                                  <p:stCondLst>
                                    <p:cond delay="50"/>
                                  </p:stCondLst>
                                  <p:childTnLst>
                                    <p:animScale>
                                      <p:cBhvr>
                                        <p:cTn id="33" dur="500" fill="hold"/>
                                        <p:tgtEl>
                                          <p:spTgt spid="355"/>
                                        </p:tgtEl>
                                      </p:cBhvr>
                                      <p:by x="0" y="0"/>
                                    </p:animScale>
                                  </p:childTnLst>
                                </p:cTn>
                              </p:par>
                              <p:par>
                                <p:cTn id="34" presetID="1" presetClass="entr" presetSubtype="0" fill="hold" grpId="0" nodeType="withEffect">
                                  <p:stCondLst>
                                    <p:cond delay="50"/>
                                  </p:stCondLst>
                                  <p:childTnLst>
                                    <p:set>
                                      <p:cBhvr>
                                        <p:cTn id="35" dur="1" fill="hold">
                                          <p:stCondLst>
                                            <p:cond delay="499"/>
                                          </p:stCondLst>
                                        </p:cTn>
                                        <p:tgtEl>
                                          <p:spTgt spid="354"/>
                                        </p:tgtEl>
                                        <p:attrNameLst>
                                          <p:attrName>style.visibility</p:attrName>
                                        </p:attrNameLst>
                                      </p:cBhvr>
                                      <p:to>
                                        <p:strVal val="visible"/>
                                      </p:to>
                                    </p:set>
                                  </p:childTnLst>
                                </p:cTn>
                              </p:par>
                              <p:par>
                                <p:cTn id="36" presetID="6" presetClass="emph" presetSubtype="0" accel="100000" autoRev="1" fill="hold" grpId="1" nodeType="withEffect">
                                  <p:stCondLst>
                                    <p:cond delay="50"/>
                                  </p:stCondLst>
                                  <p:childTnLst>
                                    <p:animScale>
                                      <p:cBhvr>
                                        <p:cTn id="37" dur="500" fill="hold"/>
                                        <p:tgtEl>
                                          <p:spTgt spid="354"/>
                                        </p:tgtEl>
                                      </p:cBhvr>
                                      <p:by x="0" y="0"/>
                                    </p:animScale>
                                  </p:childTnLst>
                                </p:cTn>
                              </p:par>
                              <p:par>
                                <p:cTn id="38" presetID="1" presetClass="entr" presetSubtype="0" fill="hold" grpId="0" nodeType="withEffect">
                                  <p:stCondLst>
                                    <p:cond delay="50"/>
                                  </p:stCondLst>
                                  <p:childTnLst>
                                    <p:set>
                                      <p:cBhvr>
                                        <p:cTn id="39" dur="1" fill="hold">
                                          <p:stCondLst>
                                            <p:cond delay="499"/>
                                          </p:stCondLst>
                                        </p:cTn>
                                        <p:tgtEl>
                                          <p:spTgt spid="353"/>
                                        </p:tgtEl>
                                        <p:attrNameLst>
                                          <p:attrName>style.visibility</p:attrName>
                                        </p:attrNameLst>
                                      </p:cBhvr>
                                      <p:to>
                                        <p:strVal val="visible"/>
                                      </p:to>
                                    </p:set>
                                  </p:childTnLst>
                                </p:cTn>
                              </p:par>
                              <p:par>
                                <p:cTn id="40" presetID="6" presetClass="emph" presetSubtype="0" accel="100000" autoRev="1" fill="hold" grpId="1" nodeType="withEffect">
                                  <p:stCondLst>
                                    <p:cond delay="50"/>
                                  </p:stCondLst>
                                  <p:childTnLst>
                                    <p:animScale>
                                      <p:cBhvr>
                                        <p:cTn id="41" dur="500" fill="hold"/>
                                        <p:tgtEl>
                                          <p:spTgt spid="353"/>
                                        </p:tgtEl>
                                      </p:cBhvr>
                                      <p:by x="0" y="0"/>
                                    </p:animScale>
                                  </p:childTnLst>
                                </p:cTn>
                              </p:par>
                              <p:par>
                                <p:cTn id="42" presetID="1" presetClass="entr" presetSubtype="0" fill="hold" grpId="0" nodeType="withEffect">
                                  <p:stCondLst>
                                    <p:cond delay="50"/>
                                  </p:stCondLst>
                                  <p:childTnLst>
                                    <p:set>
                                      <p:cBhvr>
                                        <p:cTn id="43" dur="1" fill="hold">
                                          <p:stCondLst>
                                            <p:cond delay="499"/>
                                          </p:stCondLst>
                                        </p:cTn>
                                        <p:tgtEl>
                                          <p:spTgt spid="121"/>
                                        </p:tgtEl>
                                        <p:attrNameLst>
                                          <p:attrName>style.visibility</p:attrName>
                                        </p:attrNameLst>
                                      </p:cBhvr>
                                      <p:to>
                                        <p:strVal val="visible"/>
                                      </p:to>
                                    </p:set>
                                  </p:childTnLst>
                                </p:cTn>
                              </p:par>
                              <p:par>
                                <p:cTn id="44" presetID="6" presetClass="emph" presetSubtype="0" accel="100000" autoRev="1" fill="hold" grpId="1" nodeType="withEffect">
                                  <p:stCondLst>
                                    <p:cond delay="50"/>
                                  </p:stCondLst>
                                  <p:childTnLst>
                                    <p:animScale>
                                      <p:cBhvr>
                                        <p:cTn id="45" dur="500" fill="hold"/>
                                        <p:tgtEl>
                                          <p:spTgt spid="121"/>
                                        </p:tgtEl>
                                      </p:cBhvr>
                                      <p:by x="0" y="0"/>
                                    </p:animScale>
                                  </p:childTnLst>
                                </p:cTn>
                              </p:par>
                              <p:par>
                                <p:cTn id="46" presetID="1" presetClass="entr" presetSubtype="0" fill="hold" grpId="0" nodeType="withEffect">
                                  <p:stCondLst>
                                    <p:cond delay="50"/>
                                  </p:stCondLst>
                                  <p:childTnLst>
                                    <p:set>
                                      <p:cBhvr>
                                        <p:cTn id="47" dur="1" fill="hold">
                                          <p:stCondLst>
                                            <p:cond delay="499"/>
                                          </p:stCondLst>
                                        </p:cTn>
                                        <p:tgtEl>
                                          <p:spTgt spid="351"/>
                                        </p:tgtEl>
                                        <p:attrNameLst>
                                          <p:attrName>style.visibility</p:attrName>
                                        </p:attrNameLst>
                                      </p:cBhvr>
                                      <p:to>
                                        <p:strVal val="visible"/>
                                      </p:to>
                                    </p:set>
                                  </p:childTnLst>
                                </p:cTn>
                              </p:par>
                              <p:par>
                                <p:cTn id="48" presetID="6" presetClass="emph" presetSubtype="0" accel="100000" autoRev="1" fill="hold" grpId="1" nodeType="withEffect">
                                  <p:stCondLst>
                                    <p:cond delay="50"/>
                                  </p:stCondLst>
                                  <p:childTnLst>
                                    <p:animScale>
                                      <p:cBhvr>
                                        <p:cTn id="49" dur="500" fill="hold"/>
                                        <p:tgtEl>
                                          <p:spTgt spid="351"/>
                                        </p:tgtEl>
                                      </p:cBhvr>
                                      <p:by x="0" y="0"/>
                                    </p:animScale>
                                  </p:childTnLst>
                                </p:cTn>
                              </p:par>
                              <p:par>
                                <p:cTn id="50" presetID="1" presetClass="entr" presetSubtype="0" fill="hold" grpId="0" nodeType="withEffect">
                                  <p:stCondLst>
                                    <p:cond delay="50"/>
                                  </p:stCondLst>
                                  <p:childTnLst>
                                    <p:set>
                                      <p:cBhvr>
                                        <p:cTn id="51" dur="1" fill="hold">
                                          <p:stCondLst>
                                            <p:cond delay="499"/>
                                          </p:stCondLst>
                                        </p:cTn>
                                        <p:tgtEl>
                                          <p:spTgt spid="352"/>
                                        </p:tgtEl>
                                        <p:attrNameLst>
                                          <p:attrName>style.visibility</p:attrName>
                                        </p:attrNameLst>
                                      </p:cBhvr>
                                      <p:to>
                                        <p:strVal val="visible"/>
                                      </p:to>
                                    </p:set>
                                  </p:childTnLst>
                                </p:cTn>
                              </p:par>
                              <p:par>
                                <p:cTn id="52" presetID="6" presetClass="emph" presetSubtype="0" accel="100000" autoRev="1" fill="hold" grpId="1" nodeType="withEffect">
                                  <p:stCondLst>
                                    <p:cond delay="50"/>
                                  </p:stCondLst>
                                  <p:childTnLst>
                                    <p:animScale>
                                      <p:cBhvr>
                                        <p:cTn id="53" dur="500" fill="hold"/>
                                        <p:tgtEl>
                                          <p:spTgt spid="352"/>
                                        </p:tgtEl>
                                      </p:cBhvr>
                                      <p:by x="0" y="0"/>
                                    </p:animScale>
                                  </p:childTnLst>
                                </p:cTn>
                              </p:par>
                              <p:par>
                                <p:cTn id="54" presetID="1" presetClass="entr" presetSubtype="0" fill="hold" grpId="0" nodeType="withEffect">
                                  <p:stCondLst>
                                    <p:cond delay="50"/>
                                  </p:stCondLst>
                                  <p:childTnLst>
                                    <p:set>
                                      <p:cBhvr>
                                        <p:cTn id="55" dur="1" fill="hold">
                                          <p:stCondLst>
                                            <p:cond delay="499"/>
                                          </p:stCondLst>
                                        </p:cTn>
                                        <p:tgtEl>
                                          <p:spTgt spid="357"/>
                                        </p:tgtEl>
                                        <p:attrNameLst>
                                          <p:attrName>style.visibility</p:attrName>
                                        </p:attrNameLst>
                                      </p:cBhvr>
                                      <p:to>
                                        <p:strVal val="visible"/>
                                      </p:to>
                                    </p:set>
                                  </p:childTnLst>
                                </p:cTn>
                              </p:par>
                              <p:par>
                                <p:cTn id="56" presetID="6" presetClass="emph" presetSubtype="0" accel="100000" autoRev="1" fill="hold" grpId="1" nodeType="withEffect">
                                  <p:stCondLst>
                                    <p:cond delay="50"/>
                                  </p:stCondLst>
                                  <p:childTnLst>
                                    <p:animScale>
                                      <p:cBhvr>
                                        <p:cTn id="57" dur="500" fill="hold"/>
                                        <p:tgtEl>
                                          <p:spTgt spid="357"/>
                                        </p:tgtEl>
                                      </p:cBhvr>
                                      <p:by x="0" y="0"/>
                                    </p:animScale>
                                  </p:childTnLst>
                                </p:cTn>
                              </p:par>
                              <p:par>
                                <p:cTn id="58" presetID="1" presetClass="entr" presetSubtype="0" fill="hold" grpId="0" nodeType="withEffect">
                                  <p:stCondLst>
                                    <p:cond delay="50"/>
                                  </p:stCondLst>
                                  <p:childTnLst>
                                    <p:set>
                                      <p:cBhvr>
                                        <p:cTn id="59" dur="1" fill="hold">
                                          <p:stCondLst>
                                            <p:cond delay="499"/>
                                          </p:stCondLst>
                                        </p:cTn>
                                        <p:tgtEl>
                                          <p:spTgt spid="350"/>
                                        </p:tgtEl>
                                        <p:attrNameLst>
                                          <p:attrName>style.visibility</p:attrName>
                                        </p:attrNameLst>
                                      </p:cBhvr>
                                      <p:to>
                                        <p:strVal val="visible"/>
                                      </p:to>
                                    </p:set>
                                  </p:childTnLst>
                                </p:cTn>
                              </p:par>
                              <p:par>
                                <p:cTn id="60" presetID="6" presetClass="emph" presetSubtype="0" accel="100000" autoRev="1" fill="hold" grpId="1" nodeType="withEffect">
                                  <p:stCondLst>
                                    <p:cond delay="50"/>
                                  </p:stCondLst>
                                  <p:childTnLst>
                                    <p:animScale>
                                      <p:cBhvr>
                                        <p:cTn id="61" dur="500" fill="hold"/>
                                        <p:tgtEl>
                                          <p:spTgt spid="350"/>
                                        </p:tgtEl>
                                      </p:cBhvr>
                                      <p:by x="0" y="0"/>
                                    </p:animScale>
                                  </p:childTnLst>
                                </p:cTn>
                              </p:par>
                              <p:par>
                                <p:cTn id="62" presetID="1" presetClass="entr" presetSubtype="0" fill="hold" grpId="0" nodeType="withEffect">
                                  <p:stCondLst>
                                    <p:cond delay="50"/>
                                  </p:stCondLst>
                                  <p:childTnLst>
                                    <p:set>
                                      <p:cBhvr>
                                        <p:cTn id="63" dur="1" fill="hold">
                                          <p:stCondLst>
                                            <p:cond delay="499"/>
                                          </p:stCondLst>
                                        </p:cTn>
                                        <p:tgtEl>
                                          <p:spTgt spid="349"/>
                                        </p:tgtEl>
                                        <p:attrNameLst>
                                          <p:attrName>style.visibility</p:attrName>
                                        </p:attrNameLst>
                                      </p:cBhvr>
                                      <p:to>
                                        <p:strVal val="visible"/>
                                      </p:to>
                                    </p:set>
                                  </p:childTnLst>
                                </p:cTn>
                              </p:par>
                              <p:par>
                                <p:cTn id="64" presetID="6" presetClass="emph" presetSubtype="0" accel="100000" autoRev="1" fill="hold" grpId="1" nodeType="withEffect">
                                  <p:stCondLst>
                                    <p:cond delay="50"/>
                                  </p:stCondLst>
                                  <p:childTnLst>
                                    <p:animScale>
                                      <p:cBhvr>
                                        <p:cTn id="65" dur="500" fill="hold"/>
                                        <p:tgtEl>
                                          <p:spTgt spid="349"/>
                                        </p:tgtEl>
                                      </p:cBhvr>
                                      <p:by x="0" y="0"/>
                                    </p:animScale>
                                  </p:childTnLst>
                                </p:cTn>
                              </p:par>
                              <p:par>
                                <p:cTn id="66" presetID="1" presetClass="entr" presetSubtype="0" fill="hold" grpId="0" nodeType="withEffect">
                                  <p:stCondLst>
                                    <p:cond delay="50"/>
                                  </p:stCondLst>
                                  <p:childTnLst>
                                    <p:set>
                                      <p:cBhvr>
                                        <p:cTn id="67" dur="1" fill="hold">
                                          <p:stCondLst>
                                            <p:cond delay="499"/>
                                          </p:stCondLst>
                                        </p:cTn>
                                        <p:tgtEl>
                                          <p:spTgt spid="348"/>
                                        </p:tgtEl>
                                        <p:attrNameLst>
                                          <p:attrName>style.visibility</p:attrName>
                                        </p:attrNameLst>
                                      </p:cBhvr>
                                      <p:to>
                                        <p:strVal val="visible"/>
                                      </p:to>
                                    </p:set>
                                  </p:childTnLst>
                                </p:cTn>
                              </p:par>
                              <p:par>
                                <p:cTn id="68" presetID="6" presetClass="emph" presetSubtype="0" accel="100000" autoRev="1" fill="hold" grpId="1" nodeType="withEffect">
                                  <p:stCondLst>
                                    <p:cond delay="50"/>
                                  </p:stCondLst>
                                  <p:childTnLst>
                                    <p:animScale>
                                      <p:cBhvr>
                                        <p:cTn id="69" dur="500" fill="hold"/>
                                        <p:tgtEl>
                                          <p:spTgt spid="348"/>
                                        </p:tgtEl>
                                      </p:cBhvr>
                                      <p:by x="0" y="0"/>
                                    </p:animScale>
                                  </p:childTnLst>
                                </p:cTn>
                              </p:par>
                              <p:par>
                                <p:cTn id="70" presetID="1" presetClass="entr" presetSubtype="0" fill="hold" grpId="0" nodeType="withEffect">
                                  <p:stCondLst>
                                    <p:cond delay="50"/>
                                  </p:stCondLst>
                                  <p:childTnLst>
                                    <p:set>
                                      <p:cBhvr>
                                        <p:cTn id="71" dur="1" fill="hold">
                                          <p:stCondLst>
                                            <p:cond delay="499"/>
                                          </p:stCondLst>
                                        </p:cTn>
                                        <p:tgtEl>
                                          <p:spTgt spid="347"/>
                                        </p:tgtEl>
                                        <p:attrNameLst>
                                          <p:attrName>style.visibility</p:attrName>
                                        </p:attrNameLst>
                                      </p:cBhvr>
                                      <p:to>
                                        <p:strVal val="visible"/>
                                      </p:to>
                                    </p:set>
                                  </p:childTnLst>
                                </p:cTn>
                              </p:par>
                              <p:par>
                                <p:cTn id="72" presetID="6" presetClass="emph" presetSubtype="0" accel="100000" autoRev="1" fill="hold" grpId="1" nodeType="withEffect">
                                  <p:stCondLst>
                                    <p:cond delay="50"/>
                                  </p:stCondLst>
                                  <p:childTnLst>
                                    <p:animScale>
                                      <p:cBhvr>
                                        <p:cTn id="73" dur="500" fill="hold"/>
                                        <p:tgtEl>
                                          <p:spTgt spid="347"/>
                                        </p:tgtEl>
                                      </p:cBhvr>
                                      <p:by x="0" y="0"/>
                                    </p:animScale>
                                  </p:childTnLst>
                                </p:cTn>
                              </p:par>
                              <p:par>
                                <p:cTn id="74" presetID="1" presetClass="entr" presetSubtype="0" fill="hold" grpId="0" nodeType="withEffect">
                                  <p:stCondLst>
                                    <p:cond delay="50"/>
                                  </p:stCondLst>
                                  <p:childTnLst>
                                    <p:set>
                                      <p:cBhvr>
                                        <p:cTn id="75" dur="1" fill="hold">
                                          <p:stCondLst>
                                            <p:cond delay="499"/>
                                          </p:stCondLst>
                                        </p:cTn>
                                        <p:tgtEl>
                                          <p:spTgt spid="356"/>
                                        </p:tgtEl>
                                        <p:attrNameLst>
                                          <p:attrName>style.visibility</p:attrName>
                                        </p:attrNameLst>
                                      </p:cBhvr>
                                      <p:to>
                                        <p:strVal val="visible"/>
                                      </p:to>
                                    </p:set>
                                  </p:childTnLst>
                                </p:cTn>
                              </p:par>
                              <p:par>
                                <p:cTn id="76" presetID="6" presetClass="emph" presetSubtype="0" accel="100000" autoRev="1" fill="hold" grpId="1" nodeType="withEffect">
                                  <p:stCondLst>
                                    <p:cond delay="50"/>
                                  </p:stCondLst>
                                  <p:childTnLst>
                                    <p:animScale>
                                      <p:cBhvr>
                                        <p:cTn id="77" dur="500" fill="hold"/>
                                        <p:tgtEl>
                                          <p:spTgt spid="356"/>
                                        </p:tgtEl>
                                      </p:cBhvr>
                                      <p:by x="0" y="0"/>
                                    </p:animScale>
                                  </p:childTnLst>
                                </p:cTn>
                              </p:par>
                              <p:par>
                                <p:cTn id="78" presetID="1" presetClass="entr" presetSubtype="0" fill="hold" grpId="0" nodeType="withEffect">
                                  <p:stCondLst>
                                    <p:cond delay="50"/>
                                  </p:stCondLst>
                                  <p:childTnLst>
                                    <p:set>
                                      <p:cBhvr>
                                        <p:cTn id="79" dur="1" fill="hold">
                                          <p:stCondLst>
                                            <p:cond delay="499"/>
                                          </p:stCondLst>
                                        </p:cTn>
                                        <p:tgtEl>
                                          <p:spTgt spid="345"/>
                                        </p:tgtEl>
                                        <p:attrNameLst>
                                          <p:attrName>style.visibility</p:attrName>
                                        </p:attrNameLst>
                                      </p:cBhvr>
                                      <p:to>
                                        <p:strVal val="visible"/>
                                      </p:to>
                                    </p:set>
                                  </p:childTnLst>
                                </p:cTn>
                              </p:par>
                              <p:par>
                                <p:cTn id="80" presetID="6" presetClass="emph" presetSubtype="0" accel="100000" autoRev="1" fill="hold" grpId="1" nodeType="withEffect">
                                  <p:stCondLst>
                                    <p:cond delay="50"/>
                                  </p:stCondLst>
                                  <p:childTnLst>
                                    <p:animScale>
                                      <p:cBhvr>
                                        <p:cTn id="81" dur="500" fill="hold"/>
                                        <p:tgtEl>
                                          <p:spTgt spid="345"/>
                                        </p:tgtEl>
                                      </p:cBhvr>
                                      <p:by x="0" y="0"/>
                                    </p:animScale>
                                  </p:childTnLst>
                                </p:cTn>
                              </p:par>
                              <p:par>
                                <p:cTn id="82" presetID="1" presetClass="entr" presetSubtype="0" fill="hold" grpId="0" nodeType="withEffect">
                                  <p:stCondLst>
                                    <p:cond delay="50"/>
                                  </p:stCondLst>
                                  <p:childTnLst>
                                    <p:set>
                                      <p:cBhvr>
                                        <p:cTn id="83" dur="1" fill="hold">
                                          <p:stCondLst>
                                            <p:cond delay="499"/>
                                          </p:stCondLst>
                                        </p:cTn>
                                        <p:tgtEl>
                                          <p:spTgt spid="344"/>
                                        </p:tgtEl>
                                        <p:attrNameLst>
                                          <p:attrName>style.visibility</p:attrName>
                                        </p:attrNameLst>
                                      </p:cBhvr>
                                      <p:to>
                                        <p:strVal val="visible"/>
                                      </p:to>
                                    </p:set>
                                  </p:childTnLst>
                                </p:cTn>
                              </p:par>
                              <p:par>
                                <p:cTn id="84" presetID="6" presetClass="emph" presetSubtype="0" accel="100000" autoRev="1" fill="hold" grpId="1" nodeType="withEffect">
                                  <p:stCondLst>
                                    <p:cond delay="50"/>
                                  </p:stCondLst>
                                  <p:childTnLst>
                                    <p:animScale>
                                      <p:cBhvr>
                                        <p:cTn id="85" dur="500" fill="hold"/>
                                        <p:tgtEl>
                                          <p:spTgt spid="344"/>
                                        </p:tgtEl>
                                      </p:cBhvr>
                                      <p:by x="0" y="0"/>
                                    </p:animScale>
                                  </p:childTnLst>
                                </p:cTn>
                              </p:par>
                              <p:par>
                                <p:cTn id="86" presetID="1" presetClass="entr" presetSubtype="0" fill="hold" grpId="0" nodeType="withEffect">
                                  <p:stCondLst>
                                    <p:cond delay="50"/>
                                  </p:stCondLst>
                                  <p:childTnLst>
                                    <p:set>
                                      <p:cBhvr>
                                        <p:cTn id="87" dur="1" fill="hold">
                                          <p:stCondLst>
                                            <p:cond delay="499"/>
                                          </p:stCondLst>
                                        </p:cTn>
                                        <p:tgtEl>
                                          <p:spTgt spid="343"/>
                                        </p:tgtEl>
                                        <p:attrNameLst>
                                          <p:attrName>style.visibility</p:attrName>
                                        </p:attrNameLst>
                                      </p:cBhvr>
                                      <p:to>
                                        <p:strVal val="visible"/>
                                      </p:to>
                                    </p:set>
                                  </p:childTnLst>
                                </p:cTn>
                              </p:par>
                              <p:par>
                                <p:cTn id="88" presetID="6" presetClass="emph" presetSubtype="0" accel="100000" autoRev="1" fill="hold" grpId="1" nodeType="withEffect">
                                  <p:stCondLst>
                                    <p:cond delay="50"/>
                                  </p:stCondLst>
                                  <p:childTnLst>
                                    <p:animScale>
                                      <p:cBhvr>
                                        <p:cTn id="89" dur="500" fill="hold"/>
                                        <p:tgtEl>
                                          <p:spTgt spid="343"/>
                                        </p:tgtEl>
                                      </p:cBhvr>
                                      <p:by x="0" y="0"/>
                                    </p:animScale>
                                  </p:childTnLst>
                                </p:cTn>
                              </p:par>
                              <p:par>
                                <p:cTn id="90" presetID="1" presetClass="entr" presetSubtype="0" fill="hold" grpId="0" nodeType="withEffect">
                                  <p:stCondLst>
                                    <p:cond delay="50"/>
                                  </p:stCondLst>
                                  <p:childTnLst>
                                    <p:set>
                                      <p:cBhvr>
                                        <p:cTn id="91" dur="1" fill="hold">
                                          <p:stCondLst>
                                            <p:cond delay="499"/>
                                          </p:stCondLst>
                                        </p:cTn>
                                        <p:tgtEl>
                                          <p:spTgt spid="342"/>
                                        </p:tgtEl>
                                        <p:attrNameLst>
                                          <p:attrName>style.visibility</p:attrName>
                                        </p:attrNameLst>
                                      </p:cBhvr>
                                      <p:to>
                                        <p:strVal val="visible"/>
                                      </p:to>
                                    </p:set>
                                  </p:childTnLst>
                                </p:cTn>
                              </p:par>
                              <p:par>
                                <p:cTn id="92" presetID="6" presetClass="emph" presetSubtype="0" accel="100000" autoRev="1" fill="hold" grpId="1" nodeType="withEffect">
                                  <p:stCondLst>
                                    <p:cond delay="50"/>
                                  </p:stCondLst>
                                  <p:childTnLst>
                                    <p:animScale>
                                      <p:cBhvr>
                                        <p:cTn id="93" dur="500" fill="hold"/>
                                        <p:tgtEl>
                                          <p:spTgt spid="342"/>
                                        </p:tgtEl>
                                      </p:cBhvr>
                                      <p:by x="0" y="0"/>
                                    </p:animScale>
                                  </p:childTnLst>
                                </p:cTn>
                              </p:par>
                              <p:par>
                                <p:cTn id="94" presetID="1" presetClass="entr" presetSubtype="0" fill="hold" grpId="0" nodeType="withEffect">
                                  <p:stCondLst>
                                    <p:cond delay="50"/>
                                  </p:stCondLst>
                                  <p:childTnLst>
                                    <p:set>
                                      <p:cBhvr>
                                        <p:cTn id="95" dur="1" fill="hold">
                                          <p:stCondLst>
                                            <p:cond delay="499"/>
                                          </p:stCondLst>
                                        </p:cTn>
                                        <p:tgtEl>
                                          <p:spTgt spid="341"/>
                                        </p:tgtEl>
                                        <p:attrNameLst>
                                          <p:attrName>style.visibility</p:attrName>
                                        </p:attrNameLst>
                                      </p:cBhvr>
                                      <p:to>
                                        <p:strVal val="visible"/>
                                      </p:to>
                                    </p:set>
                                  </p:childTnLst>
                                </p:cTn>
                              </p:par>
                              <p:par>
                                <p:cTn id="96" presetID="6" presetClass="emph" presetSubtype="0" accel="100000" autoRev="1" fill="hold" grpId="1" nodeType="withEffect">
                                  <p:stCondLst>
                                    <p:cond delay="50"/>
                                  </p:stCondLst>
                                  <p:childTnLst>
                                    <p:animScale>
                                      <p:cBhvr>
                                        <p:cTn id="97" dur="500" fill="hold"/>
                                        <p:tgtEl>
                                          <p:spTgt spid="341"/>
                                        </p:tgtEl>
                                      </p:cBhvr>
                                      <p:by x="0" y="0"/>
                                    </p:animScale>
                                  </p:childTnLst>
                                </p:cTn>
                              </p:par>
                              <p:par>
                                <p:cTn id="98" presetID="22" presetClass="entr" presetSubtype="4" fill="hold" nodeType="withEffect">
                                  <p:stCondLst>
                                    <p:cond delay="500"/>
                                  </p:stCondLst>
                                  <p:childTnLst>
                                    <p:set>
                                      <p:cBhvr>
                                        <p:cTn id="99" dur="1" fill="hold">
                                          <p:stCondLst>
                                            <p:cond delay="0"/>
                                          </p:stCondLst>
                                        </p:cTn>
                                        <p:tgtEl>
                                          <p:spTgt spid="308"/>
                                        </p:tgtEl>
                                        <p:attrNameLst>
                                          <p:attrName>style.visibility</p:attrName>
                                        </p:attrNameLst>
                                      </p:cBhvr>
                                      <p:to>
                                        <p:strVal val="visible"/>
                                      </p:to>
                                    </p:set>
                                    <p:animEffect transition="in" filter="wipe(down)">
                                      <p:cBhvr>
                                        <p:cTn id="100" dur="500"/>
                                        <p:tgtEl>
                                          <p:spTgt spid="308"/>
                                        </p:tgtEl>
                                      </p:cBhvr>
                                    </p:animEffect>
                                  </p:childTnLst>
                                </p:cTn>
                              </p:par>
                              <p:par>
                                <p:cTn id="101" presetID="22" presetClass="entr" presetSubtype="4" fill="hold" nodeType="withEffect">
                                  <p:stCondLst>
                                    <p:cond delay="500"/>
                                  </p:stCondLst>
                                  <p:childTnLst>
                                    <p:set>
                                      <p:cBhvr>
                                        <p:cTn id="102" dur="1" fill="hold">
                                          <p:stCondLst>
                                            <p:cond delay="0"/>
                                          </p:stCondLst>
                                        </p:cTn>
                                        <p:tgtEl>
                                          <p:spTgt spid="286"/>
                                        </p:tgtEl>
                                        <p:attrNameLst>
                                          <p:attrName>style.visibility</p:attrName>
                                        </p:attrNameLst>
                                      </p:cBhvr>
                                      <p:to>
                                        <p:strVal val="visible"/>
                                      </p:to>
                                    </p:set>
                                    <p:animEffect transition="in" filter="wipe(down)">
                                      <p:cBhvr>
                                        <p:cTn id="103" dur="500"/>
                                        <p:tgtEl>
                                          <p:spTgt spid="286"/>
                                        </p:tgtEl>
                                      </p:cBhvr>
                                    </p:animEffect>
                                  </p:childTnLst>
                                </p:cTn>
                              </p:par>
                              <p:par>
                                <p:cTn id="104" presetID="22" presetClass="entr" presetSubtype="4" fill="hold" nodeType="withEffect">
                                  <p:stCondLst>
                                    <p:cond delay="500"/>
                                  </p:stCondLst>
                                  <p:childTnLst>
                                    <p:set>
                                      <p:cBhvr>
                                        <p:cTn id="105" dur="1" fill="hold">
                                          <p:stCondLst>
                                            <p:cond delay="0"/>
                                          </p:stCondLst>
                                        </p:cTn>
                                        <p:tgtEl>
                                          <p:spTgt spid="285"/>
                                        </p:tgtEl>
                                        <p:attrNameLst>
                                          <p:attrName>style.visibility</p:attrName>
                                        </p:attrNameLst>
                                      </p:cBhvr>
                                      <p:to>
                                        <p:strVal val="visible"/>
                                      </p:to>
                                    </p:set>
                                    <p:animEffect transition="in" filter="wipe(down)">
                                      <p:cBhvr>
                                        <p:cTn id="106" dur="500"/>
                                        <p:tgtEl>
                                          <p:spTgt spid="285"/>
                                        </p:tgtEl>
                                      </p:cBhvr>
                                    </p:animEffect>
                                  </p:childTnLst>
                                </p:cTn>
                              </p:par>
                              <p:par>
                                <p:cTn id="107" presetID="22" presetClass="entr" presetSubtype="4" fill="hold" nodeType="withEffect">
                                  <p:stCondLst>
                                    <p:cond delay="500"/>
                                  </p:stCondLst>
                                  <p:childTnLst>
                                    <p:set>
                                      <p:cBhvr>
                                        <p:cTn id="108" dur="1" fill="hold">
                                          <p:stCondLst>
                                            <p:cond delay="0"/>
                                          </p:stCondLst>
                                        </p:cTn>
                                        <p:tgtEl>
                                          <p:spTgt spid="293"/>
                                        </p:tgtEl>
                                        <p:attrNameLst>
                                          <p:attrName>style.visibility</p:attrName>
                                        </p:attrNameLst>
                                      </p:cBhvr>
                                      <p:to>
                                        <p:strVal val="visible"/>
                                      </p:to>
                                    </p:set>
                                    <p:animEffect transition="in" filter="wipe(down)">
                                      <p:cBhvr>
                                        <p:cTn id="109" dur="500"/>
                                        <p:tgtEl>
                                          <p:spTgt spid="293"/>
                                        </p:tgtEl>
                                      </p:cBhvr>
                                    </p:animEffect>
                                  </p:childTnLst>
                                </p:cTn>
                              </p:par>
                              <p:par>
                                <p:cTn id="110" presetID="22" presetClass="entr" presetSubtype="8" fill="hold" nodeType="withEffect">
                                  <p:stCondLst>
                                    <p:cond delay="500"/>
                                  </p:stCondLst>
                                  <p:childTnLst>
                                    <p:set>
                                      <p:cBhvr>
                                        <p:cTn id="111" dur="1" fill="hold">
                                          <p:stCondLst>
                                            <p:cond delay="0"/>
                                          </p:stCondLst>
                                        </p:cTn>
                                        <p:tgtEl>
                                          <p:spTgt spid="280"/>
                                        </p:tgtEl>
                                        <p:attrNameLst>
                                          <p:attrName>style.visibility</p:attrName>
                                        </p:attrNameLst>
                                      </p:cBhvr>
                                      <p:to>
                                        <p:strVal val="visible"/>
                                      </p:to>
                                    </p:set>
                                    <p:animEffect transition="in" filter="wipe(left)">
                                      <p:cBhvr>
                                        <p:cTn id="112" dur="500"/>
                                        <p:tgtEl>
                                          <p:spTgt spid="280"/>
                                        </p:tgtEl>
                                      </p:cBhvr>
                                    </p:animEffect>
                                  </p:childTnLst>
                                </p:cTn>
                              </p:par>
                              <p:par>
                                <p:cTn id="113" presetID="22" presetClass="entr" presetSubtype="8" fill="hold" nodeType="withEffect">
                                  <p:stCondLst>
                                    <p:cond delay="500"/>
                                  </p:stCondLst>
                                  <p:childTnLst>
                                    <p:set>
                                      <p:cBhvr>
                                        <p:cTn id="114" dur="1" fill="hold">
                                          <p:stCondLst>
                                            <p:cond delay="0"/>
                                          </p:stCondLst>
                                        </p:cTn>
                                        <p:tgtEl>
                                          <p:spTgt spid="295"/>
                                        </p:tgtEl>
                                        <p:attrNameLst>
                                          <p:attrName>style.visibility</p:attrName>
                                        </p:attrNameLst>
                                      </p:cBhvr>
                                      <p:to>
                                        <p:strVal val="visible"/>
                                      </p:to>
                                    </p:set>
                                    <p:animEffect transition="in" filter="wipe(left)">
                                      <p:cBhvr>
                                        <p:cTn id="115" dur="500"/>
                                        <p:tgtEl>
                                          <p:spTgt spid="295"/>
                                        </p:tgtEl>
                                      </p:cBhvr>
                                    </p:animEffect>
                                  </p:childTnLst>
                                </p:cTn>
                              </p:par>
                              <p:par>
                                <p:cTn id="116" presetID="22" presetClass="entr" presetSubtype="8" fill="hold" nodeType="withEffect">
                                  <p:stCondLst>
                                    <p:cond delay="500"/>
                                  </p:stCondLst>
                                  <p:childTnLst>
                                    <p:set>
                                      <p:cBhvr>
                                        <p:cTn id="117" dur="1" fill="hold">
                                          <p:stCondLst>
                                            <p:cond delay="0"/>
                                          </p:stCondLst>
                                        </p:cTn>
                                        <p:tgtEl>
                                          <p:spTgt spid="283"/>
                                        </p:tgtEl>
                                        <p:attrNameLst>
                                          <p:attrName>style.visibility</p:attrName>
                                        </p:attrNameLst>
                                      </p:cBhvr>
                                      <p:to>
                                        <p:strVal val="visible"/>
                                      </p:to>
                                    </p:set>
                                    <p:animEffect transition="in" filter="wipe(left)">
                                      <p:cBhvr>
                                        <p:cTn id="118" dur="500"/>
                                        <p:tgtEl>
                                          <p:spTgt spid="283"/>
                                        </p:tgtEl>
                                      </p:cBhvr>
                                    </p:animEffect>
                                  </p:childTnLst>
                                </p:cTn>
                              </p:par>
                              <p:par>
                                <p:cTn id="119" presetID="22" presetClass="entr" presetSubtype="8" fill="hold" nodeType="withEffect">
                                  <p:stCondLst>
                                    <p:cond delay="500"/>
                                  </p:stCondLst>
                                  <p:childTnLst>
                                    <p:set>
                                      <p:cBhvr>
                                        <p:cTn id="120" dur="1" fill="hold">
                                          <p:stCondLst>
                                            <p:cond delay="0"/>
                                          </p:stCondLst>
                                        </p:cTn>
                                        <p:tgtEl>
                                          <p:spTgt spid="249"/>
                                        </p:tgtEl>
                                        <p:attrNameLst>
                                          <p:attrName>style.visibility</p:attrName>
                                        </p:attrNameLst>
                                      </p:cBhvr>
                                      <p:to>
                                        <p:strVal val="visible"/>
                                      </p:to>
                                    </p:set>
                                    <p:animEffect transition="in" filter="wipe(left)">
                                      <p:cBhvr>
                                        <p:cTn id="121" dur="500"/>
                                        <p:tgtEl>
                                          <p:spTgt spid="249"/>
                                        </p:tgtEl>
                                      </p:cBhvr>
                                    </p:animEffect>
                                  </p:childTnLst>
                                </p:cTn>
                              </p:par>
                              <p:par>
                                <p:cTn id="122" presetID="22" presetClass="entr" presetSubtype="8" fill="hold" nodeType="withEffect">
                                  <p:stCondLst>
                                    <p:cond delay="500"/>
                                  </p:stCondLst>
                                  <p:childTnLst>
                                    <p:set>
                                      <p:cBhvr>
                                        <p:cTn id="123" dur="1" fill="hold">
                                          <p:stCondLst>
                                            <p:cond delay="0"/>
                                          </p:stCondLst>
                                        </p:cTn>
                                        <p:tgtEl>
                                          <p:spTgt spid="303"/>
                                        </p:tgtEl>
                                        <p:attrNameLst>
                                          <p:attrName>style.visibility</p:attrName>
                                        </p:attrNameLst>
                                      </p:cBhvr>
                                      <p:to>
                                        <p:strVal val="visible"/>
                                      </p:to>
                                    </p:set>
                                    <p:animEffect transition="in" filter="wipe(left)">
                                      <p:cBhvr>
                                        <p:cTn id="124" dur="500"/>
                                        <p:tgtEl>
                                          <p:spTgt spid="303"/>
                                        </p:tgtEl>
                                      </p:cBhvr>
                                    </p:animEffect>
                                  </p:childTnLst>
                                </p:cTn>
                              </p:par>
                              <p:par>
                                <p:cTn id="125" presetID="22" presetClass="entr" presetSubtype="8" fill="hold" nodeType="withEffect">
                                  <p:stCondLst>
                                    <p:cond delay="500"/>
                                  </p:stCondLst>
                                  <p:childTnLst>
                                    <p:set>
                                      <p:cBhvr>
                                        <p:cTn id="126" dur="1" fill="hold">
                                          <p:stCondLst>
                                            <p:cond delay="0"/>
                                          </p:stCondLst>
                                        </p:cTn>
                                        <p:tgtEl>
                                          <p:spTgt spid="292"/>
                                        </p:tgtEl>
                                        <p:attrNameLst>
                                          <p:attrName>style.visibility</p:attrName>
                                        </p:attrNameLst>
                                      </p:cBhvr>
                                      <p:to>
                                        <p:strVal val="visible"/>
                                      </p:to>
                                    </p:set>
                                    <p:animEffect transition="in" filter="wipe(left)">
                                      <p:cBhvr>
                                        <p:cTn id="127" dur="500"/>
                                        <p:tgtEl>
                                          <p:spTgt spid="292"/>
                                        </p:tgtEl>
                                      </p:cBhvr>
                                    </p:animEffect>
                                  </p:childTnLst>
                                </p:cTn>
                              </p:par>
                              <p:par>
                                <p:cTn id="128" presetID="22" presetClass="entr" presetSubtype="2" fill="hold" nodeType="withEffect">
                                  <p:stCondLst>
                                    <p:cond delay="500"/>
                                  </p:stCondLst>
                                  <p:childTnLst>
                                    <p:set>
                                      <p:cBhvr>
                                        <p:cTn id="129" dur="1" fill="hold">
                                          <p:stCondLst>
                                            <p:cond delay="0"/>
                                          </p:stCondLst>
                                        </p:cTn>
                                        <p:tgtEl>
                                          <p:spTgt spid="279"/>
                                        </p:tgtEl>
                                        <p:attrNameLst>
                                          <p:attrName>style.visibility</p:attrName>
                                        </p:attrNameLst>
                                      </p:cBhvr>
                                      <p:to>
                                        <p:strVal val="visible"/>
                                      </p:to>
                                    </p:set>
                                    <p:animEffect transition="in" filter="wipe(right)">
                                      <p:cBhvr>
                                        <p:cTn id="130" dur="500"/>
                                        <p:tgtEl>
                                          <p:spTgt spid="279"/>
                                        </p:tgtEl>
                                      </p:cBhvr>
                                    </p:animEffect>
                                  </p:childTnLst>
                                </p:cTn>
                              </p:par>
                              <p:par>
                                <p:cTn id="131" presetID="22" presetClass="entr" presetSubtype="1" fill="hold" nodeType="withEffect">
                                  <p:stCondLst>
                                    <p:cond delay="500"/>
                                  </p:stCondLst>
                                  <p:childTnLst>
                                    <p:set>
                                      <p:cBhvr>
                                        <p:cTn id="132" dur="1" fill="hold">
                                          <p:stCondLst>
                                            <p:cond delay="0"/>
                                          </p:stCondLst>
                                        </p:cTn>
                                        <p:tgtEl>
                                          <p:spTgt spid="250"/>
                                        </p:tgtEl>
                                        <p:attrNameLst>
                                          <p:attrName>style.visibility</p:attrName>
                                        </p:attrNameLst>
                                      </p:cBhvr>
                                      <p:to>
                                        <p:strVal val="visible"/>
                                      </p:to>
                                    </p:set>
                                    <p:animEffect transition="in" filter="wipe(up)">
                                      <p:cBhvr>
                                        <p:cTn id="133" dur="500"/>
                                        <p:tgtEl>
                                          <p:spTgt spid="250"/>
                                        </p:tgtEl>
                                      </p:cBhvr>
                                    </p:animEffect>
                                  </p:childTnLst>
                                </p:cTn>
                              </p:par>
                              <p:par>
                                <p:cTn id="134" presetID="22" presetClass="entr" presetSubtype="2" fill="hold" nodeType="withEffect">
                                  <p:stCondLst>
                                    <p:cond delay="500"/>
                                  </p:stCondLst>
                                  <p:childTnLst>
                                    <p:set>
                                      <p:cBhvr>
                                        <p:cTn id="135" dur="1" fill="hold">
                                          <p:stCondLst>
                                            <p:cond delay="0"/>
                                          </p:stCondLst>
                                        </p:cTn>
                                        <p:tgtEl>
                                          <p:spTgt spid="281"/>
                                        </p:tgtEl>
                                        <p:attrNameLst>
                                          <p:attrName>style.visibility</p:attrName>
                                        </p:attrNameLst>
                                      </p:cBhvr>
                                      <p:to>
                                        <p:strVal val="visible"/>
                                      </p:to>
                                    </p:set>
                                    <p:animEffect transition="in" filter="wipe(right)">
                                      <p:cBhvr>
                                        <p:cTn id="136" dur="500"/>
                                        <p:tgtEl>
                                          <p:spTgt spid="281"/>
                                        </p:tgtEl>
                                      </p:cBhvr>
                                    </p:animEffect>
                                  </p:childTnLst>
                                </p:cTn>
                              </p:par>
                              <p:par>
                                <p:cTn id="137" presetID="22" presetClass="entr" presetSubtype="4" fill="hold" nodeType="withEffect">
                                  <p:stCondLst>
                                    <p:cond delay="500"/>
                                  </p:stCondLst>
                                  <p:childTnLst>
                                    <p:set>
                                      <p:cBhvr>
                                        <p:cTn id="138" dur="1" fill="hold">
                                          <p:stCondLst>
                                            <p:cond delay="0"/>
                                          </p:stCondLst>
                                        </p:cTn>
                                        <p:tgtEl>
                                          <p:spTgt spid="282"/>
                                        </p:tgtEl>
                                        <p:attrNameLst>
                                          <p:attrName>style.visibility</p:attrName>
                                        </p:attrNameLst>
                                      </p:cBhvr>
                                      <p:to>
                                        <p:strVal val="visible"/>
                                      </p:to>
                                    </p:set>
                                    <p:animEffect transition="in" filter="wipe(down)">
                                      <p:cBhvr>
                                        <p:cTn id="139" dur="500"/>
                                        <p:tgtEl>
                                          <p:spTgt spid="282"/>
                                        </p:tgtEl>
                                      </p:cBhvr>
                                    </p:animEffect>
                                  </p:childTnLst>
                                </p:cTn>
                              </p:par>
                              <p:par>
                                <p:cTn id="140" presetID="22" presetClass="entr" presetSubtype="1" fill="hold" nodeType="withEffect">
                                  <p:stCondLst>
                                    <p:cond delay="500"/>
                                  </p:stCondLst>
                                  <p:childTnLst>
                                    <p:set>
                                      <p:cBhvr>
                                        <p:cTn id="141" dur="1" fill="hold">
                                          <p:stCondLst>
                                            <p:cond delay="0"/>
                                          </p:stCondLst>
                                        </p:cTn>
                                        <p:tgtEl>
                                          <p:spTgt spid="287"/>
                                        </p:tgtEl>
                                        <p:attrNameLst>
                                          <p:attrName>style.visibility</p:attrName>
                                        </p:attrNameLst>
                                      </p:cBhvr>
                                      <p:to>
                                        <p:strVal val="visible"/>
                                      </p:to>
                                    </p:set>
                                    <p:animEffect transition="in" filter="wipe(up)">
                                      <p:cBhvr>
                                        <p:cTn id="142" dur="500"/>
                                        <p:tgtEl>
                                          <p:spTgt spid="287"/>
                                        </p:tgtEl>
                                      </p:cBhvr>
                                    </p:animEffect>
                                  </p:childTnLst>
                                </p:cTn>
                              </p:par>
                              <p:par>
                                <p:cTn id="143" presetID="22" presetClass="entr" presetSubtype="4" fill="hold" nodeType="withEffect">
                                  <p:stCondLst>
                                    <p:cond delay="500"/>
                                  </p:stCondLst>
                                  <p:childTnLst>
                                    <p:set>
                                      <p:cBhvr>
                                        <p:cTn id="144" dur="1" fill="hold">
                                          <p:stCondLst>
                                            <p:cond delay="0"/>
                                          </p:stCondLst>
                                        </p:cTn>
                                        <p:tgtEl>
                                          <p:spTgt spid="248"/>
                                        </p:tgtEl>
                                        <p:attrNameLst>
                                          <p:attrName>style.visibility</p:attrName>
                                        </p:attrNameLst>
                                      </p:cBhvr>
                                      <p:to>
                                        <p:strVal val="visible"/>
                                      </p:to>
                                    </p:set>
                                    <p:animEffect transition="in" filter="wipe(down)">
                                      <p:cBhvr>
                                        <p:cTn id="145" dur="500"/>
                                        <p:tgtEl>
                                          <p:spTgt spid="248"/>
                                        </p:tgtEl>
                                      </p:cBhvr>
                                    </p:animEffect>
                                  </p:childTnLst>
                                </p:cTn>
                              </p:par>
                              <p:par>
                                <p:cTn id="146" presetID="22" presetClass="entr" presetSubtype="4" fill="hold" nodeType="withEffect">
                                  <p:stCondLst>
                                    <p:cond delay="500"/>
                                  </p:stCondLst>
                                  <p:childTnLst>
                                    <p:set>
                                      <p:cBhvr>
                                        <p:cTn id="147" dur="1" fill="hold">
                                          <p:stCondLst>
                                            <p:cond delay="0"/>
                                          </p:stCondLst>
                                        </p:cTn>
                                        <p:tgtEl>
                                          <p:spTgt spid="296"/>
                                        </p:tgtEl>
                                        <p:attrNameLst>
                                          <p:attrName>style.visibility</p:attrName>
                                        </p:attrNameLst>
                                      </p:cBhvr>
                                      <p:to>
                                        <p:strVal val="visible"/>
                                      </p:to>
                                    </p:set>
                                    <p:animEffect transition="in" filter="wipe(down)">
                                      <p:cBhvr>
                                        <p:cTn id="148" dur="500"/>
                                        <p:tgtEl>
                                          <p:spTgt spid="296"/>
                                        </p:tgtEl>
                                      </p:cBhvr>
                                    </p:animEffect>
                                  </p:childTnLst>
                                </p:cTn>
                              </p:par>
                              <p:par>
                                <p:cTn id="149" presetID="22" presetClass="entr" presetSubtype="8" fill="hold" nodeType="withEffect">
                                  <p:stCondLst>
                                    <p:cond delay="500"/>
                                  </p:stCondLst>
                                  <p:childTnLst>
                                    <p:set>
                                      <p:cBhvr>
                                        <p:cTn id="150" dur="1" fill="hold">
                                          <p:stCondLst>
                                            <p:cond delay="0"/>
                                          </p:stCondLst>
                                        </p:cTn>
                                        <p:tgtEl>
                                          <p:spTgt spid="284"/>
                                        </p:tgtEl>
                                        <p:attrNameLst>
                                          <p:attrName>style.visibility</p:attrName>
                                        </p:attrNameLst>
                                      </p:cBhvr>
                                      <p:to>
                                        <p:strVal val="visible"/>
                                      </p:to>
                                    </p:set>
                                    <p:animEffect transition="in" filter="wipe(left)">
                                      <p:cBhvr>
                                        <p:cTn id="151" dur="500"/>
                                        <p:tgtEl>
                                          <p:spTgt spid="284"/>
                                        </p:tgtEl>
                                      </p:cBhvr>
                                    </p:animEffect>
                                  </p:childTnLst>
                                </p:cTn>
                              </p:par>
                              <p:par>
                                <p:cTn id="152" presetID="22" presetClass="entr" presetSubtype="4" fill="hold" nodeType="withEffect">
                                  <p:stCondLst>
                                    <p:cond delay="500"/>
                                  </p:stCondLst>
                                  <p:childTnLst>
                                    <p:set>
                                      <p:cBhvr>
                                        <p:cTn id="153" dur="1" fill="hold">
                                          <p:stCondLst>
                                            <p:cond delay="0"/>
                                          </p:stCondLst>
                                        </p:cTn>
                                        <p:tgtEl>
                                          <p:spTgt spid="294"/>
                                        </p:tgtEl>
                                        <p:attrNameLst>
                                          <p:attrName>style.visibility</p:attrName>
                                        </p:attrNameLst>
                                      </p:cBhvr>
                                      <p:to>
                                        <p:strVal val="visible"/>
                                      </p:to>
                                    </p:set>
                                    <p:animEffect transition="in" filter="wipe(down)">
                                      <p:cBhvr>
                                        <p:cTn id="154" dur="500"/>
                                        <p:tgtEl>
                                          <p:spTgt spid="294"/>
                                        </p:tgtEl>
                                      </p:cBhvr>
                                    </p:animEffect>
                                  </p:childTnLst>
                                </p:cTn>
                              </p:par>
                              <p:par>
                                <p:cTn id="155" presetID="22" presetClass="entr" presetSubtype="1" fill="hold" nodeType="withEffect">
                                  <p:stCondLst>
                                    <p:cond delay="500"/>
                                  </p:stCondLst>
                                  <p:childTnLst>
                                    <p:set>
                                      <p:cBhvr>
                                        <p:cTn id="156" dur="1" fill="hold">
                                          <p:stCondLst>
                                            <p:cond delay="0"/>
                                          </p:stCondLst>
                                        </p:cTn>
                                        <p:tgtEl>
                                          <p:spTgt spid="278"/>
                                        </p:tgtEl>
                                        <p:attrNameLst>
                                          <p:attrName>style.visibility</p:attrName>
                                        </p:attrNameLst>
                                      </p:cBhvr>
                                      <p:to>
                                        <p:strVal val="visible"/>
                                      </p:to>
                                    </p:set>
                                    <p:animEffect transition="in" filter="wipe(up)">
                                      <p:cBhvr>
                                        <p:cTn id="157" dur="500"/>
                                        <p:tgtEl>
                                          <p:spTgt spid="278"/>
                                        </p:tgtEl>
                                      </p:cBhvr>
                                    </p:animEffect>
                                  </p:childTnLst>
                                </p:cTn>
                              </p:par>
                              <p:par>
                                <p:cTn id="158" presetID="22" presetClass="entr" presetSubtype="8" fill="hold" nodeType="withEffect">
                                  <p:stCondLst>
                                    <p:cond delay="500"/>
                                  </p:stCondLst>
                                  <p:childTnLst>
                                    <p:set>
                                      <p:cBhvr>
                                        <p:cTn id="159" dur="1" fill="hold">
                                          <p:stCondLst>
                                            <p:cond delay="0"/>
                                          </p:stCondLst>
                                        </p:cTn>
                                        <p:tgtEl>
                                          <p:spTgt spid="277"/>
                                        </p:tgtEl>
                                        <p:attrNameLst>
                                          <p:attrName>style.visibility</p:attrName>
                                        </p:attrNameLst>
                                      </p:cBhvr>
                                      <p:to>
                                        <p:strVal val="visible"/>
                                      </p:to>
                                    </p:set>
                                    <p:animEffect transition="in" filter="wipe(left)">
                                      <p:cBhvr>
                                        <p:cTn id="160" dur="500"/>
                                        <p:tgtEl>
                                          <p:spTgt spid="277"/>
                                        </p:tgtEl>
                                      </p:cBhvr>
                                    </p:animEffect>
                                  </p:childTnLst>
                                </p:cTn>
                              </p:par>
                              <p:par>
                                <p:cTn id="161" presetID="22" presetClass="entr" presetSubtype="8" fill="hold" nodeType="withEffect">
                                  <p:stCondLst>
                                    <p:cond delay="500"/>
                                  </p:stCondLst>
                                  <p:childTnLst>
                                    <p:set>
                                      <p:cBhvr>
                                        <p:cTn id="162" dur="1" fill="hold">
                                          <p:stCondLst>
                                            <p:cond delay="0"/>
                                          </p:stCondLst>
                                        </p:cTn>
                                        <p:tgtEl>
                                          <p:spTgt spid="297"/>
                                        </p:tgtEl>
                                        <p:attrNameLst>
                                          <p:attrName>style.visibility</p:attrName>
                                        </p:attrNameLst>
                                      </p:cBhvr>
                                      <p:to>
                                        <p:strVal val="visible"/>
                                      </p:to>
                                    </p:set>
                                    <p:animEffect transition="in" filter="wipe(left)">
                                      <p:cBhvr>
                                        <p:cTn id="163" dur="500"/>
                                        <p:tgtEl>
                                          <p:spTgt spid="297"/>
                                        </p:tgtEl>
                                      </p:cBhvr>
                                    </p:animEffect>
                                  </p:childTnLst>
                                </p:cTn>
                              </p:par>
                              <p:par>
                                <p:cTn id="164" presetID="22" presetClass="entr" presetSubtype="2" fill="hold" nodeType="withEffect">
                                  <p:stCondLst>
                                    <p:cond delay="500"/>
                                  </p:stCondLst>
                                  <p:childTnLst>
                                    <p:set>
                                      <p:cBhvr>
                                        <p:cTn id="165" dur="1" fill="hold">
                                          <p:stCondLst>
                                            <p:cond delay="0"/>
                                          </p:stCondLst>
                                        </p:cTn>
                                        <p:tgtEl>
                                          <p:spTgt spid="298"/>
                                        </p:tgtEl>
                                        <p:attrNameLst>
                                          <p:attrName>style.visibility</p:attrName>
                                        </p:attrNameLst>
                                      </p:cBhvr>
                                      <p:to>
                                        <p:strVal val="visible"/>
                                      </p:to>
                                    </p:set>
                                    <p:animEffect transition="in" filter="wipe(right)">
                                      <p:cBhvr>
                                        <p:cTn id="166" dur="500"/>
                                        <p:tgtEl>
                                          <p:spTgt spid="298"/>
                                        </p:tgtEl>
                                      </p:cBhvr>
                                    </p:animEffect>
                                  </p:childTnLst>
                                </p:cTn>
                              </p:par>
                              <p:par>
                                <p:cTn id="167" presetID="22" presetClass="entr" presetSubtype="4" fill="hold" nodeType="withEffect">
                                  <p:stCondLst>
                                    <p:cond delay="500"/>
                                  </p:stCondLst>
                                  <p:childTnLst>
                                    <p:set>
                                      <p:cBhvr>
                                        <p:cTn id="168" dur="1" fill="hold">
                                          <p:stCondLst>
                                            <p:cond delay="0"/>
                                          </p:stCondLst>
                                        </p:cTn>
                                        <p:tgtEl>
                                          <p:spTgt spid="305"/>
                                        </p:tgtEl>
                                        <p:attrNameLst>
                                          <p:attrName>style.visibility</p:attrName>
                                        </p:attrNameLst>
                                      </p:cBhvr>
                                      <p:to>
                                        <p:strVal val="visible"/>
                                      </p:to>
                                    </p:set>
                                    <p:animEffect transition="in" filter="wipe(down)">
                                      <p:cBhvr>
                                        <p:cTn id="169" dur="500"/>
                                        <p:tgtEl>
                                          <p:spTgt spid="305"/>
                                        </p:tgtEl>
                                      </p:cBhvr>
                                    </p:animEffect>
                                  </p:childTnLst>
                                </p:cTn>
                              </p:par>
                              <p:par>
                                <p:cTn id="170" presetID="22" presetClass="entr" presetSubtype="2" fill="hold" nodeType="withEffect">
                                  <p:stCondLst>
                                    <p:cond delay="500"/>
                                  </p:stCondLst>
                                  <p:childTnLst>
                                    <p:set>
                                      <p:cBhvr>
                                        <p:cTn id="171" dur="1" fill="hold">
                                          <p:stCondLst>
                                            <p:cond delay="0"/>
                                          </p:stCondLst>
                                        </p:cTn>
                                        <p:tgtEl>
                                          <p:spTgt spid="290"/>
                                        </p:tgtEl>
                                        <p:attrNameLst>
                                          <p:attrName>style.visibility</p:attrName>
                                        </p:attrNameLst>
                                      </p:cBhvr>
                                      <p:to>
                                        <p:strVal val="visible"/>
                                      </p:to>
                                    </p:set>
                                    <p:animEffect transition="in" filter="wipe(right)">
                                      <p:cBhvr>
                                        <p:cTn id="172" dur="500"/>
                                        <p:tgtEl>
                                          <p:spTgt spid="290"/>
                                        </p:tgtEl>
                                      </p:cBhvr>
                                    </p:animEffect>
                                  </p:childTnLst>
                                </p:cTn>
                              </p:par>
                              <p:par>
                                <p:cTn id="173" presetID="22" presetClass="entr" presetSubtype="1" fill="hold" nodeType="withEffect">
                                  <p:stCondLst>
                                    <p:cond delay="500"/>
                                  </p:stCondLst>
                                  <p:childTnLst>
                                    <p:set>
                                      <p:cBhvr>
                                        <p:cTn id="174" dur="1" fill="hold">
                                          <p:stCondLst>
                                            <p:cond delay="0"/>
                                          </p:stCondLst>
                                        </p:cTn>
                                        <p:tgtEl>
                                          <p:spTgt spid="288"/>
                                        </p:tgtEl>
                                        <p:attrNameLst>
                                          <p:attrName>style.visibility</p:attrName>
                                        </p:attrNameLst>
                                      </p:cBhvr>
                                      <p:to>
                                        <p:strVal val="visible"/>
                                      </p:to>
                                    </p:set>
                                    <p:animEffect transition="in" filter="wipe(up)">
                                      <p:cBhvr>
                                        <p:cTn id="175" dur="500"/>
                                        <p:tgtEl>
                                          <p:spTgt spid="288"/>
                                        </p:tgtEl>
                                      </p:cBhvr>
                                    </p:animEffect>
                                  </p:childTnLst>
                                </p:cTn>
                              </p:par>
                              <p:par>
                                <p:cTn id="176" presetID="22" presetClass="entr" presetSubtype="8" fill="hold" nodeType="withEffect">
                                  <p:stCondLst>
                                    <p:cond delay="500"/>
                                  </p:stCondLst>
                                  <p:childTnLst>
                                    <p:set>
                                      <p:cBhvr>
                                        <p:cTn id="177" dur="1" fill="hold">
                                          <p:stCondLst>
                                            <p:cond delay="0"/>
                                          </p:stCondLst>
                                        </p:cTn>
                                        <p:tgtEl>
                                          <p:spTgt spid="291"/>
                                        </p:tgtEl>
                                        <p:attrNameLst>
                                          <p:attrName>style.visibility</p:attrName>
                                        </p:attrNameLst>
                                      </p:cBhvr>
                                      <p:to>
                                        <p:strVal val="visible"/>
                                      </p:to>
                                    </p:set>
                                    <p:animEffect transition="in" filter="wipe(left)">
                                      <p:cBhvr>
                                        <p:cTn id="178" dur="500"/>
                                        <p:tgtEl>
                                          <p:spTgt spid="291"/>
                                        </p:tgtEl>
                                      </p:cBhvr>
                                    </p:animEffect>
                                  </p:childTnLst>
                                </p:cTn>
                              </p:par>
                              <p:par>
                                <p:cTn id="179" presetID="22" presetClass="entr" presetSubtype="2" fill="hold" nodeType="withEffect">
                                  <p:stCondLst>
                                    <p:cond delay="500"/>
                                  </p:stCondLst>
                                  <p:childTnLst>
                                    <p:set>
                                      <p:cBhvr>
                                        <p:cTn id="180" dur="1" fill="hold">
                                          <p:stCondLst>
                                            <p:cond delay="0"/>
                                          </p:stCondLst>
                                        </p:cTn>
                                        <p:tgtEl>
                                          <p:spTgt spid="289"/>
                                        </p:tgtEl>
                                        <p:attrNameLst>
                                          <p:attrName>style.visibility</p:attrName>
                                        </p:attrNameLst>
                                      </p:cBhvr>
                                      <p:to>
                                        <p:strVal val="visible"/>
                                      </p:to>
                                    </p:set>
                                    <p:animEffect transition="in" filter="wipe(right)">
                                      <p:cBhvr>
                                        <p:cTn id="181" dur="500"/>
                                        <p:tgtEl>
                                          <p:spTgt spid="289"/>
                                        </p:tgtEl>
                                      </p:cBhvr>
                                    </p:animEffect>
                                  </p:childTnLst>
                                </p:cTn>
                              </p:par>
                              <p:par>
                                <p:cTn id="182" presetID="22" presetClass="entr" presetSubtype="2" fill="hold" nodeType="withEffect">
                                  <p:stCondLst>
                                    <p:cond delay="500"/>
                                  </p:stCondLst>
                                  <p:childTnLst>
                                    <p:set>
                                      <p:cBhvr>
                                        <p:cTn id="183" dur="1" fill="hold">
                                          <p:stCondLst>
                                            <p:cond delay="0"/>
                                          </p:stCondLst>
                                        </p:cTn>
                                        <p:tgtEl>
                                          <p:spTgt spid="304"/>
                                        </p:tgtEl>
                                        <p:attrNameLst>
                                          <p:attrName>style.visibility</p:attrName>
                                        </p:attrNameLst>
                                      </p:cBhvr>
                                      <p:to>
                                        <p:strVal val="visible"/>
                                      </p:to>
                                    </p:set>
                                    <p:animEffect transition="in" filter="wipe(right)">
                                      <p:cBhvr>
                                        <p:cTn id="184" dur="500"/>
                                        <p:tgtEl>
                                          <p:spTgt spid="304"/>
                                        </p:tgtEl>
                                      </p:cBhvr>
                                    </p:animEffect>
                                  </p:childTnLst>
                                </p:cTn>
                              </p:par>
                              <p:par>
                                <p:cTn id="185" presetID="22" presetClass="entr" presetSubtype="8" fill="hold" nodeType="withEffect">
                                  <p:stCondLst>
                                    <p:cond delay="500"/>
                                  </p:stCondLst>
                                  <p:childTnLst>
                                    <p:set>
                                      <p:cBhvr>
                                        <p:cTn id="186" dur="1" fill="hold">
                                          <p:stCondLst>
                                            <p:cond delay="0"/>
                                          </p:stCondLst>
                                        </p:cTn>
                                        <p:tgtEl>
                                          <p:spTgt spid="301"/>
                                        </p:tgtEl>
                                        <p:attrNameLst>
                                          <p:attrName>style.visibility</p:attrName>
                                        </p:attrNameLst>
                                      </p:cBhvr>
                                      <p:to>
                                        <p:strVal val="visible"/>
                                      </p:to>
                                    </p:set>
                                    <p:animEffect transition="in" filter="wipe(left)">
                                      <p:cBhvr>
                                        <p:cTn id="187" dur="500"/>
                                        <p:tgtEl>
                                          <p:spTgt spid="301"/>
                                        </p:tgtEl>
                                      </p:cBhvr>
                                    </p:animEffect>
                                  </p:childTnLst>
                                </p:cTn>
                              </p:par>
                              <p:par>
                                <p:cTn id="188" presetID="22" presetClass="entr" presetSubtype="2" fill="hold" nodeType="withEffect">
                                  <p:stCondLst>
                                    <p:cond delay="500"/>
                                  </p:stCondLst>
                                  <p:childTnLst>
                                    <p:set>
                                      <p:cBhvr>
                                        <p:cTn id="189" dur="1" fill="hold">
                                          <p:stCondLst>
                                            <p:cond delay="0"/>
                                          </p:stCondLst>
                                        </p:cTn>
                                        <p:tgtEl>
                                          <p:spTgt spid="276"/>
                                        </p:tgtEl>
                                        <p:attrNameLst>
                                          <p:attrName>style.visibility</p:attrName>
                                        </p:attrNameLst>
                                      </p:cBhvr>
                                      <p:to>
                                        <p:strVal val="visible"/>
                                      </p:to>
                                    </p:set>
                                    <p:animEffect transition="in" filter="wipe(right)">
                                      <p:cBhvr>
                                        <p:cTn id="190" dur="500"/>
                                        <p:tgtEl>
                                          <p:spTgt spid="276"/>
                                        </p:tgtEl>
                                      </p:cBhvr>
                                    </p:animEffect>
                                  </p:childTnLst>
                                </p:cTn>
                              </p:par>
                              <p:par>
                                <p:cTn id="191" presetID="22" presetClass="entr" presetSubtype="1" fill="hold" nodeType="withEffect">
                                  <p:stCondLst>
                                    <p:cond delay="500"/>
                                  </p:stCondLst>
                                  <p:childTnLst>
                                    <p:set>
                                      <p:cBhvr>
                                        <p:cTn id="192" dur="1" fill="hold">
                                          <p:stCondLst>
                                            <p:cond delay="0"/>
                                          </p:stCondLst>
                                        </p:cTn>
                                        <p:tgtEl>
                                          <p:spTgt spid="300"/>
                                        </p:tgtEl>
                                        <p:attrNameLst>
                                          <p:attrName>style.visibility</p:attrName>
                                        </p:attrNameLst>
                                      </p:cBhvr>
                                      <p:to>
                                        <p:strVal val="visible"/>
                                      </p:to>
                                    </p:set>
                                    <p:animEffect transition="in" filter="wipe(up)">
                                      <p:cBhvr>
                                        <p:cTn id="193" dur="500"/>
                                        <p:tgtEl>
                                          <p:spTgt spid="300"/>
                                        </p:tgtEl>
                                      </p:cBhvr>
                                    </p:animEffect>
                                  </p:childTnLst>
                                </p:cTn>
                              </p:par>
                              <p:par>
                                <p:cTn id="194" presetID="10" presetClass="entr" presetSubtype="0" fill="hold" grpId="0" nodeType="withEffect">
                                  <p:stCondLst>
                                    <p:cond delay="650"/>
                                  </p:stCondLst>
                                  <p:childTnLst>
                                    <p:set>
                                      <p:cBhvr>
                                        <p:cTn id="195" dur="1" fill="hold">
                                          <p:stCondLst>
                                            <p:cond delay="0"/>
                                          </p:stCondLst>
                                        </p:cTn>
                                        <p:tgtEl>
                                          <p:spTgt spid="310"/>
                                        </p:tgtEl>
                                        <p:attrNameLst>
                                          <p:attrName>style.visibility</p:attrName>
                                        </p:attrNameLst>
                                      </p:cBhvr>
                                      <p:to>
                                        <p:strVal val="visible"/>
                                      </p:to>
                                    </p:set>
                                    <p:animEffect transition="in" filter="fade">
                                      <p:cBhvr>
                                        <p:cTn id="196" dur="250"/>
                                        <p:tgtEl>
                                          <p:spTgt spid="310"/>
                                        </p:tgtEl>
                                      </p:cBhvr>
                                    </p:animEffect>
                                  </p:childTnLst>
                                </p:cTn>
                              </p:par>
                              <p:par>
                                <p:cTn id="197" presetID="35" presetClass="path" presetSubtype="0" decel="100000" fill="hold" grpId="1" nodeType="withEffect">
                                  <p:stCondLst>
                                    <p:cond delay="400"/>
                                  </p:stCondLst>
                                  <p:childTnLst>
                                    <p:animMotion origin="layout" path="M 2.24662E-6 3.83568E-6 L -0.10595 3.83568E-6 " pathEditMode="relative" rAng="0" ptsTypes="AA">
                                      <p:cBhvr>
                                        <p:cTn id="198" dur="500" spd="-100000" fill="hold"/>
                                        <p:tgtEl>
                                          <p:spTgt spid="310"/>
                                        </p:tgtEl>
                                        <p:attrNameLst>
                                          <p:attrName>ppt_x</p:attrName>
                                          <p:attrName>ppt_y</p:attrName>
                                        </p:attrNameLst>
                                      </p:cBhvr>
                                      <p:rCtr x="-5297" y="0"/>
                                    </p:animMotion>
                                  </p:childTnLst>
                                </p:cTn>
                              </p:par>
                              <p:par>
                                <p:cTn id="199" presetID="10" presetClass="entr" presetSubtype="0" fill="hold" grpId="0" nodeType="withEffect">
                                  <p:stCondLst>
                                    <p:cond delay="650"/>
                                  </p:stCondLst>
                                  <p:childTnLst>
                                    <p:set>
                                      <p:cBhvr>
                                        <p:cTn id="200" dur="1" fill="hold">
                                          <p:stCondLst>
                                            <p:cond delay="0"/>
                                          </p:stCondLst>
                                        </p:cTn>
                                        <p:tgtEl>
                                          <p:spTgt spid="311"/>
                                        </p:tgtEl>
                                        <p:attrNameLst>
                                          <p:attrName>style.visibility</p:attrName>
                                        </p:attrNameLst>
                                      </p:cBhvr>
                                      <p:to>
                                        <p:strVal val="visible"/>
                                      </p:to>
                                    </p:set>
                                    <p:animEffect transition="in" filter="fade">
                                      <p:cBhvr>
                                        <p:cTn id="201" dur="250"/>
                                        <p:tgtEl>
                                          <p:spTgt spid="311"/>
                                        </p:tgtEl>
                                      </p:cBhvr>
                                    </p:animEffect>
                                  </p:childTnLst>
                                </p:cTn>
                              </p:par>
                              <p:par>
                                <p:cTn id="202" presetID="35" presetClass="path" presetSubtype="0" decel="100000" fill="hold" grpId="1" nodeType="withEffect">
                                  <p:stCondLst>
                                    <p:cond delay="400"/>
                                  </p:stCondLst>
                                  <p:childTnLst>
                                    <p:animMotion origin="layout" path="M 4.25836E-6 -3.931E-6 L -0.10595 -3.931E-6 " pathEditMode="relative" rAng="0" ptsTypes="AA">
                                      <p:cBhvr>
                                        <p:cTn id="203" dur="500" spd="-100000" fill="hold"/>
                                        <p:tgtEl>
                                          <p:spTgt spid="311"/>
                                        </p:tgtEl>
                                        <p:attrNameLst>
                                          <p:attrName>ppt_x</p:attrName>
                                          <p:attrName>ppt_y</p:attrName>
                                        </p:attrNameLst>
                                      </p:cBhvr>
                                      <p:rCtr x="-5297" y="0"/>
                                    </p:animMotion>
                                  </p:childTnLst>
                                </p:cTn>
                              </p:par>
                              <p:par>
                                <p:cTn id="204" presetID="10" presetClass="entr" presetSubtype="0" fill="hold" grpId="0" nodeType="withEffect">
                                  <p:stCondLst>
                                    <p:cond delay="650"/>
                                  </p:stCondLst>
                                  <p:childTnLst>
                                    <p:set>
                                      <p:cBhvr>
                                        <p:cTn id="205" dur="1" fill="hold">
                                          <p:stCondLst>
                                            <p:cond delay="0"/>
                                          </p:stCondLst>
                                        </p:cTn>
                                        <p:tgtEl>
                                          <p:spTgt spid="313"/>
                                        </p:tgtEl>
                                        <p:attrNameLst>
                                          <p:attrName>style.visibility</p:attrName>
                                        </p:attrNameLst>
                                      </p:cBhvr>
                                      <p:to>
                                        <p:strVal val="visible"/>
                                      </p:to>
                                    </p:set>
                                    <p:animEffect transition="in" filter="fade">
                                      <p:cBhvr>
                                        <p:cTn id="206" dur="250"/>
                                        <p:tgtEl>
                                          <p:spTgt spid="313"/>
                                        </p:tgtEl>
                                      </p:cBhvr>
                                    </p:animEffect>
                                  </p:childTnLst>
                                </p:cTn>
                              </p:par>
                              <p:par>
                                <p:cTn id="207" presetID="35" presetClass="path" presetSubtype="0" decel="100000" fill="hold" grpId="1" nodeType="withEffect">
                                  <p:stCondLst>
                                    <p:cond delay="400"/>
                                  </p:stCondLst>
                                  <p:childTnLst>
                                    <p:animMotion origin="layout" path="M 2.32576E-6 -1.8611E-7 L -0.10595 -1.8611E-7 " pathEditMode="relative" rAng="0" ptsTypes="AA">
                                      <p:cBhvr>
                                        <p:cTn id="208" dur="500" spd="-100000" fill="hold"/>
                                        <p:tgtEl>
                                          <p:spTgt spid="313"/>
                                        </p:tgtEl>
                                        <p:attrNameLst>
                                          <p:attrName>ppt_x</p:attrName>
                                          <p:attrName>ppt_y</p:attrName>
                                        </p:attrNameLst>
                                      </p:cBhvr>
                                      <p:rCtr x="-5297" y="0"/>
                                    </p:animMotion>
                                  </p:childTnLst>
                                </p:cTn>
                              </p:par>
                              <p:par>
                                <p:cTn id="209" presetID="10" presetClass="entr" presetSubtype="0" fill="hold" grpId="0" nodeType="withEffect">
                                  <p:stCondLst>
                                    <p:cond delay="650"/>
                                  </p:stCondLst>
                                  <p:childTnLst>
                                    <p:set>
                                      <p:cBhvr>
                                        <p:cTn id="210" dur="1" fill="hold">
                                          <p:stCondLst>
                                            <p:cond delay="0"/>
                                          </p:stCondLst>
                                        </p:cTn>
                                        <p:tgtEl>
                                          <p:spTgt spid="315"/>
                                        </p:tgtEl>
                                        <p:attrNameLst>
                                          <p:attrName>style.visibility</p:attrName>
                                        </p:attrNameLst>
                                      </p:cBhvr>
                                      <p:to>
                                        <p:strVal val="visible"/>
                                      </p:to>
                                    </p:set>
                                    <p:animEffect transition="in" filter="fade">
                                      <p:cBhvr>
                                        <p:cTn id="211" dur="250"/>
                                        <p:tgtEl>
                                          <p:spTgt spid="315"/>
                                        </p:tgtEl>
                                      </p:cBhvr>
                                    </p:animEffect>
                                  </p:childTnLst>
                                </p:cTn>
                              </p:par>
                              <p:par>
                                <p:cTn id="212" presetID="35" presetClass="path" presetSubtype="0" decel="100000" fill="hold" grpId="1" nodeType="withEffect">
                                  <p:stCondLst>
                                    <p:cond delay="400"/>
                                  </p:stCondLst>
                                  <p:childTnLst>
                                    <p:animMotion origin="layout" path="M -1.38371E-6 -1.93827E-6 L -0.10595 -1.93827E-6 " pathEditMode="relative" rAng="0" ptsTypes="AA">
                                      <p:cBhvr>
                                        <p:cTn id="213" dur="500" spd="-100000" fill="hold"/>
                                        <p:tgtEl>
                                          <p:spTgt spid="315"/>
                                        </p:tgtEl>
                                        <p:attrNameLst>
                                          <p:attrName>ppt_x</p:attrName>
                                          <p:attrName>ppt_y</p:attrName>
                                        </p:attrNameLst>
                                      </p:cBhvr>
                                      <p:rCtr x="-5297" y="0"/>
                                    </p:animMotion>
                                  </p:childTnLst>
                                </p:cTn>
                              </p:par>
                              <p:par>
                                <p:cTn id="214" presetID="10" presetClass="entr" presetSubtype="0" fill="hold" grpId="0" nodeType="withEffect">
                                  <p:stCondLst>
                                    <p:cond delay="650"/>
                                  </p:stCondLst>
                                  <p:childTnLst>
                                    <p:set>
                                      <p:cBhvr>
                                        <p:cTn id="215" dur="1" fill="hold">
                                          <p:stCondLst>
                                            <p:cond delay="0"/>
                                          </p:stCondLst>
                                        </p:cTn>
                                        <p:tgtEl>
                                          <p:spTgt spid="312"/>
                                        </p:tgtEl>
                                        <p:attrNameLst>
                                          <p:attrName>style.visibility</p:attrName>
                                        </p:attrNameLst>
                                      </p:cBhvr>
                                      <p:to>
                                        <p:strVal val="visible"/>
                                      </p:to>
                                    </p:set>
                                    <p:animEffect transition="in" filter="fade">
                                      <p:cBhvr>
                                        <p:cTn id="216" dur="250"/>
                                        <p:tgtEl>
                                          <p:spTgt spid="312"/>
                                        </p:tgtEl>
                                      </p:cBhvr>
                                    </p:animEffect>
                                  </p:childTnLst>
                                </p:cTn>
                              </p:par>
                              <p:par>
                                <p:cTn id="217" presetID="35" presetClass="path" presetSubtype="0" decel="100000" fill="hold" grpId="1" nodeType="withEffect">
                                  <p:stCondLst>
                                    <p:cond delay="400"/>
                                  </p:stCondLst>
                                  <p:childTnLst>
                                    <p:animMotion origin="layout" path="M 8.01634E-7 7.98911E-7 L -0.10595 7.98911E-7 " pathEditMode="relative" rAng="0" ptsTypes="AA">
                                      <p:cBhvr>
                                        <p:cTn id="218" dur="500" spd="-100000" fill="hold"/>
                                        <p:tgtEl>
                                          <p:spTgt spid="312"/>
                                        </p:tgtEl>
                                        <p:attrNameLst>
                                          <p:attrName>ppt_x</p:attrName>
                                          <p:attrName>ppt_y</p:attrName>
                                        </p:attrNameLst>
                                      </p:cBhvr>
                                      <p:rCtr x="-5297" y="0"/>
                                    </p:animMotion>
                                  </p:childTnLst>
                                </p:cTn>
                              </p:par>
                              <p:par>
                                <p:cTn id="219" presetID="10" presetClass="entr" presetSubtype="0" fill="hold" grpId="0" nodeType="withEffect">
                                  <p:stCondLst>
                                    <p:cond delay="650"/>
                                  </p:stCondLst>
                                  <p:childTnLst>
                                    <p:set>
                                      <p:cBhvr>
                                        <p:cTn id="220" dur="1" fill="hold">
                                          <p:stCondLst>
                                            <p:cond delay="0"/>
                                          </p:stCondLst>
                                        </p:cTn>
                                        <p:tgtEl>
                                          <p:spTgt spid="314"/>
                                        </p:tgtEl>
                                        <p:attrNameLst>
                                          <p:attrName>style.visibility</p:attrName>
                                        </p:attrNameLst>
                                      </p:cBhvr>
                                      <p:to>
                                        <p:strVal val="visible"/>
                                      </p:to>
                                    </p:set>
                                    <p:animEffect transition="in" filter="fade">
                                      <p:cBhvr>
                                        <p:cTn id="221" dur="250"/>
                                        <p:tgtEl>
                                          <p:spTgt spid="314"/>
                                        </p:tgtEl>
                                      </p:cBhvr>
                                    </p:animEffect>
                                  </p:childTnLst>
                                </p:cTn>
                              </p:par>
                              <p:par>
                                <p:cTn id="222" presetID="35" presetClass="path" presetSubtype="0" decel="100000" fill="hold" grpId="1" nodeType="withEffect">
                                  <p:stCondLst>
                                    <p:cond delay="400"/>
                                  </p:stCondLst>
                                  <p:childTnLst>
                                    <p:animMotion origin="layout" path="M 3.89073E-6 4.56196E-6 L -0.10595 4.56196E-6 " pathEditMode="relative" rAng="0" ptsTypes="AA">
                                      <p:cBhvr>
                                        <p:cTn id="223" dur="500" spd="-100000" fill="hold"/>
                                        <p:tgtEl>
                                          <p:spTgt spid="314"/>
                                        </p:tgtEl>
                                        <p:attrNameLst>
                                          <p:attrName>ppt_x</p:attrName>
                                          <p:attrName>ppt_y</p:attrName>
                                        </p:attrNameLst>
                                      </p:cBhvr>
                                      <p:rCtr x="-5297" y="0"/>
                                    </p:animMotion>
                                  </p:childTnLst>
                                </p:cTn>
                              </p:par>
                              <p:par>
                                <p:cTn id="224" presetID="1" presetClass="entr" presetSubtype="0" fill="hold" grpId="0" nodeType="withEffect">
                                  <p:stCondLst>
                                    <p:cond delay="50"/>
                                  </p:stCondLst>
                                  <p:childTnLst>
                                    <p:set>
                                      <p:cBhvr>
                                        <p:cTn id="225" dur="1" fill="hold">
                                          <p:stCondLst>
                                            <p:cond delay="499"/>
                                          </p:stCondLst>
                                        </p:cTn>
                                        <p:tgtEl>
                                          <p:spTgt spid="143"/>
                                        </p:tgtEl>
                                        <p:attrNameLst>
                                          <p:attrName>style.visibility</p:attrName>
                                        </p:attrNameLst>
                                      </p:cBhvr>
                                      <p:to>
                                        <p:strVal val="visible"/>
                                      </p:to>
                                    </p:set>
                                  </p:childTnLst>
                                </p:cTn>
                              </p:par>
                              <p:par>
                                <p:cTn id="226" presetID="6" presetClass="emph" presetSubtype="0" accel="100000" autoRev="1" fill="hold" grpId="1" nodeType="withEffect">
                                  <p:stCondLst>
                                    <p:cond delay="50"/>
                                  </p:stCondLst>
                                  <p:childTnLst>
                                    <p:animScale>
                                      <p:cBhvr>
                                        <p:cTn id="227" dur="500" fill="hold"/>
                                        <p:tgtEl>
                                          <p:spTgt spid="143"/>
                                        </p:tgtEl>
                                      </p:cBhvr>
                                      <p:by x="0" y="0"/>
                                    </p:animScale>
                                  </p:childTnLst>
                                </p:cTn>
                              </p:par>
                              <p:par>
                                <p:cTn id="228" presetID="1" presetClass="entr" presetSubtype="0" fill="hold" nodeType="withEffect">
                                  <p:stCondLst>
                                    <p:cond delay="0"/>
                                  </p:stCondLst>
                                  <p:childTnLst>
                                    <p:set>
                                      <p:cBhvr>
                                        <p:cTn id="229" dur="1" fill="hold">
                                          <p:stCondLst>
                                            <p:cond delay="499"/>
                                          </p:stCondLst>
                                        </p:cTn>
                                        <p:tgtEl>
                                          <p:spTgt spid="18"/>
                                        </p:tgtEl>
                                        <p:attrNameLst>
                                          <p:attrName>style.visibility</p:attrName>
                                        </p:attrNameLst>
                                      </p:cBhvr>
                                      <p:to>
                                        <p:strVal val="visible"/>
                                      </p:to>
                                    </p:set>
                                  </p:childTnLst>
                                </p:cTn>
                              </p:par>
                              <p:par>
                                <p:cTn id="230" presetID="6" presetClass="emph" presetSubtype="0" accel="100000" autoRev="1" fill="hold" nodeType="withEffect">
                                  <p:stCondLst>
                                    <p:cond delay="0"/>
                                  </p:stCondLst>
                                  <p:childTnLst>
                                    <p:animScale>
                                      <p:cBhvr>
                                        <p:cTn id="231" dur="500" fill="hold"/>
                                        <p:tgtEl>
                                          <p:spTgt spid="18"/>
                                        </p:tgtEl>
                                      </p:cBhvr>
                                      <p:by x="0" y="0"/>
                                    </p:animScale>
                                  </p:childTnLst>
                                </p:cTn>
                              </p:par>
                              <p:par>
                                <p:cTn id="232" presetID="1" presetClass="entr" presetSubtype="0" fill="hold" nodeType="withEffect">
                                  <p:stCondLst>
                                    <p:cond delay="0"/>
                                  </p:stCondLst>
                                  <p:childTnLst>
                                    <p:set>
                                      <p:cBhvr>
                                        <p:cTn id="233" dur="1" fill="hold">
                                          <p:stCondLst>
                                            <p:cond delay="499"/>
                                          </p:stCondLst>
                                        </p:cTn>
                                        <p:tgtEl>
                                          <p:spTgt spid="19"/>
                                        </p:tgtEl>
                                        <p:attrNameLst>
                                          <p:attrName>style.visibility</p:attrName>
                                        </p:attrNameLst>
                                      </p:cBhvr>
                                      <p:to>
                                        <p:strVal val="visible"/>
                                      </p:to>
                                    </p:set>
                                  </p:childTnLst>
                                </p:cTn>
                              </p:par>
                              <p:par>
                                <p:cTn id="234" presetID="6" presetClass="emph" presetSubtype="0" accel="100000" autoRev="1" fill="hold" nodeType="withEffect">
                                  <p:stCondLst>
                                    <p:cond delay="0"/>
                                  </p:stCondLst>
                                  <p:childTnLst>
                                    <p:animScale>
                                      <p:cBhvr>
                                        <p:cTn id="235" dur="500" fill="hold"/>
                                        <p:tgtEl>
                                          <p:spTgt spid="19"/>
                                        </p:tgtEl>
                                      </p:cBhvr>
                                      <p:by x="0" y="0"/>
                                    </p:animScale>
                                  </p:childTnLst>
                                </p:cTn>
                              </p:par>
                              <p:par>
                                <p:cTn id="236" presetID="1" presetClass="entr" presetSubtype="0" fill="hold" nodeType="withEffect">
                                  <p:stCondLst>
                                    <p:cond delay="0"/>
                                  </p:stCondLst>
                                  <p:childTnLst>
                                    <p:set>
                                      <p:cBhvr>
                                        <p:cTn id="237" dur="1" fill="hold">
                                          <p:stCondLst>
                                            <p:cond delay="499"/>
                                          </p:stCondLst>
                                        </p:cTn>
                                        <p:tgtEl>
                                          <p:spTgt spid="20"/>
                                        </p:tgtEl>
                                        <p:attrNameLst>
                                          <p:attrName>style.visibility</p:attrName>
                                        </p:attrNameLst>
                                      </p:cBhvr>
                                      <p:to>
                                        <p:strVal val="visible"/>
                                      </p:to>
                                    </p:set>
                                  </p:childTnLst>
                                </p:cTn>
                              </p:par>
                              <p:par>
                                <p:cTn id="238" presetID="6" presetClass="emph" presetSubtype="0" accel="100000" autoRev="1" fill="hold" nodeType="withEffect">
                                  <p:stCondLst>
                                    <p:cond delay="0"/>
                                  </p:stCondLst>
                                  <p:childTnLst>
                                    <p:animScale>
                                      <p:cBhvr>
                                        <p:cTn id="239" dur="500" fill="hold"/>
                                        <p:tgtEl>
                                          <p:spTgt spid="20"/>
                                        </p:tgtEl>
                                      </p:cBhvr>
                                      <p:by x="0" y="0"/>
                                    </p:animScale>
                                  </p:childTnLst>
                                </p:cTn>
                              </p:par>
                              <p:par>
                                <p:cTn id="240" presetID="1" presetClass="entr" presetSubtype="0" fill="hold" nodeType="withEffect">
                                  <p:stCondLst>
                                    <p:cond delay="0"/>
                                  </p:stCondLst>
                                  <p:childTnLst>
                                    <p:set>
                                      <p:cBhvr>
                                        <p:cTn id="241" dur="1" fill="hold">
                                          <p:stCondLst>
                                            <p:cond delay="499"/>
                                          </p:stCondLst>
                                        </p:cTn>
                                        <p:tgtEl>
                                          <p:spTgt spid="21"/>
                                        </p:tgtEl>
                                        <p:attrNameLst>
                                          <p:attrName>style.visibility</p:attrName>
                                        </p:attrNameLst>
                                      </p:cBhvr>
                                      <p:to>
                                        <p:strVal val="visible"/>
                                      </p:to>
                                    </p:set>
                                  </p:childTnLst>
                                </p:cTn>
                              </p:par>
                              <p:par>
                                <p:cTn id="242" presetID="6" presetClass="emph" presetSubtype="0" accel="100000" autoRev="1" fill="hold" nodeType="withEffect">
                                  <p:stCondLst>
                                    <p:cond delay="0"/>
                                  </p:stCondLst>
                                  <p:childTnLst>
                                    <p:animScale>
                                      <p:cBhvr>
                                        <p:cTn id="243" dur="500" fill="hold"/>
                                        <p:tgtEl>
                                          <p:spTgt spid="21"/>
                                        </p:tgtEl>
                                      </p:cBhvr>
                                      <p:by x="0" y="0"/>
                                    </p:animScale>
                                  </p:childTnLst>
                                </p:cTn>
                              </p:par>
                              <p:par>
                                <p:cTn id="244" presetID="1" presetClass="entr" presetSubtype="0" fill="hold" nodeType="withEffect">
                                  <p:stCondLst>
                                    <p:cond delay="0"/>
                                  </p:stCondLst>
                                  <p:childTnLst>
                                    <p:set>
                                      <p:cBhvr>
                                        <p:cTn id="245" dur="1" fill="hold">
                                          <p:stCondLst>
                                            <p:cond delay="499"/>
                                          </p:stCondLst>
                                        </p:cTn>
                                        <p:tgtEl>
                                          <p:spTgt spid="22"/>
                                        </p:tgtEl>
                                        <p:attrNameLst>
                                          <p:attrName>style.visibility</p:attrName>
                                        </p:attrNameLst>
                                      </p:cBhvr>
                                      <p:to>
                                        <p:strVal val="visible"/>
                                      </p:to>
                                    </p:set>
                                  </p:childTnLst>
                                </p:cTn>
                              </p:par>
                              <p:par>
                                <p:cTn id="246" presetID="6" presetClass="emph" presetSubtype="0" accel="100000" autoRev="1" fill="hold" nodeType="withEffect">
                                  <p:stCondLst>
                                    <p:cond delay="0"/>
                                  </p:stCondLst>
                                  <p:childTnLst>
                                    <p:animScale>
                                      <p:cBhvr>
                                        <p:cTn id="247" dur="500" fill="hold"/>
                                        <p:tgtEl>
                                          <p:spTgt spid="22"/>
                                        </p:tgtEl>
                                      </p:cBhvr>
                                      <p:by x="0" y="0"/>
                                    </p:animScale>
                                  </p:childTnLst>
                                </p:cTn>
                              </p:par>
                              <p:par>
                                <p:cTn id="248" presetID="1" presetClass="entr" presetSubtype="0" fill="hold" nodeType="withEffect">
                                  <p:stCondLst>
                                    <p:cond delay="0"/>
                                  </p:stCondLst>
                                  <p:childTnLst>
                                    <p:set>
                                      <p:cBhvr>
                                        <p:cTn id="249" dur="1" fill="hold">
                                          <p:stCondLst>
                                            <p:cond delay="499"/>
                                          </p:stCondLst>
                                        </p:cTn>
                                        <p:tgtEl>
                                          <p:spTgt spid="2"/>
                                        </p:tgtEl>
                                        <p:attrNameLst>
                                          <p:attrName>style.visibility</p:attrName>
                                        </p:attrNameLst>
                                      </p:cBhvr>
                                      <p:to>
                                        <p:strVal val="visible"/>
                                      </p:to>
                                    </p:set>
                                  </p:childTnLst>
                                </p:cTn>
                              </p:par>
                              <p:par>
                                <p:cTn id="250" presetID="6" presetClass="emph" presetSubtype="0" accel="100000" autoRev="1" fill="hold" nodeType="withEffect">
                                  <p:stCondLst>
                                    <p:cond delay="0"/>
                                  </p:stCondLst>
                                  <p:childTnLst>
                                    <p:animScale>
                                      <p:cBhvr>
                                        <p:cTn id="251" dur="500" fill="hold"/>
                                        <p:tgtEl>
                                          <p:spTgt spid="2"/>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 grpId="0"/>
      <p:bldP spid="314" grpId="1"/>
      <p:bldP spid="309" grpId="0"/>
      <p:bldP spid="309" grpId="1"/>
      <p:bldP spid="310" grpId="0"/>
      <p:bldP spid="310" grpId="1"/>
      <p:bldP spid="311" grpId="0"/>
      <p:bldP spid="311" grpId="1"/>
      <p:bldP spid="312" grpId="0"/>
      <p:bldP spid="312" grpId="1"/>
      <p:bldP spid="313" grpId="0"/>
      <p:bldP spid="313" grpId="1"/>
      <p:bldP spid="315" grpId="0"/>
      <p:bldP spid="315" grpId="1"/>
      <p:bldP spid="337" grpId="0" animBg="1"/>
      <p:bldP spid="337" grpId="1" animBg="1"/>
      <p:bldP spid="338" grpId="0" animBg="1"/>
      <p:bldP spid="338" grpId="1" animBg="1"/>
      <p:bldP spid="339" grpId="0" animBg="1"/>
      <p:bldP spid="339" grpId="1" animBg="1"/>
      <p:bldP spid="341" grpId="0" animBg="1"/>
      <p:bldP spid="341" grpId="1" animBg="1"/>
      <p:bldP spid="342" grpId="0" animBg="1"/>
      <p:bldP spid="342" grpId="1" animBg="1"/>
      <p:bldP spid="343" grpId="0" animBg="1"/>
      <p:bldP spid="343" grpId="1" animBg="1"/>
      <p:bldP spid="344" grpId="0" animBg="1"/>
      <p:bldP spid="344" grpId="1" animBg="1"/>
      <p:bldP spid="345" grpId="0" animBg="1"/>
      <p:bldP spid="345" grpId="1" animBg="1"/>
      <p:bldP spid="347" grpId="0" animBg="1"/>
      <p:bldP spid="347" grpId="1" animBg="1"/>
      <p:bldP spid="348" grpId="0" animBg="1"/>
      <p:bldP spid="348" grpId="1" animBg="1"/>
      <p:bldP spid="349" grpId="0" animBg="1"/>
      <p:bldP spid="349" grpId="1" animBg="1"/>
      <p:bldP spid="350" grpId="0" animBg="1"/>
      <p:bldP spid="350" grpId="1" animBg="1"/>
      <p:bldP spid="351" grpId="0" animBg="1"/>
      <p:bldP spid="351" grpId="1" animBg="1"/>
      <p:bldP spid="352" grpId="0" animBg="1"/>
      <p:bldP spid="352" grpId="1" animBg="1"/>
      <p:bldP spid="353" grpId="0" animBg="1"/>
      <p:bldP spid="353" grpId="1" animBg="1"/>
      <p:bldP spid="354" grpId="0" animBg="1"/>
      <p:bldP spid="354" grpId="1" animBg="1"/>
      <p:bldP spid="355" grpId="0" animBg="1"/>
      <p:bldP spid="355" grpId="1" animBg="1"/>
      <p:bldP spid="356" grpId="0" animBg="1"/>
      <p:bldP spid="356" grpId="1" animBg="1"/>
      <p:bldP spid="357" grpId="0" animBg="1"/>
      <p:bldP spid="357" grpId="1" animBg="1"/>
      <p:bldP spid="358" grpId="0" animBg="1"/>
      <p:bldP spid="358" grpId="1" animBg="1"/>
      <p:bldP spid="120" grpId="0" animBg="1"/>
      <p:bldP spid="120" grpId="1" animBg="1"/>
      <p:bldP spid="121" grpId="0" animBg="1"/>
      <p:bldP spid="121" grpId="1" animBg="1"/>
      <p:bldP spid="143" grpId="0" animBg="1"/>
      <p:bldP spid="143"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Cognitive </a:t>
            </a:r>
            <a:r>
              <a:rPr lang="en-US" dirty="0"/>
              <a:t>Services</a:t>
            </a:r>
          </a:p>
        </p:txBody>
      </p:sp>
      <p:pic>
        <p:nvPicPr>
          <p:cNvPr id="7" name="Picture 6">
            <a:extLst>
              <a:ext uri="{FF2B5EF4-FFF2-40B4-BE49-F238E27FC236}">
                <a16:creationId xmlns:a16="http://schemas.microsoft.com/office/drawing/2014/main" id="{E7735034-61DB-4A21-AB32-B34BCC422DE1}"/>
              </a:ext>
            </a:extLst>
          </p:cNvPr>
          <p:cNvPicPr>
            <a:picLocks noChangeAspect="1"/>
          </p:cNvPicPr>
          <p:nvPr/>
        </p:nvPicPr>
        <p:blipFill>
          <a:blip r:embed="rId4"/>
          <a:stretch>
            <a:fillRect/>
          </a:stretch>
        </p:blipFill>
        <p:spPr>
          <a:xfrm>
            <a:off x="55722" y="1211263"/>
            <a:ext cx="12242253" cy="4456784"/>
          </a:xfrm>
          <a:prstGeom prst="rect">
            <a:avLst/>
          </a:prstGeom>
        </p:spPr>
      </p:pic>
    </p:spTree>
    <p:custDataLst>
      <p:tags r:id="rId1"/>
    </p:custDataLst>
    <p:extLst>
      <p:ext uri="{BB962C8B-B14F-4D97-AF65-F5344CB8AC3E}">
        <p14:creationId xmlns:p14="http://schemas.microsoft.com/office/powerpoint/2010/main" val="3949565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9D683-A6AE-4357-936D-59BB86E09A58}"/>
              </a:ext>
            </a:extLst>
          </p:cNvPr>
          <p:cNvSpPr>
            <a:spLocks noGrp="1"/>
          </p:cNvSpPr>
          <p:nvPr>
            <p:ph type="title"/>
          </p:nvPr>
        </p:nvSpPr>
        <p:spPr/>
        <p:txBody>
          <a:bodyPr/>
          <a:lstStyle/>
          <a:p>
            <a:r>
              <a:rPr lang="en-US" dirty="0"/>
              <a:t>Serverless</a:t>
            </a:r>
          </a:p>
        </p:txBody>
      </p:sp>
      <p:pic>
        <p:nvPicPr>
          <p:cNvPr id="3" name="Picture 2" descr="https://azurecomcdn.azureedge.net/cvt-4965eff083721e1cf26aef7484f54cbd037ea9ec3b3deff5adb9828a3ec86c0d/images/page/services/functions/manage-apps.png">
            <a:extLst>
              <a:ext uri="{FF2B5EF4-FFF2-40B4-BE49-F238E27FC236}">
                <a16:creationId xmlns:a16="http://schemas.microsoft.com/office/drawing/2014/main" id="{0C3F2CEE-0273-41A2-92CE-CC3FE27A52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0464" y="2499327"/>
            <a:ext cx="2111204" cy="13350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4122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56A6E-9C56-45BC-A1BF-8FEA2AAD5655}"/>
              </a:ext>
            </a:extLst>
          </p:cNvPr>
          <p:cNvSpPr>
            <a:spLocks noGrp="1"/>
          </p:cNvSpPr>
          <p:nvPr>
            <p:ph type="title"/>
          </p:nvPr>
        </p:nvSpPr>
        <p:spPr/>
        <p:txBody>
          <a:bodyPr/>
          <a:lstStyle/>
          <a:p>
            <a:r>
              <a:rPr lang="en-US" dirty="0"/>
              <a:t>Azure Functions</a:t>
            </a:r>
          </a:p>
        </p:txBody>
      </p:sp>
      <p:sp>
        <p:nvSpPr>
          <p:cNvPr id="3" name="Text Placeholder 2">
            <a:extLst>
              <a:ext uri="{FF2B5EF4-FFF2-40B4-BE49-F238E27FC236}">
                <a16:creationId xmlns:a16="http://schemas.microsoft.com/office/drawing/2014/main" id="{B11A67CB-3D65-4BD5-9F2E-E139B9482437}"/>
              </a:ext>
            </a:extLst>
          </p:cNvPr>
          <p:cNvSpPr>
            <a:spLocks noGrp="1"/>
          </p:cNvSpPr>
          <p:nvPr>
            <p:ph type="body" sz="quarter" idx="10"/>
          </p:nvPr>
        </p:nvSpPr>
        <p:spPr>
          <a:xfrm>
            <a:off x="269303" y="1860034"/>
            <a:ext cx="6723122" cy="3063083"/>
          </a:xfrm>
        </p:spPr>
        <p:txBody>
          <a:bodyPr/>
          <a:lstStyle/>
          <a:p>
            <a:r>
              <a:rPr lang="en-US" dirty="0"/>
              <a:t>Event-driven compute</a:t>
            </a:r>
          </a:p>
          <a:p>
            <a:r>
              <a:rPr lang="en-US" dirty="0"/>
              <a:t>Scale on demand</a:t>
            </a:r>
          </a:p>
          <a:p>
            <a:r>
              <a:rPr lang="en-US" dirty="0"/>
              <a:t>Pay only for what you consume</a:t>
            </a:r>
          </a:p>
          <a:p>
            <a:r>
              <a:rPr lang="en-US" dirty="0"/>
              <a:t>Develop &amp; Debug Locally</a:t>
            </a:r>
          </a:p>
          <a:p>
            <a:r>
              <a:rPr lang="en-US" dirty="0"/>
              <a:t>Great for mobile apps!</a:t>
            </a:r>
          </a:p>
        </p:txBody>
      </p:sp>
      <p:pic>
        <p:nvPicPr>
          <p:cNvPr id="5" name="Picture 4">
            <a:extLst>
              <a:ext uri="{FF2B5EF4-FFF2-40B4-BE49-F238E27FC236}">
                <a16:creationId xmlns:a16="http://schemas.microsoft.com/office/drawing/2014/main" id="{3ADC1D93-7702-42EC-9ED9-2958011226FD}"/>
              </a:ext>
            </a:extLst>
          </p:cNvPr>
          <p:cNvPicPr>
            <a:picLocks noChangeAspect="1"/>
          </p:cNvPicPr>
          <p:nvPr/>
        </p:nvPicPr>
        <p:blipFill>
          <a:blip r:embed="rId2"/>
          <a:stretch>
            <a:fillRect/>
          </a:stretch>
        </p:blipFill>
        <p:spPr>
          <a:xfrm>
            <a:off x="8209042" y="1111723"/>
            <a:ext cx="2059421" cy="2073152"/>
          </a:xfrm>
          <a:prstGeom prst="rect">
            <a:avLst/>
          </a:prstGeom>
        </p:spPr>
      </p:pic>
    </p:spTree>
    <p:extLst>
      <p:ext uri="{BB962C8B-B14F-4D97-AF65-F5344CB8AC3E}">
        <p14:creationId xmlns:p14="http://schemas.microsoft.com/office/powerpoint/2010/main" val="4107636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71452D-5A95-402B-866D-4E8A9C6B6BC5}"/>
              </a:ext>
            </a:extLst>
          </p:cNvPr>
          <p:cNvSpPr>
            <a:spLocks noGrp="1"/>
          </p:cNvSpPr>
          <p:nvPr>
            <p:ph type="title"/>
          </p:nvPr>
        </p:nvSpPr>
        <p:spPr>
          <a:xfrm>
            <a:off x="589044" y="457622"/>
            <a:ext cx="11016957" cy="553920"/>
          </a:xfrm>
        </p:spPr>
        <p:txBody>
          <a:bodyPr/>
          <a:lstStyle/>
          <a:p>
            <a:r>
              <a:rPr lang="en-US"/>
              <a:t>Your platform for building anything</a:t>
            </a:r>
          </a:p>
        </p:txBody>
      </p:sp>
      <p:sp>
        <p:nvSpPr>
          <p:cNvPr id="5" name="Oval 4">
            <a:extLst>
              <a:ext uri="{FF2B5EF4-FFF2-40B4-BE49-F238E27FC236}">
                <a16:creationId xmlns:a16="http://schemas.microsoft.com/office/drawing/2014/main" id="{449EF9F5-03AE-4D47-94BE-20500D4D9CB2}"/>
              </a:ext>
            </a:extLst>
          </p:cNvPr>
          <p:cNvSpPr>
            <a:spLocks noChangeAspect="1"/>
          </p:cNvSpPr>
          <p:nvPr/>
        </p:nvSpPr>
        <p:spPr bwMode="auto">
          <a:xfrm>
            <a:off x="943707"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6" name="Oval 5">
            <a:extLst>
              <a:ext uri="{FF2B5EF4-FFF2-40B4-BE49-F238E27FC236}">
                <a16:creationId xmlns:a16="http://schemas.microsoft.com/office/drawing/2014/main" id="{CBB7AF1F-45EF-42FD-A5E7-874EA38EA4E9}"/>
              </a:ext>
            </a:extLst>
          </p:cNvPr>
          <p:cNvSpPr>
            <a:spLocks noChangeAspect="1"/>
          </p:cNvSpPr>
          <p:nvPr/>
        </p:nvSpPr>
        <p:spPr bwMode="auto">
          <a:xfrm>
            <a:off x="987689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7" name="Oval 6">
            <a:extLst>
              <a:ext uri="{FF2B5EF4-FFF2-40B4-BE49-F238E27FC236}">
                <a16:creationId xmlns:a16="http://schemas.microsoft.com/office/drawing/2014/main" id="{D2620D5F-894A-4A4E-9A19-339163FF256D}"/>
              </a:ext>
            </a:extLst>
          </p:cNvPr>
          <p:cNvSpPr>
            <a:spLocks noChangeAspect="1"/>
          </p:cNvSpPr>
          <p:nvPr/>
        </p:nvSpPr>
        <p:spPr bwMode="auto">
          <a:xfrm>
            <a:off x="2432570"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8" name="Oval 7">
            <a:extLst>
              <a:ext uri="{FF2B5EF4-FFF2-40B4-BE49-F238E27FC236}">
                <a16:creationId xmlns:a16="http://schemas.microsoft.com/office/drawing/2014/main" id="{C4720A29-088E-4F3B-B16D-7A73BDB81E0E}"/>
              </a:ext>
            </a:extLst>
          </p:cNvPr>
          <p:cNvSpPr>
            <a:spLocks noChangeAspect="1"/>
          </p:cNvSpPr>
          <p:nvPr/>
        </p:nvSpPr>
        <p:spPr bwMode="auto">
          <a:xfrm>
            <a:off x="3921434"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9" name="Oval 8">
            <a:extLst>
              <a:ext uri="{FF2B5EF4-FFF2-40B4-BE49-F238E27FC236}">
                <a16:creationId xmlns:a16="http://schemas.microsoft.com/office/drawing/2014/main" id="{1CFD6DFC-0994-411E-8EEA-5390321848A5}"/>
              </a:ext>
            </a:extLst>
          </p:cNvPr>
          <p:cNvSpPr>
            <a:spLocks noChangeAspect="1"/>
          </p:cNvSpPr>
          <p:nvPr/>
        </p:nvSpPr>
        <p:spPr bwMode="auto">
          <a:xfrm>
            <a:off x="5410298"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0" name="Oval 9">
            <a:extLst>
              <a:ext uri="{FF2B5EF4-FFF2-40B4-BE49-F238E27FC236}">
                <a16:creationId xmlns:a16="http://schemas.microsoft.com/office/drawing/2014/main" id="{6001B250-F505-47E5-A8BC-654D9138DF08}"/>
              </a:ext>
            </a:extLst>
          </p:cNvPr>
          <p:cNvSpPr>
            <a:spLocks noChangeAspect="1"/>
          </p:cNvSpPr>
          <p:nvPr/>
        </p:nvSpPr>
        <p:spPr bwMode="auto">
          <a:xfrm>
            <a:off x="6899162"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1" name="Oval 10">
            <a:extLst>
              <a:ext uri="{FF2B5EF4-FFF2-40B4-BE49-F238E27FC236}">
                <a16:creationId xmlns:a16="http://schemas.microsoft.com/office/drawing/2014/main" id="{B84A28D8-1A99-4417-9B68-1AA85009A9F0}"/>
              </a:ext>
            </a:extLst>
          </p:cNvPr>
          <p:cNvSpPr>
            <a:spLocks noChangeAspect="1"/>
          </p:cNvSpPr>
          <p:nvPr/>
        </p:nvSpPr>
        <p:spPr bwMode="auto">
          <a:xfrm>
            <a:off x="8388026" y="1929662"/>
            <a:ext cx="1371405" cy="1371405"/>
          </a:xfrm>
          <a:prstGeom prst="ellipse">
            <a:avLst/>
          </a:prstGeom>
          <a:solidFill>
            <a:srgbClr val="D84008"/>
          </a:solidFill>
          <a:ln w="10795" cap="flat" cmpd="sng" algn="ctr">
            <a:noFill/>
            <a:prstDash val="solid"/>
          </a:ln>
          <a:effectLst>
            <a:outerShdw blurRad="190500" dist="38100" dir="2700000" algn="tl" rotWithShape="0">
              <a:prstClr val="black">
                <a:alpha val="25000"/>
              </a:prstClr>
            </a:outerShdw>
          </a:effectLst>
        </p:spPr>
        <p:txBody>
          <a:bodyPr vert="horz" wrap="none" lIns="0" tIns="47558" rIns="0" bIns="47558" numCol="1" rtlCol="0" anchor="ctr" anchorCtr="0" compatLnSpc="1">
            <a:prstTxWarp prst="textNoShape">
              <a:avLst/>
            </a:prstTxWarp>
          </a:bodyPr>
          <a:lstStyle/>
          <a:p>
            <a:pPr algn="ctr" defTabSz="950845" fontAlgn="base">
              <a:lnSpc>
                <a:spcPct val="90000"/>
              </a:lnSpc>
              <a:spcBef>
                <a:spcPct val="0"/>
              </a:spcBef>
              <a:spcAft>
                <a:spcPct val="0"/>
              </a:spcAft>
              <a:defRPr/>
            </a:pPr>
            <a:endParaRPr lang="en-US" sz="2040" kern="0">
              <a:gradFill>
                <a:gsLst>
                  <a:gs pos="95455">
                    <a:srgbClr val="FFFFFF"/>
                  </a:gs>
                  <a:gs pos="66000">
                    <a:srgbClr val="FFFFFF"/>
                  </a:gs>
                </a:gsLst>
                <a:lin ang="5400000" scaled="0"/>
              </a:gradFill>
              <a:latin typeface="Segoe UI Semibold"/>
            </a:endParaRPr>
          </a:p>
        </p:txBody>
      </p:sp>
      <p:sp>
        <p:nvSpPr>
          <p:cNvPr id="14" name="Rectangle 13">
            <a:extLst>
              <a:ext uri="{FF2B5EF4-FFF2-40B4-BE49-F238E27FC236}">
                <a16:creationId xmlns:a16="http://schemas.microsoft.com/office/drawing/2014/main" id="{5CAA0D42-D639-41CB-8A11-BA6A873CD549}"/>
              </a:ext>
            </a:extLst>
          </p:cNvPr>
          <p:cNvSpPr/>
          <p:nvPr/>
        </p:nvSpPr>
        <p:spPr bwMode="auto">
          <a:xfrm>
            <a:off x="943706"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Desktop</a:t>
            </a:r>
          </a:p>
        </p:txBody>
      </p:sp>
      <p:sp>
        <p:nvSpPr>
          <p:cNvPr id="15" name="Rectangle 14">
            <a:extLst>
              <a:ext uri="{FF2B5EF4-FFF2-40B4-BE49-F238E27FC236}">
                <a16:creationId xmlns:a16="http://schemas.microsoft.com/office/drawing/2014/main" id="{2EEF61DB-81E6-409C-8D7B-115A845C9E8C}"/>
              </a:ext>
            </a:extLst>
          </p:cNvPr>
          <p:cNvSpPr/>
          <p:nvPr/>
        </p:nvSpPr>
        <p:spPr bwMode="auto">
          <a:xfrm>
            <a:off x="2432571"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Web</a:t>
            </a:r>
          </a:p>
        </p:txBody>
      </p:sp>
      <p:sp>
        <p:nvSpPr>
          <p:cNvPr id="16" name="Rectangle 15">
            <a:extLst>
              <a:ext uri="{FF2B5EF4-FFF2-40B4-BE49-F238E27FC236}">
                <a16:creationId xmlns:a16="http://schemas.microsoft.com/office/drawing/2014/main" id="{BE9CE393-D1E1-4DBD-AC49-D9F24799CE1B}"/>
              </a:ext>
            </a:extLst>
          </p:cNvPr>
          <p:cNvSpPr/>
          <p:nvPr/>
        </p:nvSpPr>
        <p:spPr bwMode="auto">
          <a:xfrm>
            <a:off x="3921434"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Cloud</a:t>
            </a:r>
          </a:p>
        </p:txBody>
      </p:sp>
      <p:sp>
        <p:nvSpPr>
          <p:cNvPr id="17" name="Rectangle 16">
            <a:extLst>
              <a:ext uri="{FF2B5EF4-FFF2-40B4-BE49-F238E27FC236}">
                <a16:creationId xmlns:a16="http://schemas.microsoft.com/office/drawing/2014/main" id="{9E035F28-20C2-4F89-91E7-7C59D9A8A645}"/>
              </a:ext>
            </a:extLst>
          </p:cNvPr>
          <p:cNvSpPr/>
          <p:nvPr/>
        </p:nvSpPr>
        <p:spPr bwMode="auto">
          <a:xfrm>
            <a:off x="5410298"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Mobile</a:t>
            </a:r>
          </a:p>
        </p:txBody>
      </p:sp>
      <p:sp>
        <p:nvSpPr>
          <p:cNvPr id="18" name="Rectangle 17">
            <a:extLst>
              <a:ext uri="{FF2B5EF4-FFF2-40B4-BE49-F238E27FC236}">
                <a16:creationId xmlns:a16="http://schemas.microsoft.com/office/drawing/2014/main" id="{6526F369-F059-4227-8833-FB2632D5CAA1}"/>
              </a:ext>
            </a:extLst>
          </p:cNvPr>
          <p:cNvSpPr/>
          <p:nvPr/>
        </p:nvSpPr>
        <p:spPr bwMode="auto">
          <a:xfrm>
            <a:off x="6899162"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Gaming</a:t>
            </a:r>
          </a:p>
        </p:txBody>
      </p:sp>
      <p:sp>
        <p:nvSpPr>
          <p:cNvPr id="19" name="Rectangle 18">
            <a:extLst>
              <a:ext uri="{FF2B5EF4-FFF2-40B4-BE49-F238E27FC236}">
                <a16:creationId xmlns:a16="http://schemas.microsoft.com/office/drawing/2014/main" id="{BEFE7714-5F41-47BC-AB35-D728F0381F8A}"/>
              </a:ext>
            </a:extLst>
          </p:cNvPr>
          <p:cNvSpPr/>
          <p:nvPr/>
        </p:nvSpPr>
        <p:spPr bwMode="auto">
          <a:xfrm>
            <a:off x="8388025"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IoT</a:t>
            </a:r>
          </a:p>
        </p:txBody>
      </p:sp>
      <p:sp>
        <p:nvSpPr>
          <p:cNvPr id="20" name="Rectangle 19">
            <a:extLst>
              <a:ext uri="{FF2B5EF4-FFF2-40B4-BE49-F238E27FC236}">
                <a16:creationId xmlns:a16="http://schemas.microsoft.com/office/drawing/2014/main" id="{29A9EBDF-361D-4733-B1DC-777E9C741D0E}"/>
              </a:ext>
            </a:extLst>
          </p:cNvPr>
          <p:cNvSpPr/>
          <p:nvPr/>
        </p:nvSpPr>
        <p:spPr bwMode="auto">
          <a:xfrm>
            <a:off x="9876890" y="3530487"/>
            <a:ext cx="1371406" cy="246221"/>
          </a:xfrm>
          <a:prstGeom prst="rect">
            <a:avLst/>
          </a:prstGeom>
          <a:noFill/>
          <a:ln>
            <a:noFill/>
          </a:ln>
        </p:spPr>
        <p:txBody>
          <a:bodyPr wrap="square" lIns="0" tIns="0" rIns="0" bIns="0" rtlCol="0" anchor="t">
            <a:spAutoFit/>
          </a:bodyPr>
          <a:lstStyle/>
          <a:p>
            <a:pPr algn="ctr" defTabSz="895870">
              <a:spcBef>
                <a:spcPts val="300"/>
              </a:spcBef>
              <a:defRPr/>
            </a:pPr>
            <a:r>
              <a:rPr lang="en-US" sz="1600" kern="0">
                <a:gradFill>
                  <a:gsLst>
                    <a:gs pos="41204">
                      <a:srgbClr val="1A1A1A"/>
                    </a:gs>
                    <a:gs pos="59000">
                      <a:srgbClr val="1A1A1A"/>
                    </a:gs>
                  </a:gsLst>
                  <a:lin ang="5400000" scaled="1"/>
                </a:gradFill>
                <a:latin typeface="Segoe UI"/>
              </a:rPr>
              <a:t>AI</a:t>
            </a:r>
          </a:p>
        </p:txBody>
      </p:sp>
      <p:pic>
        <p:nvPicPr>
          <p:cNvPr id="29" name="Picture 28">
            <a:extLst>
              <a:ext uri="{FF2B5EF4-FFF2-40B4-BE49-F238E27FC236}">
                <a16:creationId xmlns:a16="http://schemas.microsoft.com/office/drawing/2014/main" id="{10072DF6-F97C-469E-B345-4BA07F8843AB}"/>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187367" y="3701319"/>
            <a:ext cx="9954971" cy="1279979"/>
          </a:xfrm>
          <a:prstGeom prst="rect">
            <a:avLst/>
          </a:prstGeom>
        </p:spPr>
      </p:pic>
      <p:pic>
        <p:nvPicPr>
          <p:cNvPr id="30" name="Picture 29">
            <a:extLst>
              <a:ext uri="{FF2B5EF4-FFF2-40B4-BE49-F238E27FC236}">
                <a16:creationId xmlns:a16="http://schemas.microsoft.com/office/drawing/2014/main" id="{7135B013-D230-426F-ADB2-8BE9362DE8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86036" y="3705226"/>
            <a:ext cx="9954971" cy="1279979"/>
          </a:xfrm>
          <a:prstGeom prst="rect">
            <a:avLst/>
          </a:prstGeom>
        </p:spPr>
      </p:pic>
      <p:pic>
        <p:nvPicPr>
          <p:cNvPr id="31" name="Picture 30">
            <a:extLst>
              <a:ext uri="{FF2B5EF4-FFF2-40B4-BE49-F238E27FC236}">
                <a16:creationId xmlns:a16="http://schemas.microsoft.com/office/drawing/2014/main" id="{6211BC26-BCDC-485D-A4EF-DC85BFD95216}"/>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2" name="Picture 31">
            <a:extLst>
              <a:ext uri="{FF2B5EF4-FFF2-40B4-BE49-F238E27FC236}">
                <a16:creationId xmlns:a16="http://schemas.microsoft.com/office/drawing/2014/main" id="{FE0FB417-94BD-482A-ACA2-9653CBBFFED8}"/>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3" name="Picture 32">
            <a:extLst>
              <a:ext uri="{FF2B5EF4-FFF2-40B4-BE49-F238E27FC236}">
                <a16:creationId xmlns:a16="http://schemas.microsoft.com/office/drawing/2014/main" id="{4E2219EC-70D1-493A-A2E5-5D14E36C8F0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188566" y="3705226"/>
            <a:ext cx="9954971" cy="1279979"/>
          </a:xfrm>
          <a:prstGeom prst="rect">
            <a:avLst/>
          </a:prstGeom>
        </p:spPr>
      </p:pic>
      <p:pic>
        <p:nvPicPr>
          <p:cNvPr id="34" name="Picture 33">
            <a:extLst>
              <a:ext uri="{FF2B5EF4-FFF2-40B4-BE49-F238E27FC236}">
                <a16:creationId xmlns:a16="http://schemas.microsoft.com/office/drawing/2014/main" id="{29C99D3C-1832-4904-98C3-0F74D2AAC38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187235" y="3705226"/>
            <a:ext cx="9954971" cy="1279979"/>
          </a:xfrm>
          <a:prstGeom prst="rect">
            <a:avLst/>
          </a:prstGeom>
        </p:spPr>
      </p:pic>
      <p:pic>
        <p:nvPicPr>
          <p:cNvPr id="35" name="Picture 34">
            <a:extLst>
              <a:ext uri="{FF2B5EF4-FFF2-40B4-BE49-F238E27FC236}">
                <a16:creationId xmlns:a16="http://schemas.microsoft.com/office/drawing/2014/main" id="{1D070780-DB7C-45A5-A7CE-AF0B34D61C0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188566" y="3703718"/>
            <a:ext cx="9954971" cy="1279979"/>
          </a:xfrm>
          <a:prstGeom prst="rect">
            <a:avLst/>
          </a:prstGeom>
        </p:spPr>
      </p:pic>
      <p:sp>
        <p:nvSpPr>
          <p:cNvPr id="38" name="desktop" title="a desktop PC">
            <a:extLst>
              <a:ext uri="{FF2B5EF4-FFF2-40B4-BE49-F238E27FC236}">
                <a16:creationId xmlns:a16="http://schemas.microsoft.com/office/drawing/2014/main" id="{F2427B10-C962-493F-9591-611B1E74D33E}"/>
              </a:ext>
            </a:extLst>
          </p:cNvPr>
          <p:cNvSpPr>
            <a:spLocks noChangeAspect="1" noEditPoints="1"/>
          </p:cNvSpPr>
          <p:nvPr/>
        </p:nvSpPr>
        <p:spPr bwMode="auto">
          <a:xfrm>
            <a:off x="1304104" y="2295369"/>
            <a:ext cx="650613" cy="639989"/>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39" name="globe_2" title="Icon of a sphere made of lines">
            <a:extLst>
              <a:ext uri="{FF2B5EF4-FFF2-40B4-BE49-F238E27FC236}">
                <a16:creationId xmlns:a16="http://schemas.microsoft.com/office/drawing/2014/main" id="{F15D9E7F-5B1A-40A8-A9B8-21BCFFB0A89E}"/>
              </a:ext>
            </a:extLst>
          </p:cNvPr>
          <p:cNvSpPr>
            <a:spLocks noChangeAspect="1" noEditPoints="1"/>
          </p:cNvSpPr>
          <p:nvPr/>
        </p:nvSpPr>
        <p:spPr bwMode="auto">
          <a:xfrm>
            <a:off x="2788754" y="2276322"/>
            <a:ext cx="639989" cy="639989"/>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0" name="cloud" title="Icon of a cloud">
            <a:extLst>
              <a:ext uri="{FF2B5EF4-FFF2-40B4-BE49-F238E27FC236}">
                <a16:creationId xmlns:a16="http://schemas.microsoft.com/office/drawing/2014/main" id="{ED52D295-AD0A-436F-915D-E36BF5189B59}"/>
              </a:ext>
            </a:extLst>
          </p:cNvPr>
          <p:cNvSpPr>
            <a:spLocks noChangeAspect="1"/>
          </p:cNvSpPr>
          <p:nvPr/>
        </p:nvSpPr>
        <p:spPr bwMode="auto">
          <a:xfrm>
            <a:off x="4183212" y="2341082"/>
            <a:ext cx="866900" cy="548562"/>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lin ang="5400000" scaled="1"/>
              </a:gradFill>
              <a:latin typeface="Segoe UI"/>
            </a:endParaRPr>
          </a:p>
        </p:txBody>
      </p:sp>
      <p:sp>
        <p:nvSpPr>
          <p:cNvPr id="41" name="CellPhone_E8EA" title="Icon of a cellphone">
            <a:extLst>
              <a:ext uri="{FF2B5EF4-FFF2-40B4-BE49-F238E27FC236}">
                <a16:creationId xmlns:a16="http://schemas.microsoft.com/office/drawing/2014/main" id="{1205990B-2780-47F7-BBC2-793435AC97D9}"/>
              </a:ext>
            </a:extLst>
          </p:cNvPr>
          <p:cNvSpPr>
            <a:spLocks noChangeAspect="1" noEditPoints="1"/>
          </p:cNvSpPr>
          <p:nvPr/>
        </p:nvSpPr>
        <p:spPr bwMode="auto">
          <a:xfrm>
            <a:off x="5903972" y="2295369"/>
            <a:ext cx="384057" cy="639989"/>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2" name="Xbox_Controller" title="Icon of an xbox controller">
            <a:extLst>
              <a:ext uri="{FF2B5EF4-FFF2-40B4-BE49-F238E27FC236}">
                <a16:creationId xmlns:a16="http://schemas.microsoft.com/office/drawing/2014/main" id="{79852869-50F2-4A91-94EB-D12B26086C6E}"/>
              </a:ext>
            </a:extLst>
          </p:cNvPr>
          <p:cNvSpPr>
            <a:spLocks noChangeAspect="1" noEditPoints="1"/>
          </p:cNvSpPr>
          <p:nvPr/>
        </p:nvSpPr>
        <p:spPr bwMode="auto">
          <a:xfrm>
            <a:off x="7114097" y="2341082"/>
            <a:ext cx="941537" cy="548562"/>
          </a:xfrm>
          <a:custGeom>
            <a:avLst/>
            <a:gdLst>
              <a:gd name="T0" fmla="*/ 308 w 395"/>
              <a:gd name="T1" fmla="*/ 36 h 230"/>
              <a:gd name="T2" fmla="*/ 270 w 395"/>
              <a:gd name="T3" fmla="*/ 5 h 230"/>
              <a:gd name="T4" fmla="*/ 234 w 395"/>
              <a:gd name="T5" fmla="*/ 20 h 230"/>
              <a:gd name="T6" fmla="*/ 200 w 395"/>
              <a:gd name="T7" fmla="*/ 20 h 230"/>
              <a:gd name="T8" fmla="*/ 196 w 395"/>
              <a:gd name="T9" fmla="*/ 20 h 230"/>
              <a:gd name="T10" fmla="*/ 161 w 395"/>
              <a:gd name="T11" fmla="*/ 20 h 230"/>
              <a:gd name="T12" fmla="*/ 126 w 395"/>
              <a:gd name="T13" fmla="*/ 5 h 230"/>
              <a:gd name="T14" fmla="*/ 87 w 395"/>
              <a:gd name="T15" fmla="*/ 36 h 230"/>
              <a:gd name="T16" fmla="*/ 48 w 395"/>
              <a:gd name="T17" fmla="*/ 216 h 230"/>
              <a:gd name="T18" fmla="*/ 75 w 395"/>
              <a:gd name="T19" fmla="*/ 230 h 230"/>
              <a:gd name="T20" fmla="*/ 113 w 395"/>
              <a:gd name="T21" fmla="*/ 189 h 230"/>
              <a:gd name="T22" fmla="*/ 162 w 395"/>
              <a:gd name="T23" fmla="*/ 169 h 230"/>
              <a:gd name="T24" fmla="*/ 233 w 395"/>
              <a:gd name="T25" fmla="*/ 169 h 230"/>
              <a:gd name="T26" fmla="*/ 283 w 395"/>
              <a:gd name="T27" fmla="*/ 189 h 230"/>
              <a:gd name="T28" fmla="*/ 320 w 395"/>
              <a:gd name="T29" fmla="*/ 230 h 230"/>
              <a:gd name="T30" fmla="*/ 347 w 395"/>
              <a:gd name="T31" fmla="*/ 216 h 230"/>
              <a:gd name="T32" fmla="*/ 308 w 395"/>
              <a:gd name="T33" fmla="*/ 36 h 230"/>
              <a:gd name="T34" fmla="*/ 208 w 395"/>
              <a:gd name="T35" fmla="*/ 68 h 230"/>
              <a:gd name="T36" fmla="*/ 198 w 395"/>
              <a:gd name="T37" fmla="*/ 57 h 230"/>
              <a:gd name="T38" fmla="*/ 188 w 395"/>
              <a:gd name="T39" fmla="*/ 67 h 230"/>
              <a:gd name="T40" fmla="*/ 197 w 395"/>
              <a:gd name="T41" fmla="*/ 77 h 230"/>
              <a:gd name="T42" fmla="*/ 208 w 395"/>
              <a:gd name="T43" fmla="*/ 68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5" h="230">
                <a:moveTo>
                  <a:pt x="308" y="36"/>
                </a:moveTo>
                <a:cubicBezTo>
                  <a:pt x="312" y="17"/>
                  <a:pt x="299" y="11"/>
                  <a:pt x="270" y="5"/>
                </a:cubicBezTo>
                <a:cubicBezTo>
                  <a:pt x="240" y="0"/>
                  <a:pt x="234" y="20"/>
                  <a:pt x="234" y="20"/>
                </a:cubicBezTo>
                <a:cubicBezTo>
                  <a:pt x="200" y="20"/>
                  <a:pt x="200" y="20"/>
                  <a:pt x="200" y="20"/>
                </a:cubicBezTo>
                <a:cubicBezTo>
                  <a:pt x="196" y="20"/>
                  <a:pt x="196" y="20"/>
                  <a:pt x="196" y="20"/>
                </a:cubicBezTo>
                <a:cubicBezTo>
                  <a:pt x="161" y="20"/>
                  <a:pt x="161" y="20"/>
                  <a:pt x="161" y="20"/>
                </a:cubicBezTo>
                <a:cubicBezTo>
                  <a:pt x="161" y="20"/>
                  <a:pt x="156" y="0"/>
                  <a:pt x="126" y="5"/>
                </a:cubicBezTo>
                <a:cubicBezTo>
                  <a:pt x="96" y="11"/>
                  <a:pt x="84" y="17"/>
                  <a:pt x="87" y="36"/>
                </a:cubicBezTo>
                <a:cubicBezTo>
                  <a:pt x="87" y="36"/>
                  <a:pt x="0" y="165"/>
                  <a:pt x="48" y="216"/>
                </a:cubicBezTo>
                <a:cubicBezTo>
                  <a:pt x="64" y="230"/>
                  <a:pt x="68" y="230"/>
                  <a:pt x="75" y="230"/>
                </a:cubicBezTo>
                <a:cubicBezTo>
                  <a:pt x="82" y="230"/>
                  <a:pt x="95" y="203"/>
                  <a:pt x="113" y="189"/>
                </a:cubicBezTo>
                <a:cubicBezTo>
                  <a:pt x="131" y="174"/>
                  <a:pt x="148" y="170"/>
                  <a:pt x="162" y="169"/>
                </a:cubicBezTo>
                <a:cubicBezTo>
                  <a:pt x="173" y="169"/>
                  <a:pt x="223" y="169"/>
                  <a:pt x="233" y="169"/>
                </a:cubicBezTo>
                <a:cubicBezTo>
                  <a:pt x="248" y="170"/>
                  <a:pt x="265" y="174"/>
                  <a:pt x="283" y="189"/>
                </a:cubicBezTo>
                <a:cubicBezTo>
                  <a:pt x="301" y="203"/>
                  <a:pt x="313" y="230"/>
                  <a:pt x="320" y="230"/>
                </a:cubicBezTo>
                <a:cubicBezTo>
                  <a:pt x="327" y="230"/>
                  <a:pt x="332" y="230"/>
                  <a:pt x="347" y="216"/>
                </a:cubicBezTo>
                <a:cubicBezTo>
                  <a:pt x="395" y="165"/>
                  <a:pt x="308" y="36"/>
                  <a:pt x="308" y="36"/>
                </a:cubicBezTo>
                <a:close/>
                <a:moveTo>
                  <a:pt x="208" y="68"/>
                </a:moveTo>
                <a:cubicBezTo>
                  <a:pt x="208" y="62"/>
                  <a:pt x="204" y="57"/>
                  <a:pt x="198" y="57"/>
                </a:cubicBezTo>
                <a:cubicBezTo>
                  <a:pt x="193" y="57"/>
                  <a:pt x="188" y="61"/>
                  <a:pt x="188" y="67"/>
                </a:cubicBezTo>
                <a:cubicBezTo>
                  <a:pt x="188" y="72"/>
                  <a:pt x="192" y="77"/>
                  <a:pt x="197" y="77"/>
                </a:cubicBezTo>
                <a:cubicBezTo>
                  <a:pt x="203" y="77"/>
                  <a:pt x="207" y="73"/>
                  <a:pt x="208" y="68"/>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900">
              <a:gradFill>
                <a:gsLst>
                  <a:gs pos="0">
                    <a:srgbClr val="505050"/>
                  </a:gs>
                  <a:gs pos="100000">
                    <a:srgbClr val="505050"/>
                  </a:gs>
                </a:gsLst>
              </a:gradFill>
              <a:latin typeface="Segoe UI"/>
            </a:endParaRPr>
          </a:p>
        </p:txBody>
      </p:sp>
      <p:sp>
        <p:nvSpPr>
          <p:cNvPr id="43" name="IoT" title="Icon of five circles that all connect to a center circle">
            <a:extLst>
              <a:ext uri="{FF2B5EF4-FFF2-40B4-BE49-F238E27FC236}">
                <a16:creationId xmlns:a16="http://schemas.microsoft.com/office/drawing/2014/main" id="{BC5AF63A-D977-4069-AC64-979AF2040473}"/>
              </a:ext>
            </a:extLst>
          </p:cNvPr>
          <p:cNvSpPr>
            <a:spLocks noChangeAspect="1" noEditPoints="1"/>
          </p:cNvSpPr>
          <p:nvPr/>
        </p:nvSpPr>
        <p:spPr bwMode="auto">
          <a:xfrm>
            <a:off x="8754246" y="2295369"/>
            <a:ext cx="638966" cy="639989"/>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gradFill>
                <a:gsLst>
                  <a:gs pos="0">
                    <a:srgbClr val="505050"/>
                  </a:gs>
                  <a:gs pos="100000">
                    <a:srgbClr val="505050"/>
                  </a:gs>
                </a:gsLst>
              </a:gradFill>
              <a:latin typeface="Segoe UI"/>
            </a:endParaRPr>
          </a:p>
        </p:txBody>
      </p:sp>
      <p:sp>
        <p:nvSpPr>
          <p:cNvPr id="44" name="brain_3" title="Icon of a brain">
            <a:extLst>
              <a:ext uri="{FF2B5EF4-FFF2-40B4-BE49-F238E27FC236}">
                <a16:creationId xmlns:a16="http://schemas.microsoft.com/office/drawing/2014/main" id="{8E285D5D-07B7-4728-91AF-E6F47C326666}"/>
              </a:ext>
            </a:extLst>
          </p:cNvPr>
          <p:cNvSpPr>
            <a:spLocks noChangeAspect="1" noEditPoints="1"/>
          </p:cNvSpPr>
          <p:nvPr/>
        </p:nvSpPr>
        <p:spPr bwMode="auto">
          <a:xfrm>
            <a:off x="10264998" y="2295369"/>
            <a:ext cx="595189" cy="639989"/>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192">
              <a:defRPr/>
            </a:pPr>
            <a:endParaRPr lang="en-US" sz="1765">
              <a:solidFill>
                <a:srgbClr val="1A1A1A"/>
              </a:solidFill>
              <a:latin typeface="Segoe UI"/>
            </a:endParaRPr>
          </a:p>
        </p:txBody>
      </p:sp>
      <p:sp>
        <p:nvSpPr>
          <p:cNvPr id="36" name="TextBox 35">
            <a:extLst>
              <a:ext uri="{FF2B5EF4-FFF2-40B4-BE49-F238E27FC236}">
                <a16:creationId xmlns:a16="http://schemas.microsoft.com/office/drawing/2014/main" id="{110F6BFC-0537-405F-AA69-73526DB52A6C}"/>
              </a:ext>
            </a:extLst>
          </p:cNvPr>
          <p:cNvSpPr txBox="1"/>
          <p:nvPr/>
        </p:nvSpPr>
        <p:spPr>
          <a:xfrm>
            <a:off x="5362623" y="4876573"/>
            <a:ext cx="1419080" cy="1419080"/>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4000" b="0" i="0" u="none" strike="noStrike" kern="1200" cap="none" spc="0" normalizeH="0" baseline="0" noProof="0">
                <a:ln>
                  <a:noFill/>
                </a:ln>
                <a:solidFill>
                  <a:srgbClr val="FFFFFF"/>
                </a:solidFill>
                <a:effectLst/>
                <a:uLnTx/>
                <a:uFillTx/>
                <a:latin typeface="Segoe UI Light"/>
                <a:ea typeface="+mn-ea"/>
                <a:cs typeface="+mn-cs"/>
              </a:rPr>
              <a:t>.NET</a:t>
            </a:r>
          </a:p>
        </p:txBody>
      </p:sp>
    </p:spTree>
    <p:extLst>
      <p:ext uri="{BB962C8B-B14F-4D97-AF65-F5344CB8AC3E}">
        <p14:creationId xmlns:p14="http://schemas.microsoft.com/office/powerpoint/2010/main" val="282961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animEffect transition="in" filter="fade">
                                      <p:cBhvr>
                                        <p:cTn id="53" dur="500"/>
                                        <p:tgtEl>
                                          <p:spTgt spid="42"/>
                                        </p:tgtEl>
                                      </p:cBhvr>
                                    </p:animEffect>
                                  </p:childTnLst>
                                </p:cTn>
                              </p:par>
                            </p:childTnLst>
                          </p:cTn>
                        </p:par>
                        <p:par>
                          <p:cTn id="54" fill="hold">
                            <p:stCondLst>
                              <p:cond delay="2500"/>
                            </p:stCondLst>
                            <p:childTnLst>
                              <p:par>
                                <p:cTn id="55" presetID="10" presetClass="entr" presetSubtype="0" fill="hold" grpId="0" nodeType="after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fade">
                                      <p:cBhvr>
                                        <p:cTn id="60" dur="500"/>
                                        <p:tgtEl>
                                          <p:spTgt spid="1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childTnLst>
                          </p:cTn>
                        </p:par>
                        <p:par>
                          <p:cTn id="64" fill="hold">
                            <p:stCondLst>
                              <p:cond delay="3000"/>
                            </p:stCondLst>
                            <p:childTnLst>
                              <p:par>
                                <p:cTn id="65" presetID="10" presetClass="entr" presetSubtype="0" fill="hold" grpId="0" nodeType="after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fade">
                                      <p:cBhvr>
                                        <p:cTn id="70" dur="500"/>
                                        <p:tgtEl>
                                          <p:spTgt spid="2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500"/>
                                        <p:tgtEl>
                                          <p:spTgt spid="44"/>
                                        </p:tgtEl>
                                      </p:cBhvr>
                                    </p:animEffect>
                                  </p:childTnLst>
                                </p:cTn>
                              </p:par>
                            </p:childTnLst>
                          </p:cTn>
                        </p:par>
                        <p:par>
                          <p:cTn id="74" fill="hold">
                            <p:stCondLst>
                              <p:cond delay="3500"/>
                            </p:stCondLst>
                            <p:childTnLst>
                              <p:par>
                                <p:cTn id="75" presetID="10" presetClass="entr" presetSubtype="0"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Effect transition="in" filter="fade">
                                      <p:cBhvr>
                                        <p:cTn id="77" dur="200"/>
                                        <p:tgtEl>
                                          <p:spTgt spid="29"/>
                                        </p:tgtEl>
                                      </p:cBhvr>
                                    </p:animEffect>
                                  </p:childTnLst>
                                </p:cTn>
                              </p:par>
                            </p:childTnLst>
                          </p:cTn>
                        </p:par>
                        <p:par>
                          <p:cTn id="78" fill="hold">
                            <p:stCondLst>
                              <p:cond delay="3700"/>
                            </p:stCondLst>
                            <p:childTnLst>
                              <p:par>
                                <p:cTn id="79" presetID="10" presetClass="entr" presetSubtype="0" fill="hold"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200"/>
                                        <p:tgtEl>
                                          <p:spTgt spid="30"/>
                                        </p:tgtEl>
                                      </p:cBhvr>
                                    </p:animEffect>
                                  </p:childTnLst>
                                </p:cTn>
                              </p:par>
                            </p:childTnLst>
                          </p:cTn>
                        </p:par>
                        <p:par>
                          <p:cTn id="82" fill="hold">
                            <p:stCondLst>
                              <p:cond delay="3900"/>
                            </p:stCondLst>
                            <p:childTnLst>
                              <p:par>
                                <p:cTn id="83" presetID="10" presetClass="entr" presetSubtype="0" fill="hold" nodeType="after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200"/>
                                        <p:tgtEl>
                                          <p:spTgt spid="31"/>
                                        </p:tgtEl>
                                      </p:cBhvr>
                                    </p:animEffect>
                                  </p:childTnLst>
                                </p:cTn>
                              </p:par>
                            </p:childTnLst>
                          </p:cTn>
                        </p:par>
                        <p:par>
                          <p:cTn id="86" fill="hold">
                            <p:stCondLst>
                              <p:cond delay="4100"/>
                            </p:stCondLst>
                            <p:childTnLst>
                              <p:par>
                                <p:cTn id="87" presetID="10" presetClass="entr" presetSubtype="0" fill="hold" nodeType="after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200"/>
                                        <p:tgtEl>
                                          <p:spTgt spid="32"/>
                                        </p:tgtEl>
                                      </p:cBhvr>
                                    </p:animEffect>
                                  </p:childTnLst>
                                </p:cTn>
                              </p:par>
                            </p:childTnLst>
                          </p:cTn>
                        </p:par>
                        <p:par>
                          <p:cTn id="90" fill="hold">
                            <p:stCondLst>
                              <p:cond delay="4300"/>
                            </p:stCondLst>
                            <p:childTnLst>
                              <p:par>
                                <p:cTn id="91" presetID="10" presetClass="entr" presetSubtype="0" fill="hold" nodeType="afterEffect">
                                  <p:stCondLst>
                                    <p:cond delay="0"/>
                                  </p:stCondLst>
                                  <p:childTnLst>
                                    <p:set>
                                      <p:cBhvr>
                                        <p:cTn id="92" dur="1" fill="hold">
                                          <p:stCondLst>
                                            <p:cond delay="0"/>
                                          </p:stCondLst>
                                        </p:cTn>
                                        <p:tgtEl>
                                          <p:spTgt spid="33"/>
                                        </p:tgtEl>
                                        <p:attrNameLst>
                                          <p:attrName>style.visibility</p:attrName>
                                        </p:attrNameLst>
                                      </p:cBhvr>
                                      <p:to>
                                        <p:strVal val="visible"/>
                                      </p:to>
                                    </p:set>
                                    <p:animEffect transition="in" filter="fade">
                                      <p:cBhvr>
                                        <p:cTn id="93" dur="200"/>
                                        <p:tgtEl>
                                          <p:spTgt spid="33"/>
                                        </p:tgtEl>
                                      </p:cBhvr>
                                    </p:animEffect>
                                  </p:childTnLst>
                                </p:cTn>
                              </p:par>
                            </p:childTnLst>
                          </p:cTn>
                        </p:par>
                        <p:par>
                          <p:cTn id="94" fill="hold">
                            <p:stCondLst>
                              <p:cond delay="4500"/>
                            </p:stCondLst>
                            <p:childTnLst>
                              <p:par>
                                <p:cTn id="95" presetID="10" presetClass="entr" presetSubtype="0" fill="hold" nodeType="afterEffect">
                                  <p:stCondLst>
                                    <p:cond delay="0"/>
                                  </p:stCondLst>
                                  <p:childTnLst>
                                    <p:set>
                                      <p:cBhvr>
                                        <p:cTn id="96" dur="1" fill="hold">
                                          <p:stCondLst>
                                            <p:cond delay="0"/>
                                          </p:stCondLst>
                                        </p:cTn>
                                        <p:tgtEl>
                                          <p:spTgt spid="34"/>
                                        </p:tgtEl>
                                        <p:attrNameLst>
                                          <p:attrName>style.visibility</p:attrName>
                                        </p:attrNameLst>
                                      </p:cBhvr>
                                      <p:to>
                                        <p:strVal val="visible"/>
                                      </p:to>
                                    </p:set>
                                    <p:animEffect transition="in" filter="fade">
                                      <p:cBhvr>
                                        <p:cTn id="97" dur="200"/>
                                        <p:tgtEl>
                                          <p:spTgt spid="34"/>
                                        </p:tgtEl>
                                      </p:cBhvr>
                                    </p:animEffect>
                                  </p:childTnLst>
                                </p:cTn>
                              </p:par>
                            </p:childTnLst>
                          </p:cTn>
                        </p:par>
                        <p:par>
                          <p:cTn id="98" fill="hold">
                            <p:stCondLst>
                              <p:cond delay="4700"/>
                            </p:stCondLst>
                            <p:childTnLst>
                              <p:par>
                                <p:cTn id="99" presetID="10" presetClass="entr" presetSubtype="0" fill="hold" nodeType="afterEffect">
                                  <p:stCondLst>
                                    <p:cond delay="0"/>
                                  </p:stCondLst>
                                  <p:childTnLst>
                                    <p:set>
                                      <p:cBhvr>
                                        <p:cTn id="100" dur="1" fill="hold">
                                          <p:stCondLst>
                                            <p:cond delay="0"/>
                                          </p:stCondLst>
                                        </p:cTn>
                                        <p:tgtEl>
                                          <p:spTgt spid="35"/>
                                        </p:tgtEl>
                                        <p:attrNameLst>
                                          <p:attrName>style.visibility</p:attrName>
                                        </p:attrNameLst>
                                      </p:cBhvr>
                                      <p:to>
                                        <p:strVal val="visible"/>
                                      </p:to>
                                    </p:set>
                                    <p:animEffect transition="in" filter="fade">
                                      <p:cBhvr>
                                        <p:cTn id="101" dur="200"/>
                                        <p:tgtEl>
                                          <p:spTgt spid="3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6"/>
                                        </p:tgtEl>
                                        <p:attrNameLst>
                                          <p:attrName>style.visibility</p:attrName>
                                        </p:attrNameLst>
                                      </p:cBhvr>
                                      <p:to>
                                        <p:strVal val="visible"/>
                                      </p:to>
                                    </p:set>
                                    <p:animEffect transition="in" filter="fade">
                                      <p:cBhvr>
                                        <p:cTn id="104"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4" grpId="0"/>
      <p:bldP spid="15" grpId="0"/>
      <p:bldP spid="16" grpId="0"/>
      <p:bldP spid="17" grpId="0"/>
      <p:bldP spid="18" grpId="0"/>
      <p:bldP spid="19" grpId="0"/>
      <p:bldP spid="20" grpId="0"/>
      <p:bldP spid="38" grpId="0" animBg="1"/>
      <p:bldP spid="39" grpId="0" animBg="1"/>
      <p:bldP spid="40" grpId="0" animBg="1"/>
      <p:bldP spid="41" grpId="0" animBg="1"/>
      <p:bldP spid="42" grpId="0" animBg="1"/>
      <p:bldP spid="43" grpId="0" animBg="1"/>
      <p:bldP spid="44" grpId="0" animBg="1"/>
      <p:bldP spid="3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 Placeholder 25"/>
          <p:cNvSpPr txBox="1">
            <a:spLocks/>
          </p:cNvSpPr>
          <p:nvPr/>
        </p:nvSpPr>
        <p:spPr bwMode="invGray">
          <a:xfrm>
            <a:off x="285168" y="1969444"/>
            <a:ext cx="6525235" cy="821606"/>
          </a:xfrm>
          <a:prstGeom prst="rect">
            <a:avLst/>
          </a:prstGeom>
        </p:spPr>
        <p:txBody>
          <a:bodyPr vert="horz" wrap="square" lIns="179259" tIns="143407" rIns="179259" bIns="143407" rtlCol="0" anchor="t">
            <a:noAutofit/>
          </a:bodyPr>
          <a:lstStyle>
            <a:lvl1pPr marL="0" indent="0" algn="l" defTabSz="914166" rtl="0" eaLnBrk="1" latinLnBrk="0" hangingPunct="1">
              <a:spcBef>
                <a:spcPct val="20000"/>
              </a:spcBef>
              <a:buFont typeface="Arial" pitchFamily="34" charset="0"/>
              <a:buNone/>
              <a:defRPr sz="6700" kern="1200" spc="-153">
                <a:gradFill>
                  <a:gsLst>
                    <a:gs pos="0">
                      <a:schemeClr val="tx1"/>
                    </a:gs>
                    <a:gs pos="100000">
                      <a:schemeClr val="tx1"/>
                    </a:gs>
                  </a:gsLst>
                  <a:lin ang="5400000" scaled="0"/>
                </a:gradFill>
                <a:latin typeface="+mj-lt"/>
                <a:ea typeface="+mn-ea"/>
                <a:cs typeface="+mn-cs"/>
              </a:defRPr>
            </a:lvl1pPr>
            <a:lvl2pPr marL="0" indent="0" algn="l" defTabSz="914166" rtl="0" eaLnBrk="1" latinLnBrk="0" hangingPunct="1">
              <a:spcBef>
                <a:spcPct val="20000"/>
              </a:spcBef>
              <a:buFont typeface="Arial" pitchFamily="34" charset="0"/>
              <a:buNone/>
              <a:defRPr sz="2800" kern="1200">
                <a:gradFill>
                  <a:gsLst>
                    <a:gs pos="0">
                      <a:schemeClr val="tx1"/>
                    </a:gs>
                    <a:gs pos="100000">
                      <a:schemeClr val="tx1"/>
                    </a:gs>
                  </a:gsLst>
                  <a:lin ang="5400000" scaled="0"/>
                </a:gradFill>
                <a:latin typeface="+mn-lt"/>
                <a:ea typeface="+mn-ea"/>
                <a:cs typeface="+mn-cs"/>
              </a:defRPr>
            </a:lvl2pPr>
            <a:lvl3pPr marL="457082" indent="-228541" algn="l" defTabSz="914166" rtl="0" eaLnBrk="1" latinLnBrk="0" hangingPunct="1">
              <a:spcBef>
                <a:spcPct val="20000"/>
              </a:spcBef>
              <a:buFont typeface="Arial" pitchFamily="34" charset="0"/>
              <a:buChar char="•"/>
              <a:defRPr sz="2400" kern="1200">
                <a:gradFill>
                  <a:gsLst>
                    <a:gs pos="0">
                      <a:schemeClr val="tx1"/>
                    </a:gs>
                    <a:gs pos="100000">
                      <a:schemeClr val="tx1"/>
                    </a:gs>
                  </a:gsLst>
                  <a:lin ang="5400000" scaled="0"/>
                </a:gradFill>
                <a:latin typeface="+mn-lt"/>
                <a:ea typeface="+mn-ea"/>
                <a:cs typeface="+mn-cs"/>
              </a:defRPr>
            </a:lvl3pPr>
            <a:lvl4pPr marL="739586" indent="-282503" algn="l" defTabSz="914166" rtl="0" eaLnBrk="1" latinLnBrk="0" hangingPunct="1">
              <a:spcBef>
                <a:spcPct val="20000"/>
              </a:spcBef>
              <a:buFont typeface="Arial" pitchFamily="34" charset="0"/>
              <a:buChar char="–"/>
              <a:defRPr sz="2000" kern="1200">
                <a:gradFill>
                  <a:gsLst>
                    <a:gs pos="0">
                      <a:schemeClr val="tx1"/>
                    </a:gs>
                    <a:gs pos="100000">
                      <a:schemeClr val="tx1"/>
                    </a:gs>
                  </a:gsLst>
                  <a:lin ang="5400000" scaled="0"/>
                </a:gradFill>
                <a:latin typeface="+mn-lt"/>
                <a:ea typeface="+mn-ea"/>
                <a:cs typeface="+mn-cs"/>
              </a:defRPr>
            </a:lvl4pPr>
            <a:lvl5pPr marL="1033199" indent="-293612" algn="l" defTabSz="914166" rtl="0" eaLnBrk="1" latinLnBrk="0" hangingPunct="1">
              <a:spcBef>
                <a:spcPct val="20000"/>
              </a:spcBef>
              <a:buFont typeface="Arial" pitchFamily="34" charset="0"/>
              <a:buChar char="»"/>
              <a:defRPr sz="1800" kern="1200">
                <a:gradFill>
                  <a:gsLst>
                    <a:gs pos="0">
                      <a:schemeClr val="tx1"/>
                    </a:gs>
                    <a:gs pos="100000">
                      <a:schemeClr val="tx1"/>
                    </a:gs>
                  </a:gsLst>
                  <a:lin ang="5400000" scaled="0"/>
                </a:gradFill>
                <a:latin typeface="+mn-lt"/>
                <a:ea typeface="+mn-ea"/>
                <a:cs typeface="+mn-cs"/>
              </a:defRPr>
            </a:lvl5pPr>
            <a:lvl6pPr marL="2513956"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038"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122"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204" indent="-228541" algn="l" defTabSz="91416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14281">
              <a:lnSpc>
                <a:spcPct val="60000"/>
              </a:lnSpc>
              <a:buClr>
                <a:srgbClr val="FFFFFF"/>
              </a:buClr>
              <a:buSzPct val="90000"/>
            </a:pPr>
            <a:r>
              <a:rPr lang="en-US" sz="7645" spc="0">
                <a:solidFill>
                  <a:srgbClr val="404040"/>
                </a:solidFill>
              </a:rPr>
              <a:t>Thank you.</a:t>
            </a:r>
          </a:p>
          <a:p>
            <a:pPr algn="ctr" defTabSz="914281">
              <a:lnSpc>
                <a:spcPct val="60000"/>
              </a:lnSpc>
              <a:buClr>
                <a:srgbClr val="FFFFFF"/>
              </a:buClr>
              <a:buSzPct val="90000"/>
            </a:pPr>
            <a:endParaRPr lang="en-US" sz="7645" spc="0">
              <a:solidFill>
                <a:srgbClr val="404040"/>
              </a:solidFill>
            </a:endParaRPr>
          </a:p>
        </p:txBody>
      </p:sp>
      <p:sp>
        <p:nvSpPr>
          <p:cNvPr id="8" name="TextBox 7"/>
          <p:cNvSpPr txBox="1"/>
          <p:nvPr/>
        </p:nvSpPr>
        <p:spPr>
          <a:xfrm>
            <a:off x="4146242" y="-846502"/>
            <a:ext cx="362083" cy="615480"/>
          </a:xfrm>
          <a:prstGeom prst="rect">
            <a:avLst/>
          </a:prstGeom>
          <a:noFill/>
        </p:spPr>
        <p:txBody>
          <a:bodyPr wrap="none" lIns="179259" tIns="143407" rIns="179259" bIns="143407" rtlCol="0">
            <a:spAutoFit/>
          </a:bodyPr>
          <a:lstStyle/>
          <a:p>
            <a:pPr defTabSz="914314">
              <a:lnSpc>
                <a:spcPct val="90000"/>
              </a:lnSpc>
              <a:spcAft>
                <a:spcPts val="588"/>
              </a:spcAft>
            </a:pPr>
            <a:endParaRPr lang="en-US" sz="2353" kern="0" err="1">
              <a:gradFill>
                <a:gsLst>
                  <a:gs pos="2917">
                    <a:srgbClr val="404040"/>
                  </a:gs>
                  <a:gs pos="30000">
                    <a:srgbClr val="404040"/>
                  </a:gs>
                </a:gsLst>
                <a:lin ang="5400000" scaled="0"/>
              </a:gradFill>
            </a:endParaRPr>
          </a:p>
        </p:txBody>
      </p:sp>
      <p:sp>
        <p:nvSpPr>
          <p:cNvPr id="12" name="TextBox 11"/>
          <p:cNvSpPr txBox="1"/>
          <p:nvPr/>
        </p:nvSpPr>
        <p:spPr>
          <a:xfrm>
            <a:off x="1701653" y="4837139"/>
            <a:ext cx="5825163" cy="6412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8674" tIns="18674" rIns="18674" bIns="18674" numCol="1" spcCol="14288" rtlCol="0" anchor="ctr">
            <a:spAutoFit/>
          </a:bodyPr>
          <a:lstStyle/>
          <a:p>
            <a:pPr defTabSz="914314"/>
            <a:r>
              <a:rPr lang="en-US" sz="1961" kern="0" dirty="0">
                <a:solidFill>
                  <a:srgbClr val="404040"/>
                </a:solidFill>
                <a:cs typeface="Arial"/>
              </a:rPr>
              <a:t>Matthew Leibowitz</a:t>
            </a:r>
          </a:p>
          <a:p>
            <a:pPr defTabSz="914314"/>
            <a:r>
              <a:rPr lang="en-US" sz="1961" kern="0" dirty="0">
                <a:solidFill>
                  <a:srgbClr val="404040"/>
                </a:solidFill>
                <a:latin typeface="Segoe UI Light"/>
                <a:cs typeface="Arial"/>
              </a:rPr>
              <a:t>Software Engineer @ Microsoft</a:t>
            </a:r>
          </a:p>
        </p:txBody>
      </p:sp>
      <p:cxnSp>
        <p:nvCxnSpPr>
          <p:cNvPr id="14" name="Straight Connector 13"/>
          <p:cNvCxnSpPr/>
          <p:nvPr/>
        </p:nvCxnSpPr>
        <p:spPr>
          <a:xfrm flipV="1">
            <a:off x="1776344" y="5590386"/>
            <a:ext cx="9366000" cy="4667"/>
          </a:xfrm>
          <a:prstGeom prst="line">
            <a:avLst/>
          </a:prstGeom>
          <a:ln>
            <a:solidFill>
              <a:srgbClr val="16ACEE"/>
            </a:solidFill>
            <a:headEnd type="none"/>
            <a:tailEnd type="none"/>
          </a:ln>
        </p:spPr>
        <p:style>
          <a:lnRef idx="2">
            <a:schemeClr val="accent6"/>
          </a:lnRef>
          <a:fillRef idx="0">
            <a:schemeClr val="accent6"/>
          </a:fillRef>
          <a:effectRef idx="1">
            <a:schemeClr val="accent6"/>
          </a:effectRef>
          <a:fontRef idx="minor">
            <a:schemeClr val="tx1"/>
          </a:fontRef>
        </p:style>
      </p:cxnSp>
      <p:grpSp>
        <p:nvGrpSpPr>
          <p:cNvPr id="9" name="Group 8"/>
          <p:cNvGrpSpPr/>
          <p:nvPr/>
        </p:nvGrpSpPr>
        <p:grpSpPr>
          <a:xfrm>
            <a:off x="1701653" y="5819125"/>
            <a:ext cx="9540280" cy="408445"/>
            <a:chOff x="1735137" y="5935662"/>
            <a:chExt cx="9732963" cy="416695"/>
          </a:xfrm>
        </p:grpSpPr>
        <p:sp>
          <p:nvSpPr>
            <p:cNvPr id="10" name="TextBox 9"/>
            <p:cNvSpPr txBox="1"/>
            <p:nvPr/>
          </p:nvSpPr>
          <p:spPr>
            <a:xfrm>
              <a:off x="1735137" y="5935662"/>
              <a:ext cx="3267004" cy="416695"/>
            </a:xfrm>
            <a:prstGeom prst="rect">
              <a:avLst/>
            </a:prstGeom>
            <a:noFill/>
          </p:spPr>
          <p:txBody>
            <a:bodyPr wrap="square" rtlCol="0">
              <a:spAutoFit/>
            </a:bodyPr>
            <a:lstStyle/>
            <a:p>
              <a:pPr defTabSz="914314">
                <a:lnSpc>
                  <a:spcPct val="130000"/>
                </a:lnSpc>
              </a:pPr>
              <a:r>
                <a:rPr lang="en-US" sz="1765" kern="0" dirty="0">
                  <a:solidFill>
                    <a:srgbClr val="404040"/>
                  </a:solidFill>
                  <a:latin typeface="Segoe UI Light"/>
                  <a:cs typeface="Arial"/>
                </a:rPr>
                <a:t>maleib@microsoft.com</a:t>
              </a:r>
            </a:p>
          </p:txBody>
        </p:sp>
        <p:sp>
          <p:nvSpPr>
            <p:cNvPr id="11" name="TextBox 10"/>
            <p:cNvSpPr txBox="1"/>
            <p:nvPr/>
          </p:nvSpPr>
          <p:spPr>
            <a:xfrm>
              <a:off x="5263582" y="5935662"/>
              <a:ext cx="3163436" cy="416695"/>
            </a:xfrm>
            <a:prstGeom prst="rect">
              <a:avLst/>
            </a:prstGeom>
            <a:noFill/>
          </p:spPr>
          <p:txBody>
            <a:bodyPr wrap="square" rtlCol="0">
              <a:spAutoFit/>
            </a:bodyPr>
            <a:lstStyle/>
            <a:p>
              <a:pPr algn="ctr" defTabSz="914314">
                <a:lnSpc>
                  <a:spcPct val="130000"/>
                </a:lnSpc>
              </a:pPr>
              <a:r>
                <a:rPr lang="en-US" sz="1765" kern="0" dirty="0">
                  <a:solidFill>
                    <a:srgbClr val="404040"/>
                  </a:solidFill>
                  <a:latin typeface="Segoe UI Light"/>
                  <a:cs typeface="Arial"/>
                </a:rPr>
                <a:t>dotnetdevaddict.co.za</a:t>
              </a:r>
            </a:p>
          </p:txBody>
        </p:sp>
        <p:sp>
          <p:nvSpPr>
            <p:cNvPr id="15" name="TextBox 14"/>
            <p:cNvSpPr txBox="1"/>
            <p:nvPr/>
          </p:nvSpPr>
          <p:spPr>
            <a:xfrm>
              <a:off x="8978900" y="5935662"/>
              <a:ext cx="2489200" cy="416695"/>
            </a:xfrm>
            <a:prstGeom prst="rect">
              <a:avLst/>
            </a:prstGeom>
            <a:noFill/>
          </p:spPr>
          <p:txBody>
            <a:bodyPr wrap="square" rtlCol="0">
              <a:spAutoFit/>
            </a:bodyPr>
            <a:lstStyle/>
            <a:p>
              <a:pPr algn="r" defTabSz="914314">
                <a:lnSpc>
                  <a:spcPct val="130000"/>
                </a:lnSpc>
              </a:pPr>
              <a:r>
                <a:rPr lang="en-US" sz="1765" kern="0" dirty="0">
                  <a:solidFill>
                    <a:srgbClr val="404040"/>
                  </a:solidFill>
                  <a:latin typeface="Segoe UI Light"/>
                  <a:cs typeface="Arial"/>
                </a:rPr>
                <a:t>@mattleibow</a:t>
              </a:r>
            </a:p>
          </p:txBody>
        </p:sp>
      </p:grpSp>
    </p:spTree>
    <p:extLst>
      <p:ext uri="{BB962C8B-B14F-4D97-AF65-F5344CB8AC3E}">
        <p14:creationId xmlns:p14="http://schemas.microsoft.com/office/powerpoint/2010/main" val="3884535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9C71C-6C2B-4740-A92B-0FC713CE26A9}"/>
              </a:ext>
            </a:extLst>
          </p:cNvPr>
          <p:cNvSpPr>
            <a:spLocks noGrp="1"/>
          </p:cNvSpPr>
          <p:nvPr>
            <p:ph type="title"/>
          </p:nvPr>
        </p:nvSpPr>
        <p:spPr>
          <a:xfrm>
            <a:off x="2616199" y="1550772"/>
            <a:ext cx="9700261" cy="2139688"/>
          </a:xfrm>
        </p:spPr>
        <p:txBody>
          <a:bodyPr/>
          <a:lstStyle/>
          <a:p>
            <a:r>
              <a:rPr lang="en-US"/>
              <a:t>App Development </a:t>
            </a:r>
            <a:br>
              <a:rPr lang="en-US"/>
            </a:br>
            <a:r>
              <a:rPr lang="en-US"/>
              <a:t>With Xamarin</a:t>
            </a:r>
          </a:p>
        </p:txBody>
      </p:sp>
    </p:spTree>
    <p:extLst>
      <p:ext uri="{BB962C8B-B14F-4D97-AF65-F5344CB8AC3E}">
        <p14:creationId xmlns:p14="http://schemas.microsoft.com/office/powerpoint/2010/main" val="3257972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7F13926-2CED-46D8-B8A0-AA531EFDAB01}"/>
              </a:ext>
            </a:extLst>
          </p:cNvPr>
          <p:cNvSpPr/>
          <p:nvPr/>
        </p:nvSpPr>
        <p:spPr>
          <a:xfrm>
            <a:off x="635000" y="1443841"/>
            <a:ext cx="10922000" cy="3600986"/>
          </a:xfrm>
          <a:prstGeom prst="rect">
            <a:avLst/>
          </a:prstGeom>
        </p:spPr>
        <p:txBody>
          <a:bodyPr wrap="square">
            <a:spAutoFit/>
          </a:bodyPr>
          <a:lstStyle/>
          <a:p>
            <a:pPr algn="ctr"/>
            <a:r>
              <a:rPr lang="en-US" sz="3600" dirty="0">
                <a:solidFill>
                  <a:srgbClr val="512BD4"/>
                </a:solidFill>
                <a:latin typeface="+mj-lt"/>
                <a:ea typeface="Segoe UI Symbol" panose="020B0502040204020203" pitchFamily="34" charset="0"/>
              </a:rPr>
              <a:t>An </a:t>
            </a:r>
            <a:r>
              <a:rPr lang="en-US" sz="4800" b="1" dirty="0">
                <a:solidFill>
                  <a:srgbClr val="512BD4"/>
                </a:solidFill>
                <a:latin typeface="+mj-lt"/>
                <a:ea typeface="Segoe UI Symbol" panose="020B0502040204020203" pitchFamily="34" charset="0"/>
              </a:rPr>
              <a:t>open source </a:t>
            </a:r>
            <a:r>
              <a:rPr lang="en-US" sz="3600" dirty="0">
                <a:solidFill>
                  <a:srgbClr val="512BD4"/>
                </a:solidFill>
                <a:latin typeface="+mj-lt"/>
                <a:ea typeface="Segoe UI Symbol" panose="020B0502040204020203" pitchFamily="34" charset="0"/>
              </a:rPr>
              <a:t>app platform</a:t>
            </a:r>
          </a:p>
          <a:p>
            <a:pPr algn="ctr"/>
            <a:r>
              <a:rPr lang="en-US" sz="3600" dirty="0">
                <a:solidFill>
                  <a:srgbClr val="512BD4"/>
                </a:solidFill>
                <a:latin typeface="+mj-lt"/>
                <a:ea typeface="Segoe UI Symbol" panose="020B0502040204020203" pitchFamily="34" charset="0"/>
              </a:rPr>
              <a:t>from Microsoft for </a:t>
            </a:r>
          </a:p>
          <a:p>
            <a:pPr algn="ctr"/>
            <a:r>
              <a:rPr lang="en-US" sz="3600" dirty="0">
                <a:solidFill>
                  <a:srgbClr val="512BD4"/>
                </a:solidFill>
                <a:latin typeface="+mj-lt"/>
                <a:ea typeface="Segoe UI Symbol" panose="020B0502040204020203" pitchFamily="34" charset="0"/>
              </a:rPr>
              <a:t>building </a:t>
            </a:r>
            <a:r>
              <a:rPr lang="en-US" sz="4800" b="1" dirty="0">
                <a:solidFill>
                  <a:srgbClr val="512BD4"/>
                </a:solidFill>
                <a:latin typeface="+mj-lt"/>
                <a:ea typeface="Segoe UI Symbol" panose="020B0502040204020203" pitchFamily="34" charset="0"/>
              </a:rPr>
              <a:t>modern &amp; performant</a:t>
            </a:r>
            <a:endParaRPr lang="en-US" sz="3600" b="1" dirty="0">
              <a:solidFill>
                <a:srgbClr val="512BD4"/>
              </a:solidFill>
              <a:latin typeface="+mj-lt"/>
              <a:ea typeface="Segoe UI Symbol" panose="020B0502040204020203" pitchFamily="34" charset="0"/>
            </a:endParaRPr>
          </a:p>
          <a:p>
            <a:pPr algn="ctr"/>
            <a:r>
              <a:rPr lang="en-US" sz="4800" b="1" dirty="0">
                <a:solidFill>
                  <a:srgbClr val="512BD4"/>
                </a:solidFill>
                <a:latin typeface="+mj-lt"/>
                <a:ea typeface="Segoe UI Symbol" panose="020B0502040204020203" pitchFamily="34" charset="0"/>
              </a:rPr>
              <a:t>iOS, Android, macOS, </a:t>
            </a:r>
          </a:p>
          <a:p>
            <a:pPr algn="ctr"/>
            <a:r>
              <a:rPr lang="en-US" sz="4800" b="1" dirty="0" err="1">
                <a:solidFill>
                  <a:srgbClr val="512BD4"/>
                </a:solidFill>
                <a:latin typeface="+mj-lt"/>
                <a:ea typeface="Segoe UI Symbol" panose="020B0502040204020203" pitchFamily="34" charset="0"/>
              </a:rPr>
              <a:t>watchOS</a:t>
            </a:r>
            <a:r>
              <a:rPr lang="en-US" sz="4800" b="1" dirty="0">
                <a:solidFill>
                  <a:srgbClr val="512BD4"/>
                </a:solidFill>
                <a:latin typeface="+mj-lt"/>
                <a:ea typeface="Segoe UI Symbol" panose="020B0502040204020203" pitchFamily="34" charset="0"/>
              </a:rPr>
              <a:t>, &amp; </a:t>
            </a:r>
            <a:r>
              <a:rPr lang="en-US" sz="4800" b="1" dirty="0" err="1">
                <a:solidFill>
                  <a:srgbClr val="512BD4"/>
                </a:solidFill>
                <a:latin typeface="+mj-lt"/>
                <a:ea typeface="Segoe UI Symbol" panose="020B0502040204020203" pitchFamily="34" charset="0"/>
              </a:rPr>
              <a:t>tvOS</a:t>
            </a:r>
            <a:r>
              <a:rPr lang="en-US" sz="4800" b="1" dirty="0">
                <a:solidFill>
                  <a:srgbClr val="512BD4"/>
                </a:solidFill>
                <a:latin typeface="+mj-lt"/>
                <a:ea typeface="Segoe UI Symbol" panose="020B0502040204020203" pitchFamily="34" charset="0"/>
              </a:rPr>
              <a:t> apps </a:t>
            </a:r>
            <a:r>
              <a:rPr lang="en-US" sz="3600" dirty="0">
                <a:solidFill>
                  <a:srgbClr val="512BD4"/>
                </a:solidFill>
                <a:latin typeface="+mj-lt"/>
                <a:ea typeface="Segoe UI Symbol" panose="020B0502040204020203" pitchFamily="34" charset="0"/>
              </a:rPr>
              <a:t>with .NET. </a:t>
            </a:r>
          </a:p>
        </p:txBody>
      </p:sp>
    </p:spTree>
    <p:extLst>
      <p:ext uri="{BB962C8B-B14F-4D97-AF65-F5344CB8AC3E}">
        <p14:creationId xmlns:p14="http://schemas.microsoft.com/office/powerpoint/2010/main" val="2766863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2E7C0A-9D32-450D-8E12-464F2257BD10}"/>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05100" y="4420608"/>
            <a:ext cx="6604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7">
            <a:extLst>
              <a:ext uri="{FF2B5EF4-FFF2-40B4-BE49-F238E27FC236}">
                <a16:creationId xmlns:a16="http://schemas.microsoft.com/office/drawing/2014/main" id="{E20332C8-4F55-4481-930F-68130F151921}"/>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2705100" y="3277608"/>
            <a:ext cx="660400" cy="660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TextBox 3">
            <a:extLst>
              <a:ext uri="{FF2B5EF4-FFF2-40B4-BE49-F238E27FC236}">
                <a16:creationId xmlns:a16="http://schemas.microsoft.com/office/drawing/2014/main" id="{72F1AEAA-19E9-4F77-9FA8-CEC8E28A76DB}"/>
              </a:ext>
            </a:extLst>
          </p:cNvPr>
          <p:cNvSpPr txBox="1">
            <a:spLocks noChangeArrowheads="1"/>
          </p:cNvSpPr>
          <p:nvPr/>
        </p:nvSpPr>
        <p:spPr bwMode="auto">
          <a:xfrm>
            <a:off x="3543300" y="2068514"/>
            <a:ext cx="51054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Productive environment</a:t>
            </a:r>
          </a:p>
        </p:txBody>
      </p:sp>
      <p:sp>
        <p:nvSpPr>
          <p:cNvPr id="11" name="TextBox 3">
            <a:extLst>
              <a:ext uri="{FF2B5EF4-FFF2-40B4-BE49-F238E27FC236}">
                <a16:creationId xmlns:a16="http://schemas.microsoft.com/office/drawing/2014/main" id="{04C818FD-7B9B-4DD6-9CF9-17CEFF4DBBCA}"/>
              </a:ext>
            </a:extLst>
          </p:cNvPr>
          <p:cNvSpPr txBox="1">
            <a:spLocks noChangeArrowheads="1"/>
          </p:cNvSpPr>
          <p:nvPr/>
        </p:nvSpPr>
        <p:spPr bwMode="auto">
          <a:xfrm>
            <a:off x="3543300" y="3277608"/>
            <a:ext cx="459062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Maximize code reuse</a:t>
            </a:r>
          </a:p>
        </p:txBody>
      </p:sp>
      <p:sp>
        <p:nvSpPr>
          <p:cNvPr id="12" name="TextBox 3">
            <a:extLst>
              <a:ext uri="{FF2B5EF4-FFF2-40B4-BE49-F238E27FC236}">
                <a16:creationId xmlns:a16="http://schemas.microsoft.com/office/drawing/2014/main" id="{0E132BF0-CA66-426F-857E-DFEE2EF88345}"/>
              </a:ext>
            </a:extLst>
          </p:cNvPr>
          <p:cNvSpPr txBox="1">
            <a:spLocks noChangeArrowheads="1"/>
          </p:cNvSpPr>
          <p:nvPr/>
        </p:nvSpPr>
        <p:spPr bwMode="auto">
          <a:xfrm>
            <a:off x="3543300" y="4420608"/>
            <a:ext cx="7882466"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en-US" altLang="en-US" sz="3600">
                <a:solidFill>
                  <a:srgbClr val="606E6F"/>
                </a:solidFill>
                <a:latin typeface="Segoe UI Light" panose="020B0502040204020203" pitchFamily="34" charset="0"/>
                <a:cs typeface="Segoe UI Light" panose="020B0502040204020203" pitchFamily="34" charset="0"/>
              </a:rPr>
              <a:t>Native </a:t>
            </a: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performance &amp; integrations</a:t>
            </a:r>
          </a:p>
        </p:txBody>
      </p:sp>
      <p:pic>
        <p:nvPicPr>
          <p:cNvPr id="13" name="Picture 3" descr="TreeCircle.png">
            <a:extLst>
              <a:ext uri="{FF2B5EF4-FFF2-40B4-BE49-F238E27FC236}">
                <a16:creationId xmlns:a16="http://schemas.microsoft.com/office/drawing/2014/main" id="{AF44816D-C9A4-4F64-B051-97821DD3AE3B}"/>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705100" y="2057401"/>
            <a:ext cx="665163" cy="669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3">
            <a:extLst>
              <a:ext uri="{FF2B5EF4-FFF2-40B4-BE49-F238E27FC236}">
                <a16:creationId xmlns:a16="http://schemas.microsoft.com/office/drawing/2014/main" id="{F3A43519-325B-4A31-969F-94C939704591}"/>
              </a:ext>
            </a:extLst>
          </p:cNvPr>
          <p:cNvSpPr txBox="1">
            <a:spLocks noChangeArrowheads="1"/>
          </p:cNvSpPr>
          <p:nvPr/>
        </p:nvSpPr>
        <p:spPr bwMode="auto">
          <a:xfrm>
            <a:off x="3543300" y="5483403"/>
            <a:ext cx="51054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4200">
                <a:solidFill>
                  <a:srgbClr val="000000"/>
                </a:solidFill>
                <a:latin typeface="Gill Sans" pitchFamily="2" charset="0"/>
                <a:ea typeface="ヒラギノ角ゴ ProN W3" pitchFamily="2" charset="-128"/>
                <a:sym typeface="Gill Sans" pitchFamily="2" charset="0"/>
              </a:defRPr>
            </a:lvl1pPr>
            <a:lvl2pPr marL="742950" indent="-285750">
              <a:defRPr sz="4200">
                <a:solidFill>
                  <a:srgbClr val="000000"/>
                </a:solidFill>
                <a:latin typeface="Gill Sans" pitchFamily="2" charset="0"/>
                <a:ea typeface="ヒラギノ角ゴ ProN W3" pitchFamily="2" charset="-128"/>
                <a:sym typeface="Gill Sans" pitchFamily="2" charset="0"/>
              </a:defRPr>
            </a:lvl2pPr>
            <a:lvl3pPr marL="1143000" indent="-228600">
              <a:defRPr sz="4200">
                <a:solidFill>
                  <a:srgbClr val="000000"/>
                </a:solidFill>
                <a:latin typeface="Gill Sans" pitchFamily="2" charset="0"/>
                <a:ea typeface="ヒラギノ角ゴ ProN W3" pitchFamily="2" charset="-128"/>
                <a:sym typeface="Gill Sans" pitchFamily="2" charset="0"/>
              </a:defRPr>
            </a:lvl3pPr>
            <a:lvl4pPr marL="1600200" indent="-228600">
              <a:defRPr sz="4200">
                <a:solidFill>
                  <a:srgbClr val="000000"/>
                </a:solidFill>
                <a:latin typeface="Gill Sans" pitchFamily="2" charset="0"/>
                <a:ea typeface="ヒラギノ角ゴ ProN W3" pitchFamily="2" charset="-128"/>
                <a:sym typeface="Gill Sans" pitchFamily="2" charset="0"/>
              </a:defRPr>
            </a:lvl4pPr>
            <a:lvl5pPr marL="2057400" indent="-228600">
              <a:defRPr sz="4200">
                <a:solidFill>
                  <a:srgbClr val="000000"/>
                </a:solidFill>
                <a:latin typeface="Gill Sans" pitchFamily="2" charset="0"/>
                <a:ea typeface="ヒラギノ角ゴ ProN W3" pitchFamily="2" charset="-128"/>
                <a:sym typeface="Gill Sans" pitchFamily="2" charset="0"/>
              </a:defRPr>
            </a:lvl5pPr>
            <a:lvl6pPr marL="25146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6pPr>
            <a:lvl7pPr marL="29718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7pPr>
            <a:lvl8pPr marL="34290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8pPr>
            <a:lvl9pPr marL="3886200" indent="-228600" eaLnBrk="0" fontAlgn="base" hangingPunct="0">
              <a:spcBef>
                <a:spcPct val="0"/>
              </a:spcBef>
              <a:spcAft>
                <a:spcPct val="0"/>
              </a:spcAft>
              <a:defRPr sz="4200">
                <a:solidFill>
                  <a:srgbClr val="000000"/>
                </a:solidFill>
                <a:latin typeface="Gill Sans" pitchFamily="2" charset="0"/>
                <a:ea typeface="ヒラギノ角ゴ ProN W3" pitchFamily="2" charset="-128"/>
                <a:sym typeface="Gill Sans" pitchFamily="2" charset="0"/>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06E6F"/>
                </a:solidFill>
                <a:effectLst/>
                <a:uLnTx/>
                <a:uFillTx/>
                <a:latin typeface="Segoe UI Light" panose="020B0502040204020203" pitchFamily="34" charset="0"/>
                <a:ea typeface="ヒラギノ角ゴ ProN W3" pitchFamily="2" charset="-128"/>
                <a:cs typeface="Segoe UI Light" panose="020B0502040204020203" pitchFamily="34" charset="0"/>
                <a:sym typeface="Gill Sans" pitchFamily="2" charset="0"/>
              </a:rPr>
              <a:t>Expansive ecosystem</a:t>
            </a:r>
          </a:p>
        </p:txBody>
      </p:sp>
      <p:grpSp>
        <p:nvGrpSpPr>
          <p:cNvPr id="18" name="Group 17">
            <a:extLst>
              <a:ext uri="{FF2B5EF4-FFF2-40B4-BE49-F238E27FC236}">
                <a16:creationId xmlns:a16="http://schemas.microsoft.com/office/drawing/2014/main" id="{FA6DC1EF-D7AB-49A6-98FF-2A81AE43A111}"/>
              </a:ext>
            </a:extLst>
          </p:cNvPr>
          <p:cNvGrpSpPr/>
          <p:nvPr/>
        </p:nvGrpSpPr>
        <p:grpSpPr>
          <a:xfrm>
            <a:off x="2705100" y="5537402"/>
            <a:ext cx="665163" cy="665163"/>
            <a:chOff x="2705100" y="4866111"/>
            <a:chExt cx="665163" cy="665163"/>
          </a:xfrm>
        </p:grpSpPr>
        <p:sp>
          <p:nvSpPr>
            <p:cNvPr id="2" name="Oval 1">
              <a:extLst>
                <a:ext uri="{FF2B5EF4-FFF2-40B4-BE49-F238E27FC236}">
                  <a16:creationId xmlns:a16="http://schemas.microsoft.com/office/drawing/2014/main" id="{B45454CA-71EC-437F-8292-EE0E4F1247FD}"/>
                </a:ext>
              </a:extLst>
            </p:cNvPr>
            <p:cNvSpPr/>
            <p:nvPr/>
          </p:nvSpPr>
          <p:spPr bwMode="auto">
            <a:xfrm>
              <a:off x="2705100" y="4866111"/>
              <a:ext cx="665163" cy="665163"/>
            </a:xfrm>
            <a:prstGeom prst="ellipse">
              <a:avLst/>
            </a:prstGeom>
            <a:solidFill>
              <a:srgbClr val="2C3E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descr="Hierarchy">
              <a:extLst>
                <a:ext uri="{FF2B5EF4-FFF2-40B4-BE49-F238E27FC236}">
                  <a16:creationId xmlns:a16="http://schemas.microsoft.com/office/drawing/2014/main" id="{12620B73-6675-40DE-9845-5FD079EDCA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60664" y="4896550"/>
              <a:ext cx="553430" cy="553430"/>
            </a:xfrm>
            <a:prstGeom prst="rect">
              <a:avLst/>
            </a:prstGeom>
          </p:spPr>
        </p:pic>
      </p:grpSp>
      <p:pic>
        <p:nvPicPr>
          <p:cNvPr id="14" name="Picture 13" descr="A picture containing object&#10;&#10;Description automatically generated">
            <a:extLst>
              <a:ext uri="{FF2B5EF4-FFF2-40B4-BE49-F238E27FC236}">
                <a16:creationId xmlns:a16="http://schemas.microsoft.com/office/drawing/2014/main" id="{A6DCD8EB-F077-4F8E-B9EA-B150E0CACD8E}"/>
              </a:ext>
            </a:extLst>
          </p:cNvPr>
          <p:cNvPicPr>
            <a:picLocks noChangeAspect="1"/>
          </p:cNvPicPr>
          <p:nvPr/>
        </p:nvPicPr>
        <p:blipFill>
          <a:blip r:embed="rId8"/>
          <a:stretch>
            <a:fillRect/>
          </a:stretch>
        </p:blipFill>
        <p:spPr>
          <a:xfrm>
            <a:off x="3800763" y="102622"/>
            <a:ext cx="4590473" cy="1925344"/>
          </a:xfrm>
          <a:prstGeom prst="rect">
            <a:avLst/>
          </a:prstGeom>
        </p:spPr>
      </p:pic>
    </p:spTree>
    <p:extLst>
      <p:ext uri="{BB962C8B-B14F-4D97-AF65-F5344CB8AC3E}">
        <p14:creationId xmlns:p14="http://schemas.microsoft.com/office/powerpoint/2010/main" val="235700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par>
                          <p:cTn id="23" fill="hold">
                            <p:stCondLst>
                              <p:cond delay="1000"/>
                            </p:stCondLst>
                            <p:childTnLst>
                              <p:par>
                                <p:cTn id="24" presetID="10" presetClass="entr" presetSubtype="0" fill="hold" grpId="0" nodeType="afterEffect">
                                  <p:stCondLst>
                                    <p:cond delay="50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50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bwMode="auto">
          <a:xfrm>
            <a:off x="2871904" y="2139670"/>
            <a:ext cx="2113099" cy="591407"/>
          </a:xfrm>
          <a:prstGeom prst="rect">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28" name="Rectangle 27"/>
          <p:cNvSpPr/>
          <p:nvPr/>
        </p:nvSpPr>
        <p:spPr bwMode="auto">
          <a:xfrm>
            <a:off x="7237779" y="2139669"/>
            <a:ext cx="2117654" cy="591407"/>
          </a:xfrm>
          <a:prstGeom prst="rect">
            <a:avLst/>
          </a:prstGeom>
          <a:solidFill>
            <a:srgbClr val="512B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sp>
        <p:nvSpPr>
          <p:cNvPr id="30" name="Rectangle 29"/>
          <p:cNvSpPr/>
          <p:nvPr/>
        </p:nvSpPr>
        <p:spPr bwMode="auto">
          <a:xfrm>
            <a:off x="5059354" y="2139670"/>
            <a:ext cx="2108631" cy="591407"/>
          </a:xfrm>
          <a:prstGeom prst="rect">
            <a:avLst/>
          </a:prstGeom>
          <a:solidFill>
            <a:srgbClr val="77D06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rPr>
              <a:t> </a:t>
            </a:r>
          </a:p>
        </p:txBody>
      </p:sp>
      <p:grpSp>
        <p:nvGrpSpPr>
          <p:cNvPr id="7" name="Group 6">
            <a:extLst>
              <a:ext uri="{FF2B5EF4-FFF2-40B4-BE49-F238E27FC236}">
                <a16:creationId xmlns:a16="http://schemas.microsoft.com/office/drawing/2014/main" id="{DA0436E6-50CB-4F89-8BAC-1FB6F85D9423}"/>
              </a:ext>
            </a:extLst>
          </p:cNvPr>
          <p:cNvGrpSpPr/>
          <p:nvPr/>
        </p:nvGrpSpPr>
        <p:grpSpPr>
          <a:xfrm>
            <a:off x="2871813" y="2782988"/>
            <a:ext cx="6521569" cy="2156154"/>
            <a:chOff x="2892372" y="3279586"/>
            <a:chExt cx="6448375" cy="1705020"/>
          </a:xfrm>
        </p:grpSpPr>
        <p:sp>
          <p:nvSpPr>
            <p:cNvPr id="35" name="Rectangle 34"/>
            <p:cNvSpPr/>
            <p:nvPr/>
          </p:nvSpPr>
          <p:spPr bwMode="auto">
            <a:xfrm>
              <a:off x="2892372" y="3279586"/>
              <a:ext cx="6410140" cy="1705020"/>
            </a:xfrm>
            <a:prstGeom prst="rect">
              <a:avLst/>
            </a:prstGeom>
            <a:solidFill>
              <a:srgbClr val="3498D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r>
                <a:rPr kumimoji="0" lang="en-US" sz="784" b="1" i="0" u="none" strike="noStrike" kern="0" cap="none" spc="0" normalizeH="0" baseline="0" noProof="0">
                  <a:ln>
                    <a:noFill/>
                  </a:ln>
                  <a:solidFill>
                    <a:srgbClr val="3498DB"/>
                  </a:solidFill>
                  <a:effectLst/>
                  <a:uLnTx/>
                  <a:uFillTx/>
                  <a:latin typeface="Calibri" panose="020F0502020204030204"/>
                  <a:ea typeface="Segoe UI" pitchFamily="34" charset="0"/>
                  <a:cs typeface="Segoe UI" pitchFamily="34" charset="0"/>
                  <a:sym typeface="Segoe UI"/>
                </a:rPr>
                <a:t> </a:t>
              </a:r>
            </a:p>
          </p:txBody>
        </p:sp>
        <p:sp>
          <p:nvSpPr>
            <p:cNvPr id="52" name="TextBox 51"/>
            <p:cNvSpPr txBox="1"/>
            <p:nvPr/>
          </p:nvSpPr>
          <p:spPr>
            <a:xfrm>
              <a:off x="2892372" y="3546314"/>
              <a:ext cx="6448375" cy="959193"/>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Shared C#</a:t>
              </a:r>
            </a:p>
            <a:p>
              <a:pPr lvl="0" algn="ctr" defTabSz="914114">
                <a:defRPr/>
              </a:pP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Business Logic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Platform APIs </a:t>
              </a:r>
              <a:r>
                <a:rPr lang="en-US" sz="2000" b="1" kern="0">
                  <a:solidFill>
                    <a:prstClr val="white"/>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a:t>
              </a:r>
              <a:r>
                <a:rPr lang="en-US" sz="2000" b="1" kern="0">
                  <a:solidFill>
                    <a:srgbClr val="505050"/>
                  </a:solidFill>
                  <a:latin typeface="Segoe UI Semibold" panose="020B0702040204020203" pitchFamily="34" charset="0"/>
                  <a:sym typeface="Segoe UI"/>
                </a:rPr>
                <a:t>  </a:t>
              </a:r>
              <a:r>
                <a:rPr lang="en-US" sz="2000" b="1" kern="0">
                  <a:solidFill>
                    <a:schemeClr val="bg1"/>
                  </a:solidFill>
                  <a:latin typeface="Segoe UI Semibold" panose="020B0702040204020203" pitchFamily="34" charset="0"/>
                  <a:sym typeface="Segoe UI"/>
                </a:rPr>
                <a:t>User Interface </a:t>
              </a:r>
              <a:r>
                <a:rPr kumimoji="0" lang="en-US" sz="2000" b="1" i="0" u="none" strike="noStrike" kern="0" cap="none" spc="0" normalizeH="0" baseline="0" noProof="0">
                  <a:ln>
                    <a:noFill/>
                  </a:ln>
                  <a:solidFill>
                    <a:prstClr val="white"/>
                  </a:solidFill>
                  <a:effectLst/>
                  <a:uLnTx/>
                  <a:uFillTx/>
                  <a:latin typeface="Segoe UI Semibold" panose="020B0702040204020203" pitchFamily="34" charset="0"/>
                  <a:ea typeface="+mn-ea"/>
                  <a:cs typeface="+mn-cs"/>
                  <a:sym typeface="Segoe UI"/>
                </a:rPr>
                <a:t> </a:t>
              </a:r>
            </a:p>
          </p:txBody>
        </p:sp>
      </p:grpSp>
      <p:grpSp>
        <p:nvGrpSpPr>
          <p:cNvPr id="56" name="Group 55"/>
          <p:cNvGrpSpPr/>
          <p:nvPr/>
        </p:nvGrpSpPr>
        <p:grpSpPr>
          <a:xfrm>
            <a:off x="5738936" y="1220336"/>
            <a:ext cx="787322" cy="787322"/>
            <a:chOff x="11434337" y="2930084"/>
            <a:chExt cx="1574643" cy="1574643"/>
          </a:xfrm>
          <a:solidFill>
            <a:srgbClr val="77D065"/>
          </a:solidFill>
        </p:grpSpPr>
        <p:sp>
          <p:nvSpPr>
            <p:cNvPr id="57" name="Oval 56"/>
            <p:cNvSpPr/>
            <p:nvPr/>
          </p:nvSpPr>
          <p:spPr bwMode="auto">
            <a:xfrm>
              <a:off x="11434337" y="2930084"/>
              <a:ext cx="1574643" cy="1574643"/>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58" name="Picture 5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884585" y="3297434"/>
              <a:ext cx="674145" cy="810875"/>
            </a:xfrm>
            <a:prstGeom prst="rect">
              <a:avLst/>
            </a:prstGeom>
            <a:grpFill/>
          </p:spPr>
        </p:pic>
      </p:grpSp>
      <p:sp>
        <p:nvSpPr>
          <p:cNvPr id="2" name="Title 1"/>
          <p:cNvSpPr>
            <a:spLocks noGrp="1"/>
          </p:cNvSpPr>
          <p:nvPr>
            <p:ph type="title"/>
          </p:nvPr>
        </p:nvSpPr>
        <p:spPr>
          <a:xfrm>
            <a:off x="538477" y="286381"/>
            <a:ext cx="11653523" cy="927940"/>
          </a:xfrm>
        </p:spPr>
        <p:txBody>
          <a:bodyPr/>
          <a:lstStyle/>
          <a:p>
            <a:r>
              <a:rPr lang="en-US"/>
              <a:t>Xamarin App Architecture</a:t>
            </a:r>
          </a:p>
        </p:txBody>
      </p:sp>
      <p:sp>
        <p:nvSpPr>
          <p:cNvPr id="14" name="TextBox 13"/>
          <p:cNvSpPr txBox="1"/>
          <p:nvPr/>
        </p:nvSpPr>
        <p:spPr>
          <a:xfrm>
            <a:off x="418643" y="5523943"/>
            <a:ext cx="11354715" cy="628212"/>
          </a:xfrm>
          <a:prstGeom prst="rect">
            <a:avLst/>
          </a:prstGeom>
          <a:noFill/>
        </p:spPr>
        <p:txBody>
          <a:bodyPr wrap="square" lIns="179286" tIns="143428" rIns="179286" bIns="143428" rtlCol="0">
            <a:spAutoFit/>
          </a:bodyPr>
          <a:lstStyle/>
          <a:p>
            <a:pPr marL="0" marR="0" lvl="0" indent="0" algn="ctr" defTabSz="914114" rtl="0" eaLnBrk="1" fontAlgn="auto" latinLnBrk="0" hangingPunct="1">
              <a:lnSpc>
                <a:spcPct val="100000"/>
              </a:lnSpc>
              <a:spcBef>
                <a:spcPts val="0"/>
              </a:spcBef>
              <a:spcAft>
                <a:spcPts val="0"/>
              </a:spcAft>
              <a:buClrTx/>
              <a:buSzTx/>
              <a:buFontTx/>
              <a:buNone/>
              <a:tabLst/>
              <a:defRPr/>
            </a:pPr>
            <a:r>
              <a:rPr kumimoji="0" lang="en-US" sz="2200" b="1" i="0" u="none" strike="noStrike" kern="0" cap="none" spc="0" normalizeH="0" baseline="0" noProof="0">
                <a:ln>
                  <a:noFill/>
                </a:ln>
                <a:solidFill>
                  <a:srgbClr val="505050"/>
                </a:solidFill>
                <a:effectLst/>
                <a:uLnTx/>
                <a:uFillTx/>
                <a:latin typeface="Segoe UI Semibold" panose="020B0702040204020203" pitchFamily="34" charset="0"/>
                <a:ea typeface="+mn-ea"/>
                <a:cs typeface="+mn-cs"/>
                <a:sym typeface="Segoe UI"/>
              </a:rPr>
              <a:t>Shared C# codebase  •  100% native API access  •  High performance</a:t>
            </a:r>
          </a:p>
        </p:txBody>
      </p:sp>
      <p:sp>
        <p:nvSpPr>
          <p:cNvPr id="20" name="Left Brace 19"/>
          <p:cNvSpPr/>
          <p:nvPr/>
        </p:nvSpPr>
        <p:spPr>
          <a:xfrm rot="5400000">
            <a:off x="5986036" y="420648"/>
            <a:ext cx="234786" cy="9846587"/>
          </a:xfrm>
          <a:prstGeom prst="leftBrace">
            <a:avLst>
              <a:gd name="adj1" fmla="val 56668"/>
              <a:gd name="adj2" fmla="val 50000"/>
            </a:avLst>
          </a:prstGeom>
          <a:ln w="38100" cap="rnd">
            <a:solidFill>
              <a:srgbClr val="505050"/>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766" b="1" i="0" u="none" strike="noStrike" kern="0" cap="none" spc="0" normalizeH="0" baseline="0" noProof="0">
              <a:ln w="38100" cmpd="sng">
                <a:solidFill>
                  <a:srgbClr val="000000"/>
                </a:solidFill>
                <a:prstDash val="dash"/>
              </a:ln>
              <a:solidFill>
                <a:srgbClr val="404040"/>
              </a:solidFill>
              <a:effectLst/>
              <a:uLnTx/>
              <a:uFillTx/>
              <a:latin typeface="Calibri" panose="020F0502020204030204"/>
              <a:ea typeface="+mn-ea"/>
              <a:cs typeface="+mn-cs"/>
              <a:sym typeface="Segoe UI"/>
            </a:endParaRPr>
          </a:p>
        </p:txBody>
      </p:sp>
      <p:grpSp>
        <p:nvGrpSpPr>
          <p:cNvPr id="3" name="Group 2">
            <a:extLst>
              <a:ext uri="{FF2B5EF4-FFF2-40B4-BE49-F238E27FC236}">
                <a16:creationId xmlns:a16="http://schemas.microsoft.com/office/drawing/2014/main" id="{C0C6C543-524B-4638-9030-DBEEE5D76BB0}"/>
              </a:ext>
            </a:extLst>
          </p:cNvPr>
          <p:cNvGrpSpPr/>
          <p:nvPr/>
        </p:nvGrpSpPr>
        <p:grpSpPr>
          <a:xfrm>
            <a:off x="3530282" y="1208645"/>
            <a:ext cx="787322" cy="787322"/>
            <a:chOff x="3567813" y="1467990"/>
            <a:chExt cx="787322" cy="787322"/>
          </a:xfrm>
        </p:grpSpPr>
        <p:sp>
          <p:nvSpPr>
            <p:cNvPr id="54" name="Oval 53"/>
            <p:cNvSpPr/>
            <p:nvPr/>
          </p:nvSpPr>
          <p:spPr bwMode="auto">
            <a:xfrm>
              <a:off x="3567813" y="1467990"/>
              <a:ext cx="787322" cy="787322"/>
            </a:xfrm>
            <a:prstGeom prst="ellipse">
              <a:avLst/>
            </a:prstGeom>
            <a:solidFill>
              <a:srgbClr val="B45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3" tIns="89643" rIns="33620" bIns="33620" rtlCol="0" anchor="b" anchorCtr="0"/>
            <a:lstStyle/>
            <a:p>
              <a:pPr marL="0" marR="0" lvl="0" indent="0" algn="ctr" defTabSz="914050" rtl="0" eaLnBrk="1" fontAlgn="auto" latinLnBrk="0" hangingPunct="1">
                <a:lnSpc>
                  <a:spcPct val="100000"/>
                </a:lnSpc>
                <a:spcBef>
                  <a:spcPts val="0"/>
                </a:spcBef>
                <a:spcAft>
                  <a:spcPts val="0"/>
                </a:spcAft>
                <a:buClrTx/>
                <a:buSzTx/>
                <a:buFontTx/>
                <a:buNone/>
                <a:tabLst/>
                <a:defRPr/>
              </a:pPr>
              <a:endParaRPr kumimoji="0" lang="en-US" sz="784" b="1"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sym typeface="Segoe UI"/>
              </a:endParaRPr>
            </a:p>
          </p:txBody>
        </p:sp>
        <p:pic>
          <p:nvPicPr>
            <p:cNvPr id="22" name="Picture 2" descr="http://www.freeiconspng.com/uploads/ios-7-logo-png-14.png"/>
            <p:cNvPicPr>
              <a:picLocks noChangeAspect="1" noChangeArrowheads="1"/>
            </p:cNvPicPr>
            <p:nvPr/>
          </p:nvPicPr>
          <p:blipFill>
            <a:blip r:embed="rId4" cstate="email">
              <a:lum bright="70000" contrast="-70000"/>
              <a:extLst>
                <a:ext uri="{28A0092B-C50C-407E-A947-70E740481C1C}">
                  <a14:useLocalDpi xmlns:a14="http://schemas.microsoft.com/office/drawing/2010/main"/>
                </a:ext>
              </a:extLst>
            </a:blip>
            <a:srcRect/>
            <a:stretch>
              <a:fillRect/>
            </a:stretch>
          </p:blipFill>
          <p:spPr bwMode="auto">
            <a:xfrm>
              <a:off x="3724639" y="1707628"/>
              <a:ext cx="498220" cy="313622"/>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TextBox 22">
            <a:extLst>
              <a:ext uri="{FF2B5EF4-FFF2-40B4-BE49-F238E27FC236}">
                <a16:creationId xmlns:a16="http://schemas.microsoft.com/office/drawing/2014/main" id="{64656176-7345-4EE1-A4CF-DE9A18C20195}"/>
              </a:ext>
            </a:extLst>
          </p:cNvPr>
          <p:cNvSpPr txBox="1"/>
          <p:nvPr/>
        </p:nvSpPr>
        <p:spPr>
          <a:xfrm>
            <a:off x="7902945" y="1231931"/>
            <a:ext cx="787322" cy="787322"/>
          </a:xfrm>
          <a:prstGeom prst="rect">
            <a:avLst/>
          </a:prstGeom>
          <a:solidFill>
            <a:srgbClr val="512BD4"/>
          </a:solidFill>
        </p:spPr>
        <p:txBody>
          <a:bodyPr wrap="square" lIns="0" tIns="0" rIns="0" bIns="0" rtlCol="0" anchor="ctr" anchorCtr="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Light"/>
                <a:ea typeface="+mn-ea"/>
                <a:cs typeface="+mn-cs"/>
              </a:rPr>
              <a:t>.NET</a:t>
            </a:r>
          </a:p>
        </p:txBody>
      </p:sp>
      <p:sp>
        <p:nvSpPr>
          <p:cNvPr id="8" name="TextBox 7">
            <a:extLst>
              <a:ext uri="{FF2B5EF4-FFF2-40B4-BE49-F238E27FC236}">
                <a16:creationId xmlns:a16="http://schemas.microsoft.com/office/drawing/2014/main" id="{8628BAF0-78C1-4D30-AB95-B29184C25054}"/>
              </a:ext>
            </a:extLst>
          </p:cNvPr>
          <p:cNvSpPr txBox="1"/>
          <p:nvPr/>
        </p:nvSpPr>
        <p:spPr>
          <a:xfrm>
            <a:off x="3576375"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5" name="TextBox 24">
            <a:extLst>
              <a:ext uri="{FF2B5EF4-FFF2-40B4-BE49-F238E27FC236}">
                <a16:creationId xmlns:a16="http://schemas.microsoft.com/office/drawing/2014/main" id="{3A64B1CA-4B19-43E8-92DF-C3962EB3FF38}"/>
              </a:ext>
            </a:extLst>
          </p:cNvPr>
          <p:cNvSpPr txBox="1"/>
          <p:nvPr/>
        </p:nvSpPr>
        <p:spPr>
          <a:xfrm>
            <a:off x="5785029" y="2143119"/>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
        <p:nvSpPr>
          <p:cNvPr id="26" name="TextBox 25">
            <a:extLst>
              <a:ext uri="{FF2B5EF4-FFF2-40B4-BE49-F238E27FC236}">
                <a16:creationId xmlns:a16="http://schemas.microsoft.com/office/drawing/2014/main" id="{BA8538DC-A1AC-4C61-A811-C4436DD3F2EC}"/>
              </a:ext>
            </a:extLst>
          </p:cNvPr>
          <p:cNvSpPr txBox="1"/>
          <p:nvPr/>
        </p:nvSpPr>
        <p:spPr>
          <a:xfrm>
            <a:off x="7968664" y="2155123"/>
            <a:ext cx="741229" cy="627864"/>
          </a:xfrm>
          <a:prstGeom prst="rect">
            <a:avLst/>
          </a:prstGeom>
          <a:noFill/>
        </p:spPr>
        <p:txBody>
          <a:bodyPr wrap="none" lIns="182880" tIns="146304" rIns="182880" bIns="146304" rtlCol="0">
            <a:spAutoFit/>
          </a:bodyPr>
          <a:lstStyle/>
          <a:p>
            <a:pPr>
              <a:lnSpc>
                <a:spcPct val="90000"/>
              </a:lnSpc>
              <a:spcAft>
                <a:spcPts val="600"/>
              </a:spcAft>
            </a:pPr>
            <a:r>
              <a:rPr lang="en-US" sz="2400">
                <a:solidFill>
                  <a:schemeClr val="bg1"/>
                </a:solidFill>
              </a:rPr>
              <a:t>C#</a:t>
            </a:r>
          </a:p>
        </p:txBody>
      </p:sp>
    </p:spTree>
    <p:extLst>
      <p:ext uri="{BB962C8B-B14F-4D97-AF65-F5344CB8AC3E}">
        <p14:creationId xmlns:p14="http://schemas.microsoft.com/office/powerpoint/2010/main" val="2348320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30" grpId="0" animBg="1"/>
      <p:bldP spid="14" grpId="0"/>
      <p:bldP spid="20" grpId="0" animBg="1"/>
      <p:bldP spid="23" grpId="0" animBg="1"/>
      <p:bldP spid="8"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Windows APIs</a:t>
            </a:r>
          </a:p>
        </p:txBody>
      </p:sp>
      <p:sp>
        <p:nvSpPr>
          <p:cNvPr id="19" name="Rounded Rectangle 18"/>
          <p:cNvSpPr/>
          <p:nvPr/>
        </p:nvSpPr>
        <p:spPr>
          <a:xfrm>
            <a:off x="74086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Windows.Media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0" name="Rounded Rectangle 19"/>
          <p:cNvSpPr/>
          <p:nvPr/>
        </p:nvSpPr>
        <p:spPr>
          <a:xfrm>
            <a:off x="2911154" y="1875366"/>
            <a:ext cx="2033609" cy="666217"/>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00"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Windows.Networking</a:t>
            </a:r>
            <a:endParaRPr lang="en-US" sz="1400"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1" name="Rounded Rectangle 20"/>
          <p:cNvSpPr/>
          <p:nvPr/>
        </p:nvSpPr>
        <p:spPr>
          <a:xfrm>
            <a:off x="5081441"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Windows.Storage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2" name="Rounded Rectangle 21"/>
          <p:cNvSpPr/>
          <p:nvPr/>
        </p:nvSpPr>
        <p:spPr>
          <a:xfrm>
            <a:off x="7251728"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Windows.Foundation</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3" name="Rounded Rectangle 22"/>
          <p:cNvSpPr/>
          <p:nvPr/>
        </p:nvSpPr>
        <p:spPr>
          <a:xfrm>
            <a:off x="9422016" y="1875365"/>
            <a:ext cx="2033609" cy="666218"/>
          </a:xfrm>
          <a:prstGeom prst="roundRect">
            <a:avLst>
              <a:gd name="adj" fmla="val 0"/>
            </a:avLst>
          </a:prstGeom>
          <a:solidFill>
            <a:srgbClr val="0079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Windows.Devices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39" name="Rounded Rectangle 38"/>
          <p:cNvSpPr/>
          <p:nvPr/>
        </p:nvSpPr>
        <p:spPr>
          <a:xfrm>
            <a:off x="73637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System.Data</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0" name="Rounded Rectangle 39"/>
          <p:cNvSpPr/>
          <p:nvPr/>
        </p:nvSpPr>
        <p:spPr>
          <a:xfrm>
            <a:off x="2906664"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System.Windows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1" name="Rounded Rectangle 40"/>
          <p:cNvSpPr/>
          <p:nvPr/>
        </p:nvSpPr>
        <p:spPr>
          <a:xfrm>
            <a:off x="5076951"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System.Numerics</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2" name="Rounded Rectangle 41"/>
          <p:cNvSpPr/>
          <p:nvPr/>
        </p:nvSpPr>
        <p:spPr>
          <a:xfrm>
            <a:off x="7247238"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System.Core</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43" name="Rounded Rectangle 42"/>
          <p:cNvSpPr/>
          <p:nvPr/>
        </p:nvSpPr>
        <p:spPr>
          <a:xfrm>
            <a:off x="9417526" y="3481231"/>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471"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System.ServiceModel</a:t>
            </a:r>
            <a:endParaRPr lang="en-US" sz="1471"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4" name="Rounded Rectangle 23"/>
          <p:cNvSpPr/>
          <p:nvPr/>
        </p:nvSpPr>
        <p:spPr>
          <a:xfrm>
            <a:off x="74086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Helvetica Light"/>
                <a:sym typeface="Segoe UI"/>
              </a:rPr>
              <a:t>System.Net</a:t>
            </a:r>
            <a:endPar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endParaRPr>
          </a:p>
        </p:txBody>
      </p:sp>
      <p:sp>
        <p:nvSpPr>
          <p:cNvPr id="25" name="Rounded Rectangle 24"/>
          <p:cNvSpPr/>
          <p:nvPr/>
        </p:nvSpPr>
        <p:spPr>
          <a:xfrm>
            <a:off x="2911154"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a:gradFill>
                  <a:gsLst>
                    <a:gs pos="5439">
                      <a:prstClr val="white"/>
                    </a:gs>
                    <a:gs pos="75000">
                      <a:prstClr val="white"/>
                    </a:gs>
                  </a:gsLst>
                  <a:lin ang="5400000" scaled="0"/>
                </a:gradFill>
                <a:latin typeface="Segoe UI Semibold" panose="020B0702040204020203" pitchFamily="34" charset="0"/>
                <a:cs typeface="Helvetica Light"/>
                <a:sym typeface="Segoe UI"/>
              </a:rPr>
              <a:t>System</a:t>
            </a:r>
          </a:p>
        </p:txBody>
      </p:sp>
      <p:sp>
        <p:nvSpPr>
          <p:cNvPr id="26" name="Rounded Rectangle 25"/>
          <p:cNvSpPr/>
          <p:nvPr/>
        </p:nvSpPr>
        <p:spPr>
          <a:xfrm>
            <a:off x="5081442"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System.IO</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7" name="Rounded Rectangle 26"/>
          <p:cNvSpPr/>
          <p:nvPr/>
        </p:nvSpPr>
        <p:spPr>
          <a:xfrm>
            <a:off x="7251728"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System.Linq</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8" name="Rounded Rectangle 27"/>
          <p:cNvSpPr/>
          <p:nvPr/>
        </p:nvSpPr>
        <p:spPr>
          <a:xfrm>
            <a:off x="9422016" y="2672074"/>
            <a:ext cx="2033609" cy="666219"/>
          </a:xfrm>
          <a:prstGeom prst="roundRect">
            <a:avLst>
              <a:gd name="adj" fmla="val 0"/>
            </a:avLst>
          </a:prstGeom>
          <a:solidFill>
            <a:srgbClr val="A5A5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339">
              <a:defRPr/>
            </a:pPr>
            <a:r>
              <a:rPr lang="en-US" sz="1766" kern="0" err="1">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rPr>
              <a:t>System.Xml</a:t>
            </a:r>
            <a:endParaRPr lang="en-US" sz="1766" kern="0">
              <a:gradFill>
                <a:gsLst>
                  <a:gs pos="5439">
                    <a:prstClr val="white"/>
                  </a:gs>
                  <a:gs pos="75000">
                    <a:prstClr val="white"/>
                  </a:gs>
                </a:gsLst>
                <a:lin ang="5400000" scaled="0"/>
              </a:gradFill>
              <a:latin typeface="Segoe UI Semibold" panose="020B0702040204020203" pitchFamily="34" charset="0"/>
              <a:cs typeface="Segoe UI Semibold" panose="020B0702040204020203" pitchFamily="34" charset="0"/>
              <a:sym typeface="Segoe UI"/>
            </a:endParaRPr>
          </a:p>
        </p:txBody>
      </p:sp>
      <p:sp>
        <p:nvSpPr>
          <p:cNvPr id="29" name="Left Brace 28"/>
          <p:cNvSpPr/>
          <p:nvPr/>
        </p:nvSpPr>
        <p:spPr>
          <a:xfrm rot="5400000" flipH="1">
            <a:off x="5909272" y="-659898"/>
            <a:ext cx="373458" cy="10705778"/>
          </a:xfrm>
          <a:prstGeom prst="leftBrace">
            <a:avLst>
              <a:gd name="adj1" fmla="val 56668"/>
              <a:gd name="adj2" fmla="val 50000"/>
            </a:avLst>
          </a:prstGeom>
          <a:ln w="28575" cap="rnd">
            <a:solidFill>
              <a:schemeClr val="accent5"/>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896432">
              <a:defRPr/>
            </a:pPr>
            <a:endParaRPr lang="en-US" sz="1766" kern="0">
              <a:ln w="38100" cmpd="sng">
                <a:solidFill>
                  <a:srgbClr val="000000"/>
                </a:solidFill>
                <a:prstDash val="dash"/>
              </a:ln>
              <a:solidFill>
                <a:sysClr val="windowText" lastClr="000000"/>
              </a:solidFill>
              <a:latin typeface="Calibri" panose="020F0502020204030204"/>
              <a:sym typeface="Segoe UI"/>
            </a:endParaRPr>
          </a:p>
        </p:txBody>
      </p:sp>
      <p:sp>
        <p:nvSpPr>
          <p:cNvPr id="30" name="Rectangle 29"/>
          <p:cNvSpPr/>
          <p:nvPr/>
        </p:nvSpPr>
        <p:spPr>
          <a:xfrm>
            <a:off x="5227595" y="4879721"/>
            <a:ext cx="1483098" cy="1477328"/>
          </a:xfrm>
          <a:prstGeom prst="rect">
            <a:avLst/>
          </a:prstGeom>
        </p:spPr>
        <p:txBody>
          <a:bodyPr wrap="none">
            <a:spAutoFit/>
          </a:bodyPr>
          <a:lstStyle/>
          <a:p>
            <a:pPr defTabSz="896432">
              <a:lnSpc>
                <a:spcPct val="90000"/>
              </a:lnSpc>
              <a:spcBef>
                <a:spcPct val="0"/>
              </a:spcBef>
              <a:defRPr/>
            </a:pPr>
            <a:r>
              <a:rPr lang="en-US" sz="10000" kern="0" spc="-100">
                <a:ln w="3175">
                  <a:noFill/>
                </a:ln>
                <a:gradFill>
                  <a:gsLst>
                    <a:gs pos="1250">
                      <a:prstClr val="black"/>
                    </a:gs>
                    <a:gs pos="100000">
                      <a:prstClr val="black"/>
                    </a:gs>
                  </a:gsLst>
                  <a:lin ang="5400000" scaled="0"/>
                </a:gradFill>
                <a:latin typeface="Calibri Light" panose="020F0302020204030204"/>
                <a:cs typeface="Segoe UI" pitchFamily="34" charset="0"/>
                <a:sym typeface="Segoe UI"/>
              </a:rPr>
              <a:t>C#</a:t>
            </a:r>
          </a:p>
        </p:txBody>
      </p:sp>
    </p:spTree>
    <p:extLst>
      <p:ext uri="{BB962C8B-B14F-4D97-AF65-F5344CB8AC3E}">
        <p14:creationId xmlns:p14="http://schemas.microsoft.com/office/powerpoint/2010/main" val="592699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65193c54-ffb8-48f3-8a39-afc24f822c79&quot;,&quot;TimeStamp&quot;:&quot;2017-10-04T12:00:01.7847843+02:00&quot;}"/>
</p:tagLst>
</file>

<file path=ppt/theme/theme1.xml><?xml version="1.0" encoding="utf-8"?>
<a:theme xmlns:a="http://schemas.openxmlformats.org/drawingml/2006/main" name="Dotnet_Template">
  <a:themeElements>
    <a:clrScheme name="Custom 1">
      <a:dk1>
        <a:srgbClr val="505050"/>
      </a:dk1>
      <a:lt1>
        <a:srgbClr val="FFFFFF"/>
      </a:lt1>
      <a:dk2>
        <a:srgbClr val="0078D4"/>
      </a:dk2>
      <a:lt2>
        <a:srgbClr val="F2F2F2"/>
      </a:lt2>
      <a:accent1>
        <a:srgbClr val="0078D4"/>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2.xml><?xml version="1.0" encoding="utf-8"?>
<a:theme xmlns:a="http://schemas.openxmlformats.org/drawingml/2006/main" name="1_Dotnet_Template">
  <a:themeElements>
    <a:clrScheme name="Dotnet">
      <a:dk1>
        <a:srgbClr val="505050"/>
      </a:dk1>
      <a:lt1>
        <a:srgbClr val="FFFFFF"/>
      </a:lt1>
      <a:dk2>
        <a:srgbClr val="7030A0"/>
      </a:dk2>
      <a:lt2>
        <a:srgbClr val="F2F2F2"/>
      </a:lt2>
      <a:accent1>
        <a:srgbClr val="7030A0"/>
      </a:accent1>
      <a:accent2>
        <a:srgbClr val="0078D7"/>
      </a:accent2>
      <a:accent3>
        <a:srgbClr val="00827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_2016_SlideTemplate.potx" id="{C234CE7A-26D5-49BB-B05A-16F212610622}" vid="{5650B0BA-FAE4-45A0-B96B-B7C7DED0CDEA}"/>
    </a:ext>
  </a:extLst>
</a:theme>
</file>

<file path=ppt/theme/theme3.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5.xml><?xml version="1.0" encoding="utf-8"?>
<a:theme xmlns:a="http://schemas.openxmlformats.org/drawingml/2006/main" name="Microsoft_Light_Template">
  <a:themeElements>
    <a:clrScheme name="Custom 1">
      <a:dk1>
        <a:srgbClr val="505050"/>
      </a:dk1>
      <a:lt1>
        <a:srgbClr val="FFFFFF"/>
      </a:lt1>
      <a:dk2>
        <a:srgbClr val="0078D7"/>
      </a:dk2>
      <a:lt2>
        <a:srgbClr val="FFFFFF"/>
      </a:lt2>
      <a:accent1>
        <a:srgbClr val="0078D7"/>
      </a:accent1>
      <a:accent2>
        <a:srgbClr val="5C2D91"/>
      </a:accent2>
      <a:accent3>
        <a:srgbClr val="008272"/>
      </a:accent3>
      <a:accent4>
        <a:srgbClr val="D2D2D2"/>
      </a:accent4>
      <a:accent5>
        <a:srgbClr val="00BCF2"/>
      </a:accent5>
      <a:accent6>
        <a:srgbClr val="737373"/>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Connect2017_Final_101117.potx" id="{23E4E62B-6B78-4EA4-A9A8-DFDAC476AD16}" vid="{1A7D0CCB-F126-4FFD-A125-29ED67511E4F}"/>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2646</Words>
  <Application>Microsoft Office PowerPoint</Application>
  <PresentationFormat>Widescreen</PresentationFormat>
  <Paragraphs>443</Paragraphs>
  <Slides>47</Slides>
  <Notes>33</Notes>
  <HiddenSlides>0</HiddenSlides>
  <MMClips>0</MMClips>
  <ScaleCrop>false</ScaleCrop>
  <HeadingPairs>
    <vt:vector size="8" baseType="variant">
      <vt:variant>
        <vt:lpstr>Fonts Used</vt:lpstr>
      </vt:variant>
      <vt:variant>
        <vt:i4>12</vt:i4>
      </vt:variant>
      <vt:variant>
        <vt:lpstr>Theme</vt:lpstr>
      </vt:variant>
      <vt:variant>
        <vt:i4>5</vt:i4>
      </vt:variant>
      <vt:variant>
        <vt:lpstr>Embedded OLE Servers</vt:lpstr>
      </vt:variant>
      <vt:variant>
        <vt:i4>1</vt:i4>
      </vt:variant>
      <vt:variant>
        <vt:lpstr>Slide Titles</vt:lpstr>
      </vt:variant>
      <vt:variant>
        <vt:i4>47</vt:i4>
      </vt:variant>
    </vt:vector>
  </HeadingPairs>
  <TitlesOfParts>
    <vt:vector size="65" baseType="lpstr">
      <vt:lpstr>.AppleSystemUIFont</vt:lpstr>
      <vt:lpstr>Arial</vt:lpstr>
      <vt:lpstr>Calibri</vt:lpstr>
      <vt:lpstr>Calibri Light</vt:lpstr>
      <vt:lpstr>Consolas</vt:lpstr>
      <vt:lpstr>Helvetica Neue</vt:lpstr>
      <vt:lpstr>Roboto Light</vt:lpstr>
      <vt:lpstr>Segoe UI</vt:lpstr>
      <vt:lpstr>Segoe UI Light</vt:lpstr>
      <vt:lpstr>Segoe UI Semibold</vt:lpstr>
      <vt:lpstr>Segoe UI Semilight</vt:lpstr>
      <vt:lpstr>Wingdings</vt:lpstr>
      <vt:lpstr>Dotnet_Template</vt:lpstr>
      <vt:lpstr>1_Dotnet_Template</vt:lpstr>
      <vt:lpstr>Custom Design</vt:lpstr>
      <vt:lpstr>1_WHITE TEMPLATE</vt:lpstr>
      <vt:lpstr>Microsoft_Light_Template</vt:lpstr>
      <vt:lpstr>Image</vt:lpstr>
      <vt:lpstr>Using Azure to Create Cloud-Enabled Mobile Apps</vt:lpstr>
      <vt:lpstr>Software drives more of the things we do every day.</vt:lpstr>
      <vt:lpstr>New challenges</vt:lpstr>
      <vt:lpstr>Your platform for building anything</vt:lpstr>
      <vt:lpstr>App Development  With Xamarin</vt:lpstr>
      <vt:lpstr>PowerPoint Presentation</vt:lpstr>
      <vt:lpstr>PowerPoint Presentation</vt:lpstr>
      <vt:lpstr>Xamarin App Architecture</vt:lpstr>
      <vt:lpstr>Windows APIs</vt:lpstr>
      <vt:lpstr>Xamarin.iOS</vt:lpstr>
      <vt:lpstr>Xamarin.Android</vt:lpstr>
      <vt:lpstr>PowerPoint Presentation</vt:lpstr>
      <vt:lpstr>PowerPoint Presentation</vt:lpstr>
      <vt:lpstr>Under the Hood</vt:lpstr>
      <vt:lpstr>Non-Xamarin Apps</vt:lpstr>
      <vt:lpstr>Xamarin App Architecture</vt:lpstr>
      <vt:lpstr>Xamarin.Essentials</vt:lpstr>
      <vt:lpstr>Xamarin.Essentials: Cross-Platform Native APIs</vt:lpstr>
      <vt:lpstr>Xamarin.Forms</vt:lpstr>
      <vt:lpstr>Xamarin.Forms: Cross-Platform Native UI</vt:lpstr>
      <vt:lpstr>Code Sharing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Authentication</vt:lpstr>
      <vt:lpstr>Azure Active Directory</vt:lpstr>
      <vt:lpstr>Azure Active Directory B2C</vt:lpstr>
      <vt:lpstr>PowerPoint Presentation</vt:lpstr>
      <vt:lpstr>Data</vt:lpstr>
      <vt:lpstr>PowerPoint Presentation</vt:lpstr>
      <vt:lpstr>PowerPoint Presentation</vt:lpstr>
      <vt:lpstr>PowerPoint Presentation</vt:lpstr>
      <vt:lpstr>PowerPoint Presentation</vt:lpstr>
      <vt:lpstr>PowerPoint Presentation</vt:lpstr>
      <vt:lpstr>Intelligent Apps</vt:lpstr>
      <vt:lpstr>PowerPoint Presentation</vt:lpstr>
      <vt:lpstr>Cognitive Services</vt:lpstr>
      <vt:lpstr>Serverless</vt:lpstr>
      <vt:lpstr>Azure Functions</vt:lpstr>
      <vt:lpstr>Your platform for building anything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Mobile Development with Xamarin</dc:title>
  <dc:creator/>
  <cp:keywords>Xamarin</cp:keywords>
  <cp:lastModifiedBy/>
  <cp:revision>1</cp:revision>
  <dcterms:created xsi:type="dcterms:W3CDTF">2019-04-01T17:57:29Z</dcterms:created>
  <dcterms:modified xsi:type="dcterms:W3CDTF">2019-04-26T19:02:49Z</dcterms:modified>
  <cp:category>Development</cp:category>
</cp:coreProperties>
</file>